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4"/>
  </p:sldMasterIdLst>
  <p:notesMasterIdLst>
    <p:notesMasterId r:id="rId19"/>
  </p:notesMasterIdLst>
  <p:sldIdLst>
    <p:sldId id="256" r:id="rId5"/>
    <p:sldId id="259" r:id="rId6"/>
    <p:sldId id="257" r:id="rId7"/>
    <p:sldId id="260" r:id="rId8"/>
    <p:sldId id="266" r:id="rId9"/>
    <p:sldId id="262" r:id="rId10"/>
    <p:sldId id="261" r:id="rId11"/>
    <p:sldId id="263" r:id="rId12"/>
    <p:sldId id="264" r:id="rId13"/>
    <p:sldId id="269" r:id="rId14"/>
    <p:sldId id="267" r:id="rId15"/>
    <p:sldId id="268" r:id="rId16"/>
    <p:sldId id="270" r:id="rId17"/>
    <p:sldId id="265" r:id="rId18"/>
  </p:sldIdLst>
  <p:sldSz cx="12192000" cy="6858000"/>
  <p:notesSz cx="6858000" cy="9144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Halyard Display" panose="020B0604020202020204" charset="0"/>
      <p:regular r:id="rId24"/>
      <p:bold r:id="rId25"/>
      <p:italic r:id="rId26"/>
    </p:embeddedFont>
    <p:embeddedFont>
      <p:font typeface="Halyard Display Light" panose="020B0604020202020204" charset="0"/>
      <p:regular r:id="rId27"/>
      <p:italic r:id="rId28"/>
    </p:embeddedFont>
    <p:embeddedFont>
      <p:font typeface="Halyard Text" panose="020B0604020202020204" charset="0"/>
      <p:regular r:id="rId29"/>
      <p:bold r:id="rId30"/>
    </p:embeddedFont>
    <p:embeddedFont>
      <p:font typeface="Halyard Text Book" panose="020B0604020202020204" charset="0"/>
      <p:regular r:id="rId31"/>
      <p:italic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9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82"/>
    <p:restoredTop sz="94836"/>
  </p:normalViewPr>
  <p:slideViewPr>
    <p:cSldViewPr snapToGrid="0" snapToObjects="1">
      <p:cViewPr varScale="1">
        <p:scale>
          <a:sx n="108" d="100"/>
          <a:sy n="108" d="100"/>
        </p:scale>
        <p:origin x="882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7.fntdata"/><Relationship Id="rId21" Type="http://schemas.openxmlformats.org/officeDocument/2006/relationships/font" Target="fonts/font2.fntdata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6.fntdata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5.fntdata"/><Relationship Id="rId32" Type="http://schemas.openxmlformats.org/officeDocument/2006/relationships/font" Target="fonts/font13.fntdata"/><Relationship Id="rId37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31" Type="http://schemas.openxmlformats.org/officeDocument/2006/relationships/font" Target="fonts/font12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35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rtiz, Edith J" userId="d59c95b8-1640-485e-8ad0-c624f859d090" providerId="ADAL" clId="{1CA2CFD1-60EA-4B1A-AAFA-1B490CF8A094}"/>
    <pc:docChg chg="undo custSel addSld delSld modSld sldOrd">
      <pc:chgData name="Ortiz, Edith J" userId="d59c95b8-1640-485e-8ad0-c624f859d090" providerId="ADAL" clId="{1CA2CFD1-60EA-4B1A-AAFA-1B490CF8A094}" dt="2022-10-24T22:01:27.282" v="137" actId="1076"/>
      <pc:docMkLst>
        <pc:docMk/>
      </pc:docMkLst>
      <pc:sldChg chg="addSp delSp modSp mod">
        <pc:chgData name="Ortiz, Edith J" userId="d59c95b8-1640-485e-8ad0-c624f859d090" providerId="ADAL" clId="{1CA2CFD1-60EA-4B1A-AAFA-1B490CF8A094}" dt="2022-10-20T17:16:39.336" v="9" actId="1076"/>
        <pc:sldMkLst>
          <pc:docMk/>
          <pc:sldMk cId="3010350126" sldId="256"/>
        </pc:sldMkLst>
        <pc:picChg chg="del">
          <ac:chgData name="Ortiz, Edith J" userId="d59c95b8-1640-485e-8ad0-c624f859d090" providerId="ADAL" clId="{1CA2CFD1-60EA-4B1A-AAFA-1B490CF8A094}" dt="2022-10-18T14:24:03.576" v="0" actId="478"/>
          <ac:picMkLst>
            <pc:docMk/>
            <pc:sldMk cId="3010350126" sldId="256"/>
            <ac:picMk id="2" creationId="{D64E12E2-0EBE-4FF2-B4A4-736CC9C76232}"/>
          </ac:picMkLst>
        </pc:picChg>
        <pc:picChg chg="add del mod">
          <ac:chgData name="Ortiz, Edith J" userId="d59c95b8-1640-485e-8ad0-c624f859d090" providerId="ADAL" clId="{1CA2CFD1-60EA-4B1A-AAFA-1B490CF8A094}" dt="2022-10-20T17:16:28.082" v="5" actId="478"/>
          <ac:picMkLst>
            <pc:docMk/>
            <pc:sldMk cId="3010350126" sldId="256"/>
            <ac:picMk id="4" creationId="{5E2E7CF2-B110-45C0-A202-8F40F727D49D}"/>
          </ac:picMkLst>
        </pc:picChg>
        <pc:picChg chg="add mod">
          <ac:chgData name="Ortiz, Edith J" userId="d59c95b8-1640-485e-8ad0-c624f859d090" providerId="ADAL" clId="{1CA2CFD1-60EA-4B1A-AAFA-1B490CF8A094}" dt="2022-10-20T17:16:39.336" v="9" actId="1076"/>
          <ac:picMkLst>
            <pc:docMk/>
            <pc:sldMk cId="3010350126" sldId="256"/>
            <ac:picMk id="6" creationId="{F7720EAD-C08E-46B9-BE8E-5B7433506D57}"/>
          </ac:picMkLst>
        </pc:picChg>
      </pc:sldChg>
      <pc:sldChg chg="addSp delSp modSp mod">
        <pc:chgData name="Ortiz, Edith J" userId="d59c95b8-1640-485e-8ad0-c624f859d090" providerId="ADAL" clId="{1CA2CFD1-60EA-4B1A-AAFA-1B490CF8A094}" dt="2022-10-24T20:44:25.325" v="99" actId="1076"/>
        <pc:sldMkLst>
          <pc:docMk/>
          <pc:sldMk cId="2088845372" sldId="260"/>
        </pc:sldMkLst>
        <pc:picChg chg="add del mod">
          <ac:chgData name="Ortiz, Edith J" userId="d59c95b8-1640-485e-8ad0-c624f859d090" providerId="ADAL" clId="{1CA2CFD1-60EA-4B1A-AAFA-1B490CF8A094}" dt="2022-10-24T20:44:21.266" v="97" actId="478"/>
          <ac:picMkLst>
            <pc:docMk/>
            <pc:sldMk cId="2088845372" sldId="260"/>
            <ac:picMk id="3" creationId="{1D809F7F-C139-4390-B0CB-5E67585B88E1}"/>
          </ac:picMkLst>
        </pc:picChg>
        <pc:picChg chg="add mod">
          <ac:chgData name="Ortiz, Edith J" userId="d59c95b8-1640-485e-8ad0-c624f859d090" providerId="ADAL" clId="{1CA2CFD1-60EA-4B1A-AAFA-1B490CF8A094}" dt="2022-10-24T20:44:25.325" v="99" actId="1076"/>
          <ac:picMkLst>
            <pc:docMk/>
            <pc:sldMk cId="2088845372" sldId="260"/>
            <ac:picMk id="5" creationId="{C4A17030-185A-4EEE-9814-7E09ABBFE4C7}"/>
          </ac:picMkLst>
        </pc:picChg>
        <pc:picChg chg="del">
          <ac:chgData name="Ortiz, Edith J" userId="d59c95b8-1640-485e-8ad0-c624f859d090" providerId="ADAL" clId="{1CA2CFD1-60EA-4B1A-AAFA-1B490CF8A094}" dt="2022-10-20T17:17:01.070" v="10" actId="478"/>
          <ac:picMkLst>
            <pc:docMk/>
            <pc:sldMk cId="2088845372" sldId="260"/>
            <ac:picMk id="8" creationId="{04F182C1-F6CB-4E8A-94D4-E0E8F6979256}"/>
          </ac:picMkLst>
        </pc:picChg>
      </pc:sldChg>
      <pc:sldChg chg="ord">
        <pc:chgData name="Ortiz, Edith J" userId="d59c95b8-1640-485e-8ad0-c624f859d090" providerId="ADAL" clId="{1CA2CFD1-60EA-4B1A-AAFA-1B490CF8A094}" dt="2022-10-20T23:12:23.494" v="96"/>
        <pc:sldMkLst>
          <pc:docMk/>
          <pc:sldMk cId="2055229438" sldId="262"/>
        </pc:sldMkLst>
      </pc:sldChg>
      <pc:sldChg chg="addSp delSp modSp mod">
        <pc:chgData name="Ortiz, Edith J" userId="d59c95b8-1640-485e-8ad0-c624f859d090" providerId="ADAL" clId="{1CA2CFD1-60EA-4B1A-AAFA-1B490CF8A094}" dt="2022-10-24T20:47:53.079" v="112" actId="1076"/>
        <pc:sldMkLst>
          <pc:docMk/>
          <pc:sldMk cId="1008315298" sldId="263"/>
        </pc:sldMkLst>
        <pc:picChg chg="add mod">
          <ac:chgData name="Ortiz, Edith J" userId="d59c95b8-1640-485e-8ad0-c624f859d090" providerId="ADAL" clId="{1CA2CFD1-60EA-4B1A-AAFA-1B490CF8A094}" dt="2022-10-24T20:47:53.079" v="112" actId="1076"/>
          <ac:picMkLst>
            <pc:docMk/>
            <pc:sldMk cId="1008315298" sldId="263"/>
            <ac:picMk id="4" creationId="{01D042FE-0040-457C-B5F1-165C24D92073}"/>
          </ac:picMkLst>
        </pc:picChg>
        <pc:picChg chg="del">
          <ac:chgData name="Ortiz, Edith J" userId="d59c95b8-1640-485e-8ad0-c624f859d090" providerId="ADAL" clId="{1CA2CFD1-60EA-4B1A-AAFA-1B490CF8A094}" dt="2022-10-20T23:01:33.648" v="67" actId="478"/>
          <ac:picMkLst>
            <pc:docMk/>
            <pc:sldMk cId="1008315298" sldId="263"/>
            <ac:picMk id="4" creationId="{8CD88DE0-A352-467A-AD7D-62778D044DD7}"/>
          </ac:picMkLst>
        </pc:picChg>
        <pc:picChg chg="add del mod">
          <ac:chgData name="Ortiz, Edith J" userId="d59c95b8-1640-485e-8ad0-c624f859d090" providerId="ADAL" clId="{1CA2CFD1-60EA-4B1A-AAFA-1B490CF8A094}" dt="2022-10-20T23:08:56.697" v="82" actId="478"/>
          <ac:picMkLst>
            <pc:docMk/>
            <pc:sldMk cId="1008315298" sldId="263"/>
            <ac:picMk id="5" creationId="{73ACDD0D-CC4C-4B07-9778-A8E527884DE3}"/>
          </ac:picMkLst>
        </pc:picChg>
        <pc:picChg chg="add del">
          <ac:chgData name="Ortiz, Edith J" userId="d59c95b8-1640-485e-8ad0-c624f859d090" providerId="ADAL" clId="{1CA2CFD1-60EA-4B1A-AAFA-1B490CF8A094}" dt="2022-10-20T23:09:53.935" v="84" actId="22"/>
          <ac:picMkLst>
            <pc:docMk/>
            <pc:sldMk cId="1008315298" sldId="263"/>
            <ac:picMk id="7" creationId="{2085F6D6-6A29-48E8-9EFF-4D7AE97F3D44}"/>
          </ac:picMkLst>
        </pc:picChg>
        <pc:picChg chg="add del">
          <ac:chgData name="Ortiz, Edith J" userId="d59c95b8-1640-485e-8ad0-c624f859d090" providerId="ADAL" clId="{1CA2CFD1-60EA-4B1A-AAFA-1B490CF8A094}" dt="2022-10-20T23:10:11.121" v="86" actId="22"/>
          <ac:picMkLst>
            <pc:docMk/>
            <pc:sldMk cId="1008315298" sldId="263"/>
            <ac:picMk id="9" creationId="{D2DFF373-EA23-467B-8223-2CE97791C328}"/>
          </ac:picMkLst>
        </pc:picChg>
        <pc:picChg chg="add del mod">
          <ac:chgData name="Ortiz, Edith J" userId="d59c95b8-1640-485e-8ad0-c624f859d090" providerId="ADAL" clId="{1CA2CFD1-60EA-4B1A-AAFA-1B490CF8A094}" dt="2022-10-24T20:47:49.849" v="110" actId="478"/>
          <ac:picMkLst>
            <pc:docMk/>
            <pc:sldMk cId="1008315298" sldId="263"/>
            <ac:picMk id="11" creationId="{B802DF26-E65A-4B87-A4DE-12692B6A44DF}"/>
          </ac:picMkLst>
        </pc:picChg>
      </pc:sldChg>
      <pc:sldChg chg="addSp delSp modSp mod">
        <pc:chgData name="Ortiz, Edith J" userId="d59c95b8-1640-485e-8ad0-c624f859d090" providerId="ADAL" clId="{1CA2CFD1-60EA-4B1A-AAFA-1B490CF8A094}" dt="2022-10-20T23:08:50.108" v="81" actId="14100"/>
        <pc:sldMkLst>
          <pc:docMk/>
          <pc:sldMk cId="2657546592" sldId="264"/>
        </pc:sldMkLst>
        <pc:picChg chg="del">
          <ac:chgData name="Ortiz, Edith J" userId="d59c95b8-1640-485e-8ad0-c624f859d090" providerId="ADAL" clId="{1CA2CFD1-60EA-4B1A-AAFA-1B490CF8A094}" dt="2022-10-20T23:05:56.528" v="77" actId="478"/>
          <ac:picMkLst>
            <pc:docMk/>
            <pc:sldMk cId="2657546592" sldId="264"/>
            <ac:picMk id="4" creationId="{A94983CB-5768-401F-9A0B-42504CA15CA8}"/>
          </ac:picMkLst>
        </pc:picChg>
        <pc:picChg chg="add mod">
          <ac:chgData name="Ortiz, Edith J" userId="d59c95b8-1640-485e-8ad0-c624f859d090" providerId="ADAL" clId="{1CA2CFD1-60EA-4B1A-AAFA-1B490CF8A094}" dt="2022-10-20T23:08:50.108" v="81" actId="14100"/>
          <ac:picMkLst>
            <pc:docMk/>
            <pc:sldMk cId="2657546592" sldId="264"/>
            <ac:picMk id="5" creationId="{7DF5DDCD-3A55-47E9-91F3-2A2C77B2FC69}"/>
          </ac:picMkLst>
        </pc:picChg>
      </pc:sldChg>
      <pc:sldChg chg="new del">
        <pc:chgData name="Ortiz, Edith J" userId="d59c95b8-1640-485e-8ad0-c624f859d090" providerId="ADAL" clId="{1CA2CFD1-60EA-4B1A-AAFA-1B490CF8A094}" dt="2022-10-20T17:48:41.732" v="16" actId="680"/>
        <pc:sldMkLst>
          <pc:docMk/>
          <pc:sldMk cId="1644606474" sldId="266"/>
        </pc:sldMkLst>
      </pc:sldChg>
      <pc:sldChg chg="addSp delSp modSp add mod">
        <pc:chgData name="Ortiz, Edith J" userId="d59c95b8-1640-485e-8ad0-c624f859d090" providerId="ADAL" clId="{1CA2CFD1-60EA-4B1A-AAFA-1B490CF8A094}" dt="2022-10-24T20:45:05.636" v="104" actId="26606"/>
        <pc:sldMkLst>
          <pc:docMk/>
          <pc:sldMk cId="3317443587" sldId="266"/>
        </pc:sldMkLst>
        <pc:spChg chg="mod ord">
          <ac:chgData name="Ortiz, Edith J" userId="d59c95b8-1640-485e-8ad0-c624f859d090" providerId="ADAL" clId="{1CA2CFD1-60EA-4B1A-AAFA-1B490CF8A094}" dt="2022-10-24T20:45:05.636" v="104" actId="26606"/>
          <ac:spMkLst>
            <pc:docMk/>
            <pc:sldMk cId="3317443587" sldId="266"/>
            <ac:spMk id="4" creationId="{B367CE78-B1C0-92F6-66CA-13E078A79265}"/>
          </ac:spMkLst>
        </pc:spChg>
        <pc:spChg chg="add del">
          <ac:chgData name="Ortiz, Edith J" userId="d59c95b8-1640-485e-8ad0-c624f859d090" providerId="ADAL" clId="{1CA2CFD1-60EA-4B1A-AAFA-1B490CF8A094}" dt="2022-10-24T20:45:05.636" v="104" actId="26606"/>
          <ac:spMkLst>
            <pc:docMk/>
            <pc:sldMk cId="3317443587" sldId="266"/>
            <ac:spMk id="9" creationId="{85EA6172-8014-B108-A6C8-0EBC000E8708}"/>
          </ac:spMkLst>
        </pc:spChg>
        <pc:picChg chg="del mod">
          <ac:chgData name="Ortiz, Edith J" userId="d59c95b8-1640-485e-8ad0-c624f859d090" providerId="ADAL" clId="{1CA2CFD1-60EA-4B1A-AAFA-1B490CF8A094}" dt="2022-10-20T17:48:51.181" v="19" actId="478"/>
          <ac:picMkLst>
            <pc:docMk/>
            <pc:sldMk cId="3317443587" sldId="266"/>
            <ac:picMk id="3" creationId="{1D809F7F-C139-4390-B0CB-5E67585B88E1}"/>
          </ac:picMkLst>
        </pc:picChg>
        <pc:picChg chg="add mod">
          <ac:chgData name="Ortiz, Edith J" userId="d59c95b8-1640-485e-8ad0-c624f859d090" providerId="ADAL" clId="{1CA2CFD1-60EA-4B1A-AAFA-1B490CF8A094}" dt="2022-10-24T20:45:05.636" v="104" actId="26606"/>
          <ac:picMkLst>
            <pc:docMk/>
            <pc:sldMk cId="3317443587" sldId="266"/>
            <ac:picMk id="3" creationId="{78B487D0-6685-4EB6-8A5C-B657C7201888}"/>
          </ac:picMkLst>
        </pc:picChg>
        <pc:picChg chg="add del mod">
          <ac:chgData name="Ortiz, Edith J" userId="d59c95b8-1640-485e-8ad0-c624f859d090" providerId="ADAL" clId="{1CA2CFD1-60EA-4B1A-AAFA-1B490CF8A094}" dt="2022-10-20T17:57:37.413" v="24" actId="478"/>
          <ac:picMkLst>
            <pc:docMk/>
            <pc:sldMk cId="3317443587" sldId="266"/>
            <ac:picMk id="5" creationId="{5BF5AD2B-5C9B-477D-9C53-940321C38DA9}"/>
          </ac:picMkLst>
        </pc:picChg>
        <pc:picChg chg="add del mod">
          <ac:chgData name="Ortiz, Edith J" userId="d59c95b8-1640-485e-8ad0-c624f859d090" providerId="ADAL" clId="{1CA2CFD1-60EA-4B1A-AAFA-1B490CF8A094}" dt="2022-10-24T20:44:33.107" v="100" actId="478"/>
          <ac:picMkLst>
            <pc:docMk/>
            <pc:sldMk cId="3317443587" sldId="266"/>
            <ac:picMk id="7" creationId="{1700D0F6-C6FD-4B37-8D1F-B53F4959EBF0}"/>
          </ac:picMkLst>
        </pc:picChg>
      </pc:sldChg>
      <pc:sldChg chg="addSp delSp modSp add del mod">
        <pc:chgData name="Ortiz, Edith J" userId="d59c95b8-1640-485e-8ad0-c624f859d090" providerId="ADAL" clId="{1CA2CFD1-60EA-4B1A-AAFA-1B490CF8A094}" dt="2022-10-24T20:45:15.375" v="105" actId="2696"/>
        <pc:sldMkLst>
          <pc:docMk/>
          <pc:sldMk cId="307544334" sldId="267"/>
        </pc:sldMkLst>
        <pc:picChg chg="add mod">
          <ac:chgData name="Ortiz, Edith J" userId="d59c95b8-1640-485e-8ad0-c624f859d090" providerId="ADAL" clId="{1CA2CFD1-60EA-4B1A-AAFA-1B490CF8A094}" dt="2022-10-20T22:45:03.818" v="34" actId="1076"/>
          <ac:picMkLst>
            <pc:docMk/>
            <pc:sldMk cId="307544334" sldId="267"/>
            <ac:picMk id="3" creationId="{345C3EE0-F11E-4B6B-9FB2-0E254CC2DE1B}"/>
          </ac:picMkLst>
        </pc:picChg>
        <pc:picChg chg="del">
          <ac:chgData name="Ortiz, Edith J" userId="d59c95b8-1640-485e-8ad0-c624f859d090" providerId="ADAL" clId="{1CA2CFD1-60EA-4B1A-AAFA-1B490CF8A094}" dt="2022-10-20T22:37:16.707" v="29" actId="478"/>
          <ac:picMkLst>
            <pc:docMk/>
            <pc:sldMk cId="307544334" sldId="267"/>
            <ac:picMk id="7" creationId="{1700D0F6-C6FD-4B37-8D1F-B53F4959EBF0}"/>
          </ac:picMkLst>
        </pc:picChg>
      </pc:sldChg>
      <pc:sldChg chg="addSp delSp modSp add mod">
        <pc:chgData name="Ortiz, Edith J" userId="d59c95b8-1640-485e-8ad0-c624f859d090" providerId="ADAL" clId="{1CA2CFD1-60EA-4B1A-AAFA-1B490CF8A094}" dt="2022-10-24T21:59:33.977" v="130" actId="1076"/>
        <pc:sldMkLst>
          <pc:docMk/>
          <pc:sldMk cId="3505335139" sldId="267"/>
        </pc:sldMkLst>
        <pc:picChg chg="add mod">
          <ac:chgData name="Ortiz, Edith J" userId="d59c95b8-1640-485e-8ad0-c624f859d090" providerId="ADAL" clId="{1CA2CFD1-60EA-4B1A-AAFA-1B490CF8A094}" dt="2022-10-24T21:59:33.977" v="130" actId="1076"/>
          <ac:picMkLst>
            <pc:docMk/>
            <pc:sldMk cId="3505335139" sldId="267"/>
            <ac:picMk id="4" creationId="{FB7B7CCC-3054-490C-8B85-0E15FF26240F}"/>
          </ac:picMkLst>
        </pc:picChg>
        <pc:picChg chg="del">
          <ac:chgData name="Ortiz, Edith J" userId="d59c95b8-1640-485e-8ad0-c624f859d090" providerId="ADAL" clId="{1CA2CFD1-60EA-4B1A-AAFA-1B490CF8A094}" dt="2022-10-24T21:58:26.302" v="121" actId="478"/>
          <ac:picMkLst>
            <pc:docMk/>
            <pc:sldMk cId="3505335139" sldId="267"/>
            <ac:picMk id="5" creationId="{7DF5DDCD-3A55-47E9-91F3-2A2C77B2FC69}"/>
          </ac:picMkLst>
        </pc:picChg>
      </pc:sldChg>
      <pc:sldChg chg="new del">
        <pc:chgData name="Ortiz, Edith J" userId="d59c95b8-1640-485e-8ad0-c624f859d090" providerId="ADAL" clId="{1CA2CFD1-60EA-4B1A-AAFA-1B490CF8A094}" dt="2022-10-24T21:58:13.448" v="116" actId="2696"/>
        <pc:sldMkLst>
          <pc:docMk/>
          <pc:sldMk cId="4197263013" sldId="267"/>
        </pc:sldMkLst>
      </pc:sldChg>
      <pc:sldChg chg="new del">
        <pc:chgData name="Ortiz, Edith J" userId="d59c95b8-1640-485e-8ad0-c624f859d090" providerId="ADAL" clId="{1CA2CFD1-60EA-4B1A-AAFA-1B490CF8A094}" dt="2022-10-24T21:58:15.465" v="117" actId="2696"/>
        <pc:sldMkLst>
          <pc:docMk/>
          <pc:sldMk cId="83567139" sldId="268"/>
        </pc:sldMkLst>
      </pc:sldChg>
      <pc:sldChg chg="addSp delSp modSp add mod">
        <pc:chgData name="Ortiz, Edith J" userId="d59c95b8-1640-485e-8ad0-c624f859d090" providerId="ADAL" clId="{1CA2CFD1-60EA-4B1A-AAFA-1B490CF8A094}" dt="2022-10-24T22:00:27.687" v="133" actId="1076"/>
        <pc:sldMkLst>
          <pc:docMk/>
          <pc:sldMk cId="1888736352" sldId="268"/>
        </pc:sldMkLst>
        <pc:picChg chg="add mod">
          <ac:chgData name="Ortiz, Edith J" userId="d59c95b8-1640-485e-8ad0-c624f859d090" providerId="ADAL" clId="{1CA2CFD1-60EA-4B1A-AAFA-1B490CF8A094}" dt="2022-10-24T22:00:27.687" v="133" actId="1076"/>
          <ac:picMkLst>
            <pc:docMk/>
            <pc:sldMk cId="1888736352" sldId="268"/>
            <ac:picMk id="4" creationId="{400492D0-2C93-4B81-917A-4725F5F0EBE8}"/>
          </ac:picMkLst>
        </pc:picChg>
        <pc:picChg chg="del">
          <ac:chgData name="Ortiz, Edith J" userId="d59c95b8-1640-485e-8ad0-c624f859d090" providerId="ADAL" clId="{1CA2CFD1-60EA-4B1A-AAFA-1B490CF8A094}" dt="2022-10-24T22:00:20.238" v="131" actId="478"/>
          <ac:picMkLst>
            <pc:docMk/>
            <pc:sldMk cId="1888736352" sldId="268"/>
            <ac:picMk id="5" creationId="{7DF5DDCD-3A55-47E9-91F3-2A2C77B2FC69}"/>
          </ac:picMkLst>
        </pc:picChg>
      </pc:sldChg>
      <pc:sldChg chg="addSp delSp modSp add del mod">
        <pc:chgData name="Ortiz, Edith J" userId="d59c95b8-1640-485e-8ad0-c624f859d090" providerId="ADAL" clId="{1CA2CFD1-60EA-4B1A-AAFA-1B490CF8A094}" dt="2022-10-24T20:45:19.577" v="106" actId="2696"/>
        <pc:sldMkLst>
          <pc:docMk/>
          <pc:sldMk cId="3414624369" sldId="268"/>
        </pc:sldMkLst>
        <pc:picChg chg="del">
          <ac:chgData name="Ortiz, Edith J" userId="d59c95b8-1640-485e-8ad0-c624f859d090" providerId="ADAL" clId="{1CA2CFD1-60EA-4B1A-AAFA-1B490CF8A094}" dt="2022-10-20T22:45:43.710" v="36" actId="478"/>
          <ac:picMkLst>
            <pc:docMk/>
            <pc:sldMk cId="3414624369" sldId="268"/>
            <ac:picMk id="3" creationId="{345C3EE0-F11E-4B6B-9FB2-0E254CC2DE1B}"/>
          </ac:picMkLst>
        </pc:picChg>
        <pc:picChg chg="add mod">
          <ac:chgData name="Ortiz, Edith J" userId="d59c95b8-1640-485e-8ad0-c624f859d090" providerId="ADAL" clId="{1CA2CFD1-60EA-4B1A-AAFA-1B490CF8A094}" dt="2022-10-20T22:53:25.486" v="49" actId="1076"/>
          <ac:picMkLst>
            <pc:docMk/>
            <pc:sldMk cId="3414624369" sldId="268"/>
            <ac:picMk id="5" creationId="{3CCB7390-EB48-4757-8B99-3792AC0468AF}"/>
          </ac:picMkLst>
        </pc:picChg>
      </pc:sldChg>
      <pc:sldChg chg="new del">
        <pc:chgData name="Ortiz, Edith J" userId="d59c95b8-1640-485e-8ad0-c624f859d090" providerId="ADAL" clId="{1CA2CFD1-60EA-4B1A-AAFA-1B490CF8A094}" dt="2022-10-24T21:58:17.496" v="118" actId="2696"/>
        <pc:sldMkLst>
          <pc:docMk/>
          <pc:sldMk cId="1640363736" sldId="269"/>
        </pc:sldMkLst>
      </pc:sldChg>
      <pc:sldChg chg="addSp delSp modSp add del mod">
        <pc:chgData name="Ortiz, Edith J" userId="d59c95b8-1640-485e-8ad0-c624f859d090" providerId="ADAL" clId="{1CA2CFD1-60EA-4B1A-AAFA-1B490CF8A094}" dt="2022-10-24T20:45:25.900" v="107" actId="2696"/>
        <pc:sldMkLst>
          <pc:docMk/>
          <pc:sldMk cId="2385751589" sldId="269"/>
        </pc:sldMkLst>
        <pc:picChg chg="add mod">
          <ac:chgData name="Ortiz, Edith J" userId="d59c95b8-1640-485e-8ad0-c624f859d090" providerId="ADAL" clId="{1CA2CFD1-60EA-4B1A-AAFA-1B490CF8A094}" dt="2022-10-20T22:53:10.051" v="46" actId="14100"/>
          <ac:picMkLst>
            <pc:docMk/>
            <pc:sldMk cId="2385751589" sldId="269"/>
            <ac:picMk id="3" creationId="{951D6266-4BFA-41FA-8164-A6FECF30AA2F}"/>
          </ac:picMkLst>
        </pc:picChg>
        <pc:picChg chg="del">
          <ac:chgData name="Ortiz, Edith J" userId="d59c95b8-1640-485e-8ad0-c624f859d090" providerId="ADAL" clId="{1CA2CFD1-60EA-4B1A-AAFA-1B490CF8A094}" dt="2022-10-20T22:50:16.518" v="42" actId="478"/>
          <ac:picMkLst>
            <pc:docMk/>
            <pc:sldMk cId="2385751589" sldId="269"/>
            <ac:picMk id="5" creationId="{3CCB7390-EB48-4757-8B99-3792AC0468AF}"/>
          </ac:picMkLst>
        </pc:picChg>
      </pc:sldChg>
      <pc:sldChg chg="addSp delSp modSp add mod ord">
        <pc:chgData name="Ortiz, Edith J" userId="d59c95b8-1640-485e-8ad0-c624f859d090" providerId="ADAL" clId="{1CA2CFD1-60EA-4B1A-AAFA-1B490CF8A094}" dt="2022-10-24T21:59:05.245" v="127" actId="1076"/>
        <pc:sldMkLst>
          <pc:docMk/>
          <pc:sldMk cId="4046986187" sldId="269"/>
        </pc:sldMkLst>
        <pc:picChg chg="add mod">
          <ac:chgData name="Ortiz, Edith J" userId="d59c95b8-1640-485e-8ad0-c624f859d090" providerId="ADAL" clId="{1CA2CFD1-60EA-4B1A-AAFA-1B490CF8A094}" dt="2022-10-24T21:59:05.245" v="127" actId="1076"/>
          <ac:picMkLst>
            <pc:docMk/>
            <pc:sldMk cId="4046986187" sldId="269"/>
            <ac:picMk id="3" creationId="{8E8A62A6-5FF6-4A2E-8945-C5450B3C31D3}"/>
          </ac:picMkLst>
        </pc:picChg>
        <pc:picChg chg="del">
          <ac:chgData name="Ortiz, Edith J" userId="d59c95b8-1640-485e-8ad0-c624f859d090" providerId="ADAL" clId="{1CA2CFD1-60EA-4B1A-AAFA-1B490CF8A094}" dt="2022-10-24T21:58:57.206" v="125" actId="478"/>
          <ac:picMkLst>
            <pc:docMk/>
            <pc:sldMk cId="4046986187" sldId="269"/>
            <ac:picMk id="6" creationId="{F7720EAD-C08E-46B9-BE8E-5B7433506D57}"/>
          </ac:picMkLst>
        </pc:picChg>
      </pc:sldChg>
      <pc:sldChg chg="addSp delSp modSp add mod">
        <pc:chgData name="Ortiz, Edith J" userId="d59c95b8-1640-485e-8ad0-c624f859d090" providerId="ADAL" clId="{1CA2CFD1-60EA-4B1A-AAFA-1B490CF8A094}" dt="2022-10-24T22:01:27.282" v="137" actId="1076"/>
        <pc:sldMkLst>
          <pc:docMk/>
          <pc:sldMk cId="2716279426" sldId="270"/>
        </pc:sldMkLst>
        <pc:picChg chg="del">
          <ac:chgData name="Ortiz, Edith J" userId="d59c95b8-1640-485e-8ad0-c624f859d090" providerId="ADAL" clId="{1CA2CFD1-60EA-4B1A-AAFA-1B490CF8A094}" dt="2022-10-24T22:01:22.573" v="135" actId="478"/>
          <ac:picMkLst>
            <pc:docMk/>
            <pc:sldMk cId="2716279426" sldId="270"/>
            <ac:picMk id="4" creationId="{400492D0-2C93-4B81-917A-4725F5F0EBE8}"/>
          </ac:picMkLst>
        </pc:picChg>
        <pc:picChg chg="add mod">
          <ac:chgData name="Ortiz, Edith J" userId="d59c95b8-1640-485e-8ad0-c624f859d090" providerId="ADAL" clId="{1CA2CFD1-60EA-4B1A-AAFA-1B490CF8A094}" dt="2022-10-24T22:01:27.282" v="137" actId="1076"/>
          <ac:picMkLst>
            <pc:docMk/>
            <pc:sldMk cId="2716279426" sldId="270"/>
            <ac:picMk id="5" creationId="{D702462F-F846-48B8-A015-BCCE24A1075D}"/>
          </ac:picMkLst>
        </pc:picChg>
      </pc:sldChg>
      <pc:sldChg chg="addSp delSp modSp add del mod">
        <pc:chgData name="Ortiz, Edith J" userId="d59c95b8-1640-485e-8ad0-c624f859d090" providerId="ADAL" clId="{1CA2CFD1-60EA-4B1A-AAFA-1B490CF8A094}" dt="2022-10-24T20:45:29.019" v="108" actId="2696"/>
        <pc:sldMkLst>
          <pc:docMk/>
          <pc:sldMk cId="3055628498" sldId="270"/>
        </pc:sldMkLst>
        <pc:picChg chg="del">
          <ac:chgData name="Ortiz, Edith J" userId="d59c95b8-1640-485e-8ad0-c624f859d090" providerId="ADAL" clId="{1CA2CFD1-60EA-4B1A-AAFA-1B490CF8A094}" dt="2022-10-20T22:53:48.079" v="51" actId="478"/>
          <ac:picMkLst>
            <pc:docMk/>
            <pc:sldMk cId="3055628498" sldId="270"/>
            <ac:picMk id="3" creationId="{951D6266-4BFA-41FA-8164-A6FECF30AA2F}"/>
          </ac:picMkLst>
        </pc:picChg>
        <pc:picChg chg="add del">
          <ac:chgData name="Ortiz, Edith J" userId="d59c95b8-1640-485e-8ad0-c624f859d090" providerId="ADAL" clId="{1CA2CFD1-60EA-4B1A-AAFA-1B490CF8A094}" dt="2022-10-20T22:55:12.537" v="55" actId="478"/>
          <ac:picMkLst>
            <pc:docMk/>
            <pc:sldMk cId="3055628498" sldId="270"/>
            <ac:picMk id="5" creationId="{B19F3E9A-42BF-42E1-8CF3-712C2E402986}"/>
          </ac:picMkLst>
        </pc:picChg>
        <pc:picChg chg="add mod">
          <ac:chgData name="Ortiz, Edith J" userId="d59c95b8-1640-485e-8ad0-c624f859d090" providerId="ADAL" clId="{1CA2CFD1-60EA-4B1A-AAFA-1B490CF8A094}" dt="2022-10-20T22:57:14.372" v="60" actId="14100"/>
          <ac:picMkLst>
            <pc:docMk/>
            <pc:sldMk cId="3055628498" sldId="270"/>
            <ac:picMk id="7" creationId="{E72D6040-54F3-4422-828B-72553CE01387}"/>
          </ac:picMkLst>
        </pc:picChg>
      </pc:sldChg>
      <pc:sldChg chg="addSp delSp modSp add del mod">
        <pc:chgData name="Ortiz, Edith J" userId="d59c95b8-1640-485e-8ad0-c624f859d090" providerId="ADAL" clId="{1CA2CFD1-60EA-4B1A-AAFA-1B490CF8A094}" dt="2022-10-24T20:45:31.920" v="109" actId="2696"/>
        <pc:sldMkLst>
          <pc:docMk/>
          <pc:sldMk cId="743767983" sldId="271"/>
        </pc:sldMkLst>
        <pc:picChg chg="add mod">
          <ac:chgData name="Ortiz, Edith J" userId="d59c95b8-1640-485e-8ad0-c624f859d090" providerId="ADAL" clId="{1CA2CFD1-60EA-4B1A-AAFA-1B490CF8A094}" dt="2022-10-20T23:00:17.893" v="66" actId="14100"/>
          <ac:picMkLst>
            <pc:docMk/>
            <pc:sldMk cId="743767983" sldId="271"/>
            <ac:picMk id="3" creationId="{13A142BA-1E9D-42B7-8234-1C0A0AC52FB3}"/>
          </ac:picMkLst>
        </pc:picChg>
        <pc:picChg chg="del">
          <ac:chgData name="Ortiz, Edith J" userId="d59c95b8-1640-485e-8ad0-c624f859d090" providerId="ADAL" clId="{1CA2CFD1-60EA-4B1A-AAFA-1B490CF8A094}" dt="2022-10-20T22:58:02.918" v="62" actId="478"/>
          <ac:picMkLst>
            <pc:docMk/>
            <pc:sldMk cId="743767983" sldId="271"/>
            <ac:picMk id="7" creationId="{E72D6040-54F3-4422-828B-72553CE01387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45F49D-B33F-E046-A1CA-7A3472AE117F}" type="datetimeFigureOut">
              <a:rPr lang="en-US" smtClean="0"/>
              <a:t>10/24/2022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BDF1F8-2AA6-5148-ACAA-D0FE1D9BFB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6632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BDF1F8-2AA6-5148-ACAA-D0FE1D9BFB2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8086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BDF1F8-2AA6-5148-ACAA-D0FE1D9BFB2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31627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BDF1F8-2AA6-5148-ACAA-D0FE1D9BFB2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2639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BDF1F8-2AA6-5148-ACAA-D0FE1D9BFB2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1718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FE47EC5-B8FC-7A48-9309-3B8A9EE9CA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6CFF9ED-FBFA-3B48-B135-18D91F5BB0D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52" b="5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B2280BB-22D9-8F47-8221-C971BDD62F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858779"/>
            <a:ext cx="10515600" cy="2253235"/>
          </a:xfrm>
          <a:prstGeom prst="rect">
            <a:avLst/>
          </a:prstGeom>
        </p:spPr>
        <p:txBody>
          <a:bodyPr anchor="t"/>
          <a:lstStyle>
            <a:lvl1pPr algn="l">
              <a:defRPr sz="6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 [click to edit]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8437C6-DB80-6D44-9554-5C9A55C703E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248539"/>
            <a:ext cx="10515600" cy="18411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r>
              <a:rPr lang="en-US" dirty="0"/>
              <a:t>, PhD. [click to edit]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2E89C81-CB6B-C64E-8086-8527C7FDB9A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31850" y="520653"/>
            <a:ext cx="3968826" cy="668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1182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5F578A1-7B96-C54F-AEAE-086A851412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400" t="4604" r="1755" b="4604"/>
          <a:stretch/>
        </p:blipFill>
        <p:spPr>
          <a:xfrm>
            <a:off x="-1" y="0"/>
            <a:ext cx="838201" cy="6858000"/>
          </a:xfrm>
          <a:prstGeom prst="rect">
            <a:avLst/>
          </a:prstGeom>
        </p:spPr>
      </p:pic>
      <p:pic>
        <p:nvPicPr>
          <p:cNvPr id="5" name="Picture 4" descr="Graphical user interface&#10;&#10;Description automatically generated">
            <a:extLst>
              <a:ext uri="{FF2B5EF4-FFF2-40B4-BE49-F238E27FC236}">
                <a16:creationId xmlns:a16="http://schemas.microsoft.com/office/drawing/2014/main" id="{B09FD7E2-8978-3DC5-3685-7F430B0C9C0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011D633-B3CE-E675-DB64-A5E9E058A0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9099" y="450376"/>
            <a:ext cx="3794125" cy="374687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4000">
                <a:solidFill>
                  <a:schemeClr val="bg1"/>
                </a:solidFill>
                <a:latin typeface="Halyard Display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 dirty="0"/>
              <a:t>Click here to edit the title of this section</a:t>
            </a:r>
          </a:p>
        </p:txBody>
      </p:sp>
      <p:pic>
        <p:nvPicPr>
          <p:cNvPr id="10" name="Picture 9" descr="A picture containing text&#10;&#10;Description automatically generated">
            <a:extLst>
              <a:ext uri="{FF2B5EF4-FFF2-40B4-BE49-F238E27FC236}">
                <a16:creationId xmlns:a16="http://schemas.microsoft.com/office/drawing/2014/main" id="{171CA151-60DD-5648-C8F2-73D15A609DF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94866" y="6130268"/>
            <a:ext cx="2853302" cy="480556"/>
          </a:xfrm>
          <a:prstGeom prst="rect">
            <a:avLst/>
          </a:prstGeom>
        </p:spPr>
      </p:pic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66B1885-A99D-32E1-77B7-F21D6C96285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900281" y="436728"/>
            <a:ext cx="7027862" cy="59231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8285DA5D-C4F4-2B6C-C90D-D81F9D58D8C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F91A1F4A-E567-9045-4EE6-1B2A512DADE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9099" y="4392118"/>
            <a:ext cx="3794125" cy="1319134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Halyard Text Book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 dirty="0"/>
              <a:t>Click here to edit the subhead</a:t>
            </a:r>
          </a:p>
        </p:txBody>
      </p:sp>
    </p:spTree>
    <p:extLst>
      <p:ext uri="{BB962C8B-B14F-4D97-AF65-F5344CB8AC3E}">
        <p14:creationId xmlns:p14="http://schemas.microsoft.com/office/powerpoint/2010/main" val="4278704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2CF067E-FE1D-8F02-AA0A-8B83FF12FD3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5739" y="6196084"/>
            <a:ext cx="2928464" cy="493215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19" name="Content Placeholder 11">
            <a:extLst>
              <a:ext uri="{FF2B5EF4-FFF2-40B4-BE49-F238E27FC236}">
                <a16:creationId xmlns:a16="http://schemas.microsoft.com/office/drawing/2014/main" id="{3221BDF9-6C21-50B1-16A3-29C0C50AC82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72125" y="1668270"/>
            <a:ext cx="11047751" cy="40878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13169034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2CF067E-FE1D-8F02-AA0A-8B83FF12FD3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5739" y="6196084"/>
            <a:ext cx="2928464" cy="493215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2627AB-225B-6F0B-C76D-EE2705155BF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05466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4730EA5-D607-8101-D5D9-0AE827544E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1500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This is a bullet with an icon above. This slide can be used for categories, processes, etc.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A7CFEA48-87E9-7C41-7567-6B9A9433819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55919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5047A001-C44B-D99C-52E8-B0E5BD4C251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285615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5F57867D-477B-2FD7-A517-456EB4EDBCA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71500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A7688D57-B7D1-8CAB-3153-6D2F9A0C9D3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23568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This is a bullet with an icon above. This slide can be used for categories, processes, etc.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93425364-9D1A-2F29-76A2-CB2E282BC13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523568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6EB2B880-A199-AA01-5C08-0DAA8A03DFA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351649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This is a bullet with an icon above. This slide can be used for categories, processes, etc.</a:t>
            </a: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58CF43C5-0615-22F1-9535-77D38C237AF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351649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7377402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8567666-120B-080B-5DDB-532A94DC55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2700" y="10527"/>
            <a:ext cx="12179300" cy="6847473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1E40672F-68E1-0A7A-C545-3D742E976C2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216075" y="1643231"/>
            <a:ext cx="7370781" cy="357153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lang="en-US" sz="3200" b="0" i="1" kern="1200" smtClean="0">
                <a:solidFill>
                  <a:schemeClr val="bg1"/>
                </a:solidFill>
                <a:effectLst/>
                <a:latin typeface="Halyard Display Light" pitchFamily="2" charset="77"/>
                <a:ea typeface="Halyard Display Light" pitchFamily="2" charset="77"/>
              </a:defRPr>
            </a:lvl1pPr>
          </a:lstStyle>
          <a:p>
            <a:r>
              <a:rPr lang="en-US" sz="2800" b="0" i="1" kern="1200" dirty="0">
                <a:solidFill>
                  <a:schemeClr val="bg1"/>
                </a:solidFill>
                <a:effectLst/>
                <a:latin typeface="Halyard Display Light" pitchFamily="2" charset="77"/>
                <a:ea typeface="Halyard Display Light" pitchFamily="2" charset="77"/>
                <a:cs typeface="+mn-cs"/>
              </a:rPr>
              <a:t>“Click here to edit the text and insert a quote.”</a:t>
            </a:r>
          </a:p>
          <a:p>
            <a:endParaRPr lang="en-US" sz="2800" b="0" i="1" kern="1200" dirty="0">
              <a:solidFill>
                <a:schemeClr val="bg1"/>
              </a:solidFill>
              <a:effectLst/>
              <a:latin typeface="Halyard Display Light" pitchFamily="2" charset="77"/>
              <a:ea typeface="Halyard Display Light" pitchFamily="2" charset="77"/>
              <a:cs typeface="+mn-cs"/>
            </a:endParaRPr>
          </a:p>
          <a:p>
            <a:r>
              <a:rPr lang="en-US" sz="2800" b="0" i="0" kern="1200" dirty="0">
                <a:solidFill>
                  <a:schemeClr val="bg1"/>
                </a:solidFill>
                <a:effectLst/>
                <a:latin typeface="Halyard Display" pitchFamily="2" charset="77"/>
                <a:ea typeface="Halyard Display" pitchFamily="2" charset="77"/>
                <a:cs typeface="+mn-cs"/>
              </a:rPr>
              <a:t>—</a:t>
            </a:r>
            <a:r>
              <a:rPr lang="en-US" sz="2800" b="0" i="1" kern="1200" dirty="0">
                <a:solidFill>
                  <a:schemeClr val="bg1"/>
                </a:solidFill>
                <a:effectLst/>
                <a:latin typeface="Halyard Display" pitchFamily="2" charset="77"/>
                <a:ea typeface="Halyard Display" pitchFamily="2" charset="77"/>
                <a:cs typeface="+mn-cs"/>
              </a:rPr>
              <a:t>TCMHCC</a:t>
            </a:r>
            <a:endParaRPr lang="en-US" sz="2800" dirty="0">
              <a:solidFill>
                <a:schemeClr val="bg1"/>
              </a:solidFill>
              <a:latin typeface="Halyard Display" pitchFamily="2" charset="77"/>
              <a:ea typeface="Halyard Display" pitchFamily="2" charset="77"/>
            </a:endParaRPr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4B5E7A22-1EE1-E821-27D5-52ED74F691B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8417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64" userDrawn="1">
          <p15:clr>
            <a:srgbClr val="FBAE40"/>
          </p15:clr>
        </p15:guide>
        <p15:guide id="2" pos="576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ape&#10;&#10;Description automatically generated with medium confidence">
            <a:extLst>
              <a:ext uri="{FF2B5EF4-FFF2-40B4-BE49-F238E27FC236}">
                <a16:creationId xmlns:a16="http://schemas.microsoft.com/office/drawing/2014/main" id="{A926B85F-1C6A-1FCA-BA9C-E5A975549C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7E7E5FF-2B6A-6393-5D2B-A046E75128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54045" y="439969"/>
            <a:ext cx="10165830" cy="129889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6" name="Content Placeholder 11">
            <a:extLst>
              <a:ext uri="{FF2B5EF4-FFF2-40B4-BE49-F238E27FC236}">
                <a16:creationId xmlns:a16="http://schemas.microsoft.com/office/drawing/2014/main" id="{336880E8-FB6F-2BCE-B8C2-0F55CCB2B190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454046" y="2158584"/>
            <a:ext cx="10165830" cy="40923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076F4C-F42E-1103-D516-3F2F1392B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240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D57B3E-9F26-6845-AD5C-4D8CA95A61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301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5" r:id="rId2"/>
    <p:sldLayoutId id="2147483652" r:id="rId3"/>
    <p:sldLayoutId id="2147483656" r:id="rId4"/>
    <p:sldLayoutId id="2147483649" r:id="rId5"/>
    <p:sldLayoutId id="2147483653" r:id="rId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7720EAD-C08E-46B9-BE8E-5B7433506D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6943" y="1294544"/>
            <a:ext cx="10118114" cy="5182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3501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78EDE9-54E8-D2BF-AFD1-8CF26A615EB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2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9824599-B246-41C0-B6E1-8A1BBD1BF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2049" y="813907"/>
            <a:ext cx="10578193" cy="4901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7107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9126EF-4145-E8A6-45EB-9A21F7334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3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01767DA-79F3-4AD4-91C9-7D2411A37C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7001" y="745671"/>
            <a:ext cx="7477125" cy="499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9411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67CE78-B1C0-92F6-66CA-13E078A79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4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A17030-185A-4EEE-9814-7E09ABBFE4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00" y="700087"/>
            <a:ext cx="9906000" cy="5457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8453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67CE78-B1C0-92F6-66CA-13E078A79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5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8B487D0-6685-4EB6-8A5C-B657C72018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7800" y="586851"/>
            <a:ext cx="9906000" cy="552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4435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90C0C82-9CF0-63B0-B5CF-AF8264F58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6</a:t>
            </a:fld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579AB2D-8EAA-422A-866D-E9851620FC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258" y="412976"/>
            <a:ext cx="9610725" cy="5248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2294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648F8C1-618A-FDBF-7DE1-0822DFE206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7</a:t>
            </a:fld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E04C9146-10FD-458B-93AF-3FD3CC2B6F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2687" y="693283"/>
            <a:ext cx="7286625" cy="4981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2334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648F8C1-618A-FDBF-7DE1-0822DFE206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8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1D042FE-0040-457C-B5F1-165C24D920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3172" y="294303"/>
            <a:ext cx="9810750" cy="5381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3152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648F8C1-618A-FDBF-7DE1-0822DFE206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9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DF5DDCD-3A55-47E9-91F3-2A2C77B2FC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013" y="246580"/>
            <a:ext cx="10796267" cy="5652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75465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E8A62A6-5FF6-4A2E-8945-C5450B3C31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699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9861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648F8C1-618A-FDBF-7DE1-0822DFE206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11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B7B7CCC-3054-490C-8B85-0E15FF2624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1763"/>
            <a:ext cx="12192000" cy="5823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53351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648F8C1-618A-FDBF-7DE1-0822DFE206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12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00492D0-2C93-4B81-917A-4725F5F0EB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19965"/>
            <a:ext cx="12192000" cy="6068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7363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648F8C1-618A-FDBF-7DE1-0822DFE206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13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702462F-F846-48B8-A015-BCCE24A107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8335"/>
            <a:ext cx="12068175" cy="5686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62794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648F8C1-618A-FDBF-7DE1-0822DFE206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14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AB8E1A8-03E0-4FD3-862C-F7B1431F58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0996" y="600075"/>
            <a:ext cx="9163050" cy="485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6836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3200" b="0" i="1" kern="1200" dirty="0" smtClean="0">
            <a:solidFill>
              <a:schemeClr val="bg1"/>
            </a:solidFill>
            <a:effectLst/>
            <a:latin typeface="Halyard Display Light" pitchFamily="2" charset="77"/>
            <a:ea typeface="Halyard Display Light" pitchFamily="2" charset="77"/>
            <a:cs typeface="+mn-c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TCMHCC Powerpoint Template2" id="{2324C577-9635-7C4C-A22A-02CCFDAC2091}" vid="{1996C408-CD8C-354A-8AA0-31AF6D03623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6055B7319015E448FD1C412E8D3BF38" ma:contentTypeVersion="16" ma:contentTypeDescription="Create a new document." ma:contentTypeScope="" ma:versionID="be82dfd0f656d7552e061c4b79aaa0e2">
  <xsd:schema xmlns:xsd="http://www.w3.org/2001/XMLSchema" xmlns:xs="http://www.w3.org/2001/XMLSchema" xmlns:p="http://schemas.microsoft.com/office/2006/metadata/properties" xmlns:ns2="2018a4d9-e5a5-428b-a312-dfd840ba6b63" xmlns:ns3="ef95f5f0-dadb-470a-94cb-364b588c356d" xmlns:ns4="bc6d5123-e1cb-4a6a-adf0-63854dce486e" targetNamespace="http://schemas.microsoft.com/office/2006/metadata/properties" ma:root="true" ma:fieldsID="138bd8bace7eae73466e6c890fc07110" ns2:_="" ns3:_="" ns4:_="">
    <xsd:import namespace="2018a4d9-e5a5-428b-a312-dfd840ba6b63"/>
    <xsd:import namespace="ef95f5f0-dadb-470a-94cb-364b588c356d"/>
    <xsd:import namespace="bc6d5123-e1cb-4a6a-adf0-63854dce486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Comments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18a4d9-e5a5-428b-a312-dfd840ba6b6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Comments" ma:index="16" nillable="true" ma:displayName="Comments" ma:format="Dropdown" ma:internalName="Comments">
      <xsd:simpleType>
        <xsd:restriction base="dms:Text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ed3806f-b6ab-496c-883f-16d5fb25bd6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95f5f0-dadb-470a-94cb-364b588c356d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6d5123-e1cb-4a6a-adf0-63854dce486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f7b66987-d0bb-4024-bef9-55cd6781fd71}" ma:internalName="TaxCatchAll" ma:showField="CatchAllData" ma:web="ef95f5f0-dadb-470a-94cb-364b588c356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c6d5123-e1cb-4a6a-adf0-63854dce486e" xsi:nil="true"/>
    <Comments xmlns="2018a4d9-e5a5-428b-a312-dfd840ba6b63" xsi:nil="true"/>
    <lcf76f155ced4ddcb4097134ff3c332f xmlns="2018a4d9-e5a5-428b-a312-dfd840ba6b63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03CE731-B5DE-4771-B961-319660CFF5FB}"/>
</file>

<file path=customXml/itemProps2.xml><?xml version="1.0" encoding="utf-8"?>
<ds:datastoreItem xmlns:ds="http://schemas.openxmlformats.org/officeDocument/2006/customXml" ds:itemID="{E24D2939-55FE-41E3-A406-BB09ACF739B0}">
  <ds:schemaRefs>
    <ds:schemaRef ds:uri="http://purl.org/dc/terms/"/>
    <ds:schemaRef ds:uri="31af2402-7bde-4f41-8f40-a97d7de054eb"/>
    <ds:schemaRef ds:uri="http://schemas.microsoft.com/office/2006/documentManagement/types"/>
    <ds:schemaRef ds:uri="http://www.w3.org/XML/1998/namespace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662f16c1-43a0-452e-8ad0-4cb6f660ce5c"/>
  </ds:schemaRefs>
</ds:datastoreItem>
</file>

<file path=customXml/itemProps3.xml><?xml version="1.0" encoding="utf-8"?>
<ds:datastoreItem xmlns:ds="http://schemas.openxmlformats.org/officeDocument/2006/customXml" ds:itemID="{1AB643BA-116C-4B78-9CAE-947652F1DA3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TCMHCC template</Template>
  <TotalTime>5137</TotalTime>
  <Words>16</Words>
  <Application>Microsoft Office PowerPoint</Application>
  <PresentationFormat>Widescreen</PresentationFormat>
  <Paragraphs>16</Paragraphs>
  <Slides>14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Calibri</vt:lpstr>
      <vt:lpstr>Arial</vt:lpstr>
      <vt:lpstr>Halyard Text Book</vt:lpstr>
      <vt:lpstr>Halyard Display Light</vt:lpstr>
      <vt:lpstr>Halyard Display</vt:lpstr>
      <vt:lpstr>Halyard Text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Ortiz, Edith J</dc:creator>
  <cp:lastModifiedBy>Ortiz, Edith J</cp:lastModifiedBy>
  <cp:revision>2</cp:revision>
  <dcterms:created xsi:type="dcterms:W3CDTF">2022-09-19T19:08:07Z</dcterms:created>
  <dcterms:modified xsi:type="dcterms:W3CDTF">2022-10-24T22:01:28Z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0x01010056055B7319015E448FD1C412E8D3BF38</vt:lpwstr>
  </property>
</Properties>
</file>