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6"/>
  </p:notesMasterIdLst>
  <p:sldIdLst>
    <p:sldId id="1103" r:id="rId4"/>
    <p:sldId id="260" r:id="rId5"/>
    <p:sldId id="1104" r:id="rId6"/>
    <p:sldId id="261" r:id="rId7"/>
    <p:sldId id="723" r:id="rId8"/>
    <p:sldId id="724" r:id="rId9"/>
    <p:sldId id="725" r:id="rId10"/>
    <p:sldId id="726" r:id="rId11"/>
    <p:sldId id="387" r:id="rId12"/>
    <p:sldId id="728" r:id="rId13"/>
    <p:sldId id="729" r:id="rId14"/>
    <p:sldId id="73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C69CD5-9023-489E-B513-22EBABD189DF}" v="1" dt="2022-08-26T19:44:00.4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6" autoAdjust="0"/>
    <p:restoredTop sz="78543" autoAdjust="0"/>
  </p:normalViewPr>
  <p:slideViewPr>
    <p:cSldViewPr snapToGrid="0" snapToObjects="1">
      <p:cViewPr varScale="1">
        <p:scale>
          <a:sx n="87" d="100"/>
          <a:sy n="87" d="100"/>
        </p:scale>
        <p:origin x="9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C6C69CD5-9023-489E-B513-22EBABD189DF}"/>
    <pc:docChg chg="undo custSel addSld delSld modSld">
      <pc:chgData name="Ortiz, Edith J" userId="d59c95b8-1640-485e-8ad0-c624f859d090" providerId="ADAL" clId="{C6C69CD5-9023-489E-B513-22EBABD189DF}" dt="2022-08-26T20:08:59.168" v="142" actId="14100"/>
      <pc:docMkLst>
        <pc:docMk/>
      </pc:docMkLst>
      <pc:sldChg chg="del">
        <pc:chgData name="Ortiz, Edith J" userId="d59c95b8-1640-485e-8ad0-c624f859d090" providerId="ADAL" clId="{C6C69CD5-9023-489E-B513-22EBABD189DF}" dt="2022-08-26T18:26:52.136" v="9" actId="47"/>
        <pc:sldMkLst>
          <pc:docMk/>
          <pc:sldMk cId="160458598" sldId="256"/>
        </pc:sldMkLst>
      </pc:sldChg>
      <pc:sldChg chg="del">
        <pc:chgData name="Ortiz, Edith J" userId="d59c95b8-1640-485e-8ad0-c624f859d090" providerId="ADAL" clId="{C6C69CD5-9023-489E-B513-22EBABD189DF}" dt="2022-08-26T19:00:36.025" v="58" actId="2696"/>
        <pc:sldMkLst>
          <pc:docMk/>
          <pc:sldMk cId="1349738605" sldId="257"/>
        </pc:sldMkLst>
      </pc:sldChg>
      <pc:sldChg chg="del">
        <pc:chgData name="Ortiz, Edith J" userId="d59c95b8-1640-485e-8ad0-c624f859d090" providerId="ADAL" clId="{C6C69CD5-9023-489E-B513-22EBABD189DF}" dt="2022-08-26T19:55:32.456" v="123" actId="47"/>
        <pc:sldMkLst>
          <pc:docMk/>
          <pc:sldMk cId="2086701170" sldId="258"/>
        </pc:sldMkLst>
      </pc:sldChg>
      <pc:sldChg chg="del">
        <pc:chgData name="Ortiz, Edith J" userId="d59c95b8-1640-485e-8ad0-c624f859d090" providerId="ADAL" clId="{C6C69CD5-9023-489E-B513-22EBABD189DF}" dt="2022-08-26T18:39:55.168" v="27" actId="2696"/>
        <pc:sldMkLst>
          <pc:docMk/>
          <pc:sldMk cId="540488001" sldId="259"/>
        </pc:sldMkLst>
      </pc:sldChg>
      <pc:sldChg chg="addSp delSp modSp mod">
        <pc:chgData name="Ortiz, Edith J" userId="d59c95b8-1640-485e-8ad0-c624f859d090" providerId="ADAL" clId="{C6C69CD5-9023-489E-B513-22EBABD189DF}" dt="2022-08-26T18:37:25.398" v="20" actId="22"/>
        <pc:sldMkLst>
          <pc:docMk/>
          <pc:sldMk cId="1818364445" sldId="260"/>
        </pc:sldMkLst>
        <pc:spChg chg="del mod">
          <ac:chgData name="Ortiz, Edith J" userId="d59c95b8-1640-485e-8ad0-c624f859d090" providerId="ADAL" clId="{C6C69CD5-9023-489E-B513-22EBABD189DF}" dt="2022-08-26T18:37:03.276" v="18" actId="478"/>
          <ac:spMkLst>
            <pc:docMk/>
            <pc:sldMk cId="1818364445" sldId="260"/>
            <ac:spMk id="2" creationId="{84E96376-748B-DF69-6C60-70DCF640C56B}"/>
          </ac:spMkLst>
        </pc:spChg>
        <pc:picChg chg="del">
          <ac:chgData name="Ortiz, Edith J" userId="d59c95b8-1640-485e-8ad0-c624f859d090" providerId="ADAL" clId="{C6C69CD5-9023-489E-B513-22EBABD189DF}" dt="2022-08-26T18:37:05.054" v="19" actId="478"/>
          <ac:picMkLst>
            <pc:docMk/>
            <pc:sldMk cId="1818364445" sldId="260"/>
            <ac:picMk id="4" creationId="{5E0C832A-22F4-4C36-8493-7FE7E47A6982}"/>
          </ac:picMkLst>
        </pc:picChg>
        <pc:picChg chg="add">
          <ac:chgData name="Ortiz, Edith J" userId="d59c95b8-1640-485e-8ad0-c624f859d090" providerId="ADAL" clId="{C6C69CD5-9023-489E-B513-22EBABD189DF}" dt="2022-08-26T18:37:25.398" v="20" actId="22"/>
          <ac:picMkLst>
            <pc:docMk/>
            <pc:sldMk cId="1818364445" sldId="260"/>
            <ac:picMk id="5" creationId="{62776688-063A-4A9D-B9CF-D4428E8878F2}"/>
          </ac:picMkLst>
        </pc:picChg>
      </pc:sldChg>
      <pc:sldChg chg="addSp delSp modSp mod">
        <pc:chgData name="Ortiz, Edith J" userId="d59c95b8-1640-485e-8ad0-c624f859d090" providerId="ADAL" clId="{C6C69CD5-9023-489E-B513-22EBABD189DF}" dt="2022-08-26T18:46:34.417" v="45" actId="14100"/>
        <pc:sldMkLst>
          <pc:docMk/>
          <pc:sldMk cId="3769933141" sldId="261"/>
        </pc:sldMkLst>
        <pc:spChg chg="del mod">
          <ac:chgData name="Ortiz, Edith J" userId="d59c95b8-1640-485e-8ad0-c624f859d090" providerId="ADAL" clId="{C6C69CD5-9023-489E-B513-22EBABD189DF}" dt="2022-08-26T18:43:30.254" v="30" actId="478"/>
          <ac:spMkLst>
            <pc:docMk/>
            <pc:sldMk cId="3769933141" sldId="261"/>
            <ac:spMk id="5" creationId="{0781AF8C-3CFE-41A4-8DAE-A15268591B9F}"/>
          </ac:spMkLst>
        </pc:spChg>
        <pc:spChg chg="add del">
          <ac:chgData name="Ortiz, Edith J" userId="d59c95b8-1640-485e-8ad0-c624f859d090" providerId="ADAL" clId="{C6C69CD5-9023-489E-B513-22EBABD189DF}" dt="2022-08-26T18:43:58.978" v="35" actId="22"/>
          <ac:spMkLst>
            <pc:docMk/>
            <pc:sldMk cId="3769933141" sldId="261"/>
            <ac:spMk id="7" creationId="{2B48EDA0-539A-4EE6-86D1-51C664A6CC57}"/>
          </ac:spMkLst>
        </pc:spChg>
        <pc:spChg chg="add">
          <ac:chgData name="Ortiz, Edith J" userId="d59c95b8-1640-485e-8ad0-c624f859d090" providerId="ADAL" clId="{C6C69CD5-9023-489E-B513-22EBABD189DF}" dt="2022-08-26T18:44:18.883" v="36" actId="22"/>
          <ac:spMkLst>
            <pc:docMk/>
            <pc:sldMk cId="3769933141" sldId="261"/>
            <ac:spMk id="9" creationId="{218DFCC6-BF48-49A6-AAD8-A5812938AB0A}"/>
          </ac:spMkLst>
        </pc:spChg>
        <pc:spChg chg="add del">
          <ac:chgData name="Ortiz, Edith J" userId="d59c95b8-1640-485e-8ad0-c624f859d090" providerId="ADAL" clId="{C6C69CD5-9023-489E-B513-22EBABD189DF}" dt="2022-08-26T18:44:23.436" v="38" actId="22"/>
          <ac:spMkLst>
            <pc:docMk/>
            <pc:sldMk cId="3769933141" sldId="261"/>
            <ac:spMk id="11" creationId="{452AD115-C1E0-4283-847E-4DBE3DD63C70}"/>
          </ac:spMkLst>
        </pc:spChg>
        <pc:picChg chg="add del mod">
          <ac:chgData name="Ortiz, Edith J" userId="d59c95b8-1640-485e-8ad0-c624f859d090" providerId="ADAL" clId="{C6C69CD5-9023-489E-B513-22EBABD189DF}" dt="2022-08-26T18:45:57.989" v="41" actId="478"/>
          <ac:picMkLst>
            <pc:docMk/>
            <pc:sldMk cId="3769933141" sldId="261"/>
            <ac:picMk id="3" creationId="{7A7C8A6B-B478-4FC2-9CC6-AAF3DF152F28}"/>
          </ac:picMkLst>
        </pc:picChg>
        <pc:picChg chg="del">
          <ac:chgData name="Ortiz, Edith J" userId="d59c95b8-1640-485e-8ad0-c624f859d090" providerId="ADAL" clId="{C6C69CD5-9023-489E-B513-22EBABD189DF}" dt="2022-08-26T18:43:31.155" v="31" actId="478"/>
          <ac:picMkLst>
            <pc:docMk/>
            <pc:sldMk cId="3769933141" sldId="261"/>
            <ac:picMk id="4" creationId="{46F8EEC2-8C1A-4C3D-AD58-21ECCC65CB51}"/>
          </ac:picMkLst>
        </pc:picChg>
        <pc:picChg chg="add mod">
          <ac:chgData name="Ortiz, Edith J" userId="d59c95b8-1640-485e-8ad0-c624f859d090" providerId="ADAL" clId="{C6C69CD5-9023-489E-B513-22EBABD189DF}" dt="2022-08-26T18:46:34.417" v="45" actId="14100"/>
          <ac:picMkLst>
            <pc:docMk/>
            <pc:sldMk cId="3769933141" sldId="261"/>
            <ac:picMk id="13" creationId="{131012C0-6769-4603-8690-29D7F0EB3CD9}"/>
          </ac:picMkLst>
        </pc:picChg>
      </pc:sldChg>
      <pc:sldChg chg="del">
        <pc:chgData name="Ortiz, Edith J" userId="d59c95b8-1640-485e-8ad0-c624f859d090" providerId="ADAL" clId="{C6C69CD5-9023-489E-B513-22EBABD189DF}" dt="2022-08-26T19:55:23.451" v="122" actId="47"/>
        <pc:sldMkLst>
          <pc:docMk/>
          <pc:sldMk cId="2771300231" sldId="342"/>
        </pc:sldMkLst>
      </pc:sldChg>
      <pc:sldChg chg="del">
        <pc:chgData name="Ortiz, Edith J" userId="d59c95b8-1640-485e-8ad0-c624f859d090" providerId="ADAL" clId="{C6C69CD5-9023-489E-B513-22EBABD189DF}" dt="2022-08-26T19:55:07.761" v="119" actId="2696"/>
        <pc:sldMkLst>
          <pc:docMk/>
          <pc:sldMk cId="2876442325" sldId="354"/>
        </pc:sldMkLst>
      </pc:sldChg>
      <pc:sldChg chg="del">
        <pc:chgData name="Ortiz, Edith J" userId="d59c95b8-1640-485e-8ad0-c624f859d090" providerId="ADAL" clId="{C6C69CD5-9023-489E-B513-22EBABD189DF}" dt="2022-08-26T19:55:12.479" v="121" actId="2696"/>
        <pc:sldMkLst>
          <pc:docMk/>
          <pc:sldMk cId="2645219910" sldId="355"/>
        </pc:sldMkLst>
      </pc:sldChg>
      <pc:sldChg chg="del">
        <pc:chgData name="Ortiz, Edith J" userId="d59c95b8-1640-485e-8ad0-c624f859d090" providerId="ADAL" clId="{C6C69CD5-9023-489E-B513-22EBABD189DF}" dt="2022-08-26T19:55:10.188" v="120" actId="2696"/>
        <pc:sldMkLst>
          <pc:docMk/>
          <pc:sldMk cId="1368949973" sldId="361"/>
        </pc:sldMkLst>
      </pc:sldChg>
      <pc:sldChg chg="del">
        <pc:chgData name="Ortiz, Edith J" userId="d59c95b8-1640-485e-8ad0-c624f859d090" providerId="ADAL" clId="{C6C69CD5-9023-489E-B513-22EBABD189DF}" dt="2022-08-26T19:55:23.451" v="122" actId="47"/>
        <pc:sldMkLst>
          <pc:docMk/>
          <pc:sldMk cId="321782878" sldId="367"/>
        </pc:sldMkLst>
      </pc:sldChg>
      <pc:sldChg chg="del">
        <pc:chgData name="Ortiz, Edith J" userId="d59c95b8-1640-485e-8ad0-c624f859d090" providerId="ADAL" clId="{C6C69CD5-9023-489E-B513-22EBABD189DF}" dt="2022-08-26T19:55:23.451" v="122" actId="47"/>
        <pc:sldMkLst>
          <pc:docMk/>
          <pc:sldMk cId="3183190546" sldId="369"/>
        </pc:sldMkLst>
      </pc:sldChg>
      <pc:sldChg chg="del">
        <pc:chgData name="Ortiz, Edith J" userId="d59c95b8-1640-485e-8ad0-c624f859d090" providerId="ADAL" clId="{C6C69CD5-9023-489E-B513-22EBABD189DF}" dt="2022-08-26T19:55:39.512" v="124" actId="47"/>
        <pc:sldMkLst>
          <pc:docMk/>
          <pc:sldMk cId="1261930465" sldId="373"/>
        </pc:sldMkLst>
      </pc:sldChg>
      <pc:sldChg chg="addSp delSp modSp mod">
        <pc:chgData name="Ortiz, Edith J" userId="d59c95b8-1640-485e-8ad0-c624f859d090" providerId="ADAL" clId="{C6C69CD5-9023-489E-B513-22EBABD189DF}" dt="2022-08-26T19:50:33.597" v="87" actId="14100"/>
        <pc:sldMkLst>
          <pc:docMk/>
          <pc:sldMk cId="1587560618" sldId="387"/>
        </pc:sldMkLst>
        <pc:spChg chg="del mod">
          <ac:chgData name="Ortiz, Edith J" userId="d59c95b8-1640-485e-8ad0-c624f859d090" providerId="ADAL" clId="{C6C69CD5-9023-489E-B513-22EBABD189DF}" dt="2022-08-26T19:43:05.354" v="81" actId="478"/>
          <ac:spMkLst>
            <pc:docMk/>
            <pc:sldMk cId="1587560618" sldId="387"/>
            <ac:spMk id="3" creationId="{00000000-0000-0000-0000-000000000000}"/>
          </ac:spMkLst>
        </pc:spChg>
        <pc:spChg chg="del mod">
          <ac:chgData name="Ortiz, Edith J" userId="d59c95b8-1640-485e-8ad0-c624f859d090" providerId="ADAL" clId="{C6C69CD5-9023-489E-B513-22EBABD189DF}" dt="2022-08-26T19:43:02.978" v="80" actId="478"/>
          <ac:spMkLst>
            <pc:docMk/>
            <pc:sldMk cId="1587560618" sldId="387"/>
            <ac:spMk id="12" creationId="{00000000-0000-0000-0000-000000000000}"/>
          </ac:spMkLst>
        </pc:spChg>
        <pc:spChg chg="add">
          <ac:chgData name="Ortiz, Edith J" userId="d59c95b8-1640-485e-8ad0-c624f859d090" providerId="ADAL" clId="{C6C69CD5-9023-489E-B513-22EBABD189DF}" dt="2022-08-26T19:43:20.349" v="82" actId="22"/>
          <ac:spMkLst>
            <pc:docMk/>
            <pc:sldMk cId="1587560618" sldId="387"/>
            <ac:spMk id="13" creationId="{210FFC89-5195-4A07-84C9-F77DD7696FDC}"/>
          </ac:spMkLst>
        </pc:spChg>
        <pc:grpChg chg="del">
          <ac:chgData name="Ortiz, Edith J" userId="d59c95b8-1640-485e-8ad0-c624f859d090" providerId="ADAL" clId="{C6C69CD5-9023-489E-B513-22EBABD189DF}" dt="2022-08-26T19:42:53.436" v="75" actId="478"/>
          <ac:grpSpMkLst>
            <pc:docMk/>
            <pc:sldMk cId="1587560618" sldId="387"/>
            <ac:grpSpMk id="2" creationId="{00000000-0000-0000-0000-000000000000}"/>
          </ac:grpSpMkLst>
        </pc:grpChg>
        <pc:grpChg chg="del">
          <ac:chgData name="Ortiz, Edith J" userId="d59c95b8-1640-485e-8ad0-c624f859d090" providerId="ADAL" clId="{C6C69CD5-9023-489E-B513-22EBABD189DF}" dt="2022-08-26T19:42:52.549" v="74" actId="478"/>
          <ac:grpSpMkLst>
            <pc:docMk/>
            <pc:sldMk cId="1587560618" sldId="387"/>
            <ac:grpSpMk id="5" creationId="{00000000-0000-0000-0000-000000000000}"/>
          </ac:grpSpMkLst>
        </pc:grpChg>
        <pc:picChg chg="add del mod">
          <ac:chgData name="Ortiz, Edith J" userId="d59c95b8-1640-485e-8ad0-c624f859d090" providerId="ADAL" clId="{C6C69CD5-9023-489E-B513-22EBABD189DF}" dt="2022-08-26T19:50:25.881" v="85" actId="478"/>
          <ac:picMkLst>
            <pc:docMk/>
            <pc:sldMk cId="1587560618" sldId="387"/>
            <ac:picMk id="11" creationId="{C892F502-F473-401B-BC51-CFEF1DD97204}"/>
          </ac:picMkLst>
        </pc:picChg>
        <pc:picChg chg="add mod">
          <ac:chgData name="Ortiz, Edith J" userId="d59c95b8-1640-485e-8ad0-c624f859d090" providerId="ADAL" clId="{C6C69CD5-9023-489E-B513-22EBABD189DF}" dt="2022-08-26T19:50:33.597" v="87" actId="14100"/>
          <ac:picMkLst>
            <pc:docMk/>
            <pc:sldMk cId="1587560618" sldId="387"/>
            <ac:picMk id="15" creationId="{432AC27A-B08C-41C6-973E-2EAA7B3059C7}"/>
          </ac:picMkLst>
        </pc:picChg>
      </pc:sldChg>
      <pc:sldChg chg="addSp delSp modSp add del mod">
        <pc:chgData name="Ortiz, Edith J" userId="d59c95b8-1640-485e-8ad0-c624f859d090" providerId="ADAL" clId="{C6C69CD5-9023-489E-B513-22EBABD189DF}" dt="2022-08-26T20:08:59.168" v="142" actId="14100"/>
        <pc:sldMkLst>
          <pc:docMk/>
          <pc:sldMk cId="841477111" sldId="723"/>
        </pc:sldMkLst>
        <pc:spChg chg="del">
          <ac:chgData name="Ortiz, Edith J" userId="d59c95b8-1640-485e-8ad0-c624f859d090" providerId="ADAL" clId="{C6C69CD5-9023-489E-B513-22EBABD189DF}" dt="2022-08-26T18:52:03.682" v="49" actId="478"/>
          <ac:spMkLst>
            <pc:docMk/>
            <pc:sldMk cId="841477111" sldId="723"/>
            <ac:spMk id="2" creationId="{00000000-0000-0000-0000-000000000000}"/>
          </ac:spMkLst>
        </pc:spChg>
        <pc:spChg chg="del">
          <ac:chgData name="Ortiz, Edith J" userId="d59c95b8-1640-485e-8ad0-c624f859d090" providerId="ADAL" clId="{C6C69CD5-9023-489E-B513-22EBABD189DF}" dt="2022-08-26T18:52:07.376" v="50" actId="478"/>
          <ac:spMkLst>
            <pc:docMk/>
            <pc:sldMk cId="841477111" sldId="723"/>
            <ac:spMk id="3" creationId="{00000000-0000-0000-0000-000000000000}"/>
          </ac:spMkLst>
        </pc:spChg>
        <pc:picChg chg="del">
          <ac:chgData name="Ortiz, Edith J" userId="d59c95b8-1640-485e-8ad0-c624f859d090" providerId="ADAL" clId="{C6C69CD5-9023-489E-B513-22EBABD189DF}" dt="2022-08-26T18:52:00.987" v="48" actId="478"/>
          <ac:picMkLst>
            <pc:docMk/>
            <pc:sldMk cId="841477111" sldId="723"/>
            <ac:picMk id="4" creationId="{00000000-0000-0000-0000-000000000000}"/>
          </ac:picMkLst>
        </pc:picChg>
        <pc:picChg chg="add del mod">
          <ac:chgData name="Ortiz, Edith J" userId="d59c95b8-1640-485e-8ad0-c624f859d090" providerId="ADAL" clId="{C6C69CD5-9023-489E-B513-22EBABD189DF}" dt="2022-08-26T18:53:30.356" v="54" actId="478"/>
          <ac:picMkLst>
            <pc:docMk/>
            <pc:sldMk cId="841477111" sldId="723"/>
            <ac:picMk id="6" creationId="{94DE095B-407D-44F6-A547-09AF2F783A6B}"/>
          </ac:picMkLst>
        </pc:picChg>
        <pc:picChg chg="add mod">
          <ac:chgData name="Ortiz, Edith J" userId="d59c95b8-1640-485e-8ad0-c624f859d090" providerId="ADAL" clId="{C6C69CD5-9023-489E-B513-22EBABD189DF}" dt="2022-08-26T20:08:59.168" v="142" actId="14100"/>
          <ac:picMkLst>
            <pc:docMk/>
            <pc:sldMk cId="841477111" sldId="723"/>
            <ac:picMk id="8" creationId="{5552599B-0DC9-4C3C-839B-4A099FCCE244}"/>
          </ac:picMkLst>
        </pc:picChg>
      </pc:sldChg>
      <pc:sldChg chg="addSp delSp modSp mod">
        <pc:chgData name="Ortiz, Edith J" userId="d59c95b8-1640-485e-8ad0-c624f859d090" providerId="ADAL" clId="{C6C69CD5-9023-489E-B513-22EBABD189DF}" dt="2022-08-26T19:00:49.392" v="63" actId="14100"/>
        <pc:sldMkLst>
          <pc:docMk/>
          <pc:sldMk cId="3541797807" sldId="724"/>
        </pc:sldMkLst>
        <pc:picChg chg="add mod">
          <ac:chgData name="Ortiz, Edith J" userId="d59c95b8-1640-485e-8ad0-c624f859d090" providerId="ADAL" clId="{C6C69CD5-9023-489E-B513-22EBABD189DF}" dt="2022-08-26T19:00:49.392" v="63" actId="14100"/>
          <ac:picMkLst>
            <pc:docMk/>
            <pc:sldMk cId="3541797807" sldId="724"/>
            <ac:picMk id="3" creationId="{95E6956B-B60E-4D4F-9DF1-49079055F793}"/>
          </ac:picMkLst>
        </pc:picChg>
        <pc:picChg chg="del">
          <ac:chgData name="Ortiz, Edith J" userId="d59c95b8-1640-485e-8ad0-c624f859d090" providerId="ADAL" clId="{C6C69CD5-9023-489E-B513-22EBABD189DF}" dt="2022-08-26T19:00:39.833" v="59" actId="478"/>
          <ac:picMkLst>
            <pc:docMk/>
            <pc:sldMk cId="3541797807" sldId="724"/>
            <ac:picMk id="5" creationId="{E371440D-24E4-4E6C-A5EF-D21738446244}"/>
          </ac:picMkLst>
        </pc:picChg>
      </pc:sldChg>
      <pc:sldChg chg="addSp delSp modSp mod">
        <pc:chgData name="Ortiz, Edith J" userId="d59c95b8-1640-485e-8ad0-c624f859d090" providerId="ADAL" clId="{C6C69CD5-9023-489E-B513-22EBABD189DF}" dt="2022-08-26T19:02:53.977" v="67" actId="1076"/>
        <pc:sldMkLst>
          <pc:docMk/>
          <pc:sldMk cId="2363122182" sldId="725"/>
        </pc:sldMkLst>
        <pc:picChg chg="del">
          <ac:chgData name="Ortiz, Edith J" userId="d59c95b8-1640-485e-8ad0-c624f859d090" providerId="ADAL" clId="{C6C69CD5-9023-489E-B513-22EBABD189DF}" dt="2022-08-26T19:02:43.702" v="64" actId="478"/>
          <ac:picMkLst>
            <pc:docMk/>
            <pc:sldMk cId="2363122182" sldId="725"/>
            <ac:picMk id="2" creationId="{C448E7DC-3693-4610-9D73-E9FB5787363D}"/>
          </ac:picMkLst>
        </pc:picChg>
        <pc:picChg chg="add mod">
          <ac:chgData name="Ortiz, Edith J" userId="d59c95b8-1640-485e-8ad0-c624f859d090" providerId="ADAL" clId="{C6C69CD5-9023-489E-B513-22EBABD189DF}" dt="2022-08-26T19:02:53.977" v="67" actId="1076"/>
          <ac:picMkLst>
            <pc:docMk/>
            <pc:sldMk cId="2363122182" sldId="725"/>
            <ac:picMk id="4" creationId="{6680A097-03B2-4582-B65E-48DE745FA0D9}"/>
          </ac:picMkLst>
        </pc:picChg>
      </pc:sldChg>
      <pc:sldChg chg="addSp delSp modSp mod">
        <pc:chgData name="Ortiz, Edith J" userId="d59c95b8-1640-485e-8ad0-c624f859d090" providerId="ADAL" clId="{C6C69CD5-9023-489E-B513-22EBABD189DF}" dt="2022-08-26T20:08:08.895" v="140" actId="14100"/>
        <pc:sldMkLst>
          <pc:docMk/>
          <pc:sldMk cId="165243403" sldId="726"/>
        </pc:sldMkLst>
        <pc:spChg chg="add del">
          <ac:chgData name="Ortiz, Edith J" userId="d59c95b8-1640-485e-8ad0-c624f859d090" providerId="ADAL" clId="{C6C69CD5-9023-489E-B513-22EBABD189DF}" dt="2022-08-26T19:39:22.630" v="70" actId="478"/>
          <ac:spMkLst>
            <pc:docMk/>
            <pc:sldMk cId="165243403" sldId="726"/>
            <ac:spMk id="5" creationId="{95E1A14D-5CF7-4656-985E-9AABA773CB56}"/>
          </ac:spMkLst>
        </pc:spChg>
        <pc:picChg chg="del">
          <ac:chgData name="Ortiz, Edith J" userId="d59c95b8-1640-485e-8ad0-c624f859d090" providerId="ADAL" clId="{C6C69CD5-9023-489E-B513-22EBABD189DF}" dt="2022-08-26T19:03:08.425" v="68" actId="478"/>
          <ac:picMkLst>
            <pc:docMk/>
            <pc:sldMk cId="165243403" sldId="726"/>
            <ac:picMk id="4" creationId="{5372AE40-1E70-41E2-86E2-972D9D766A5F}"/>
          </ac:picMkLst>
        </pc:picChg>
        <pc:picChg chg="add del mod">
          <ac:chgData name="Ortiz, Edith J" userId="d59c95b8-1640-485e-8ad0-c624f859d090" providerId="ADAL" clId="{C6C69CD5-9023-489E-B513-22EBABD189DF}" dt="2022-08-26T20:07:27.547" v="138" actId="478"/>
          <ac:picMkLst>
            <pc:docMk/>
            <pc:sldMk cId="165243403" sldId="726"/>
            <ac:picMk id="6" creationId="{66CBF372-A8E6-4BDE-BE62-EB8F511C3685}"/>
          </ac:picMkLst>
        </pc:picChg>
        <pc:picChg chg="add del">
          <ac:chgData name="Ortiz, Edith J" userId="d59c95b8-1640-485e-8ad0-c624f859d090" providerId="ADAL" clId="{C6C69CD5-9023-489E-B513-22EBABD189DF}" dt="2022-08-26T20:01:20.517" v="135" actId="22"/>
          <ac:picMkLst>
            <pc:docMk/>
            <pc:sldMk cId="165243403" sldId="726"/>
            <ac:picMk id="8" creationId="{8F5CCE67-E134-470B-BCAB-0455846F1CB4}"/>
          </ac:picMkLst>
        </pc:picChg>
        <pc:picChg chg="add mod">
          <ac:chgData name="Ortiz, Edith J" userId="d59c95b8-1640-485e-8ad0-c624f859d090" providerId="ADAL" clId="{C6C69CD5-9023-489E-B513-22EBABD189DF}" dt="2022-08-26T20:08:08.895" v="140" actId="14100"/>
          <ac:picMkLst>
            <pc:docMk/>
            <pc:sldMk cId="165243403" sldId="726"/>
            <ac:picMk id="10" creationId="{AE990B96-1CB9-4D58-A424-507011531558}"/>
          </ac:picMkLst>
        </pc:picChg>
      </pc:sldChg>
      <pc:sldChg chg="addSp delSp modSp mod">
        <pc:chgData name="Ortiz, Edith J" userId="d59c95b8-1640-485e-8ad0-c624f859d090" providerId="ADAL" clId="{C6C69CD5-9023-489E-B513-22EBABD189DF}" dt="2022-08-26T19:51:26.562" v="97" actId="1076"/>
        <pc:sldMkLst>
          <pc:docMk/>
          <pc:sldMk cId="1908826215" sldId="728"/>
        </pc:sldMkLst>
        <pc:spChg chg="del mod">
          <ac:chgData name="Ortiz, Edith J" userId="d59c95b8-1640-485e-8ad0-c624f859d090" providerId="ADAL" clId="{C6C69CD5-9023-489E-B513-22EBABD189DF}" dt="2022-08-26T19:51:19.084" v="93" actId="478"/>
          <ac:spMkLst>
            <pc:docMk/>
            <pc:sldMk cId="1908826215" sldId="728"/>
            <ac:spMk id="3" creationId="{D7422576-DFB3-40A8-8014-9EE756694C8D}"/>
          </ac:spMkLst>
        </pc:spChg>
        <pc:spChg chg="del">
          <ac:chgData name="Ortiz, Edith J" userId="d59c95b8-1640-485e-8ad0-c624f859d090" providerId="ADAL" clId="{C6C69CD5-9023-489E-B513-22EBABD189DF}" dt="2022-08-26T19:51:17.477" v="91" actId="478"/>
          <ac:spMkLst>
            <pc:docMk/>
            <pc:sldMk cId="1908826215" sldId="728"/>
            <ac:spMk id="4" creationId="{6058C0D1-43AB-4D2D-B294-DA4B56850C46}"/>
          </ac:spMkLst>
        </pc:spChg>
        <pc:spChg chg="del mod">
          <ac:chgData name="Ortiz, Edith J" userId="d59c95b8-1640-485e-8ad0-c624f859d090" providerId="ADAL" clId="{C6C69CD5-9023-489E-B513-22EBABD189DF}" dt="2022-08-26T19:51:20.989" v="94" actId="478"/>
          <ac:spMkLst>
            <pc:docMk/>
            <pc:sldMk cId="1908826215" sldId="728"/>
            <ac:spMk id="5" creationId="{76B6C618-BB53-4D09-A34C-BFACE359A657}"/>
          </ac:spMkLst>
        </pc:spChg>
        <pc:picChg chg="del">
          <ac:chgData name="Ortiz, Edith J" userId="d59c95b8-1640-485e-8ad0-c624f859d090" providerId="ADAL" clId="{C6C69CD5-9023-489E-B513-22EBABD189DF}" dt="2022-08-26T19:51:12.270" v="88" actId="478"/>
          <ac:picMkLst>
            <pc:docMk/>
            <pc:sldMk cId="1908826215" sldId="728"/>
            <ac:picMk id="2" creationId="{458DC15F-CE4A-4883-8643-38AC99098DD2}"/>
          </ac:picMkLst>
        </pc:picChg>
        <pc:picChg chg="add mod">
          <ac:chgData name="Ortiz, Edith J" userId="d59c95b8-1640-485e-8ad0-c624f859d090" providerId="ADAL" clId="{C6C69CD5-9023-489E-B513-22EBABD189DF}" dt="2022-08-26T19:51:26.562" v="97" actId="1076"/>
          <ac:picMkLst>
            <pc:docMk/>
            <pc:sldMk cId="1908826215" sldId="728"/>
            <ac:picMk id="7" creationId="{C2161EEE-B1C4-4062-8B8B-50CAB7FEFA52}"/>
          </ac:picMkLst>
        </pc:picChg>
      </pc:sldChg>
      <pc:sldChg chg="addSp delSp modSp mod">
        <pc:chgData name="Ortiz, Edith J" userId="d59c95b8-1640-485e-8ad0-c624f859d090" providerId="ADAL" clId="{C6C69CD5-9023-489E-B513-22EBABD189DF}" dt="2022-08-26T19:59:38.882" v="133" actId="14100"/>
        <pc:sldMkLst>
          <pc:docMk/>
          <pc:sldMk cId="2956610253" sldId="729"/>
        </pc:sldMkLst>
        <pc:picChg chg="del">
          <ac:chgData name="Ortiz, Edith J" userId="d59c95b8-1640-485e-8ad0-c624f859d090" providerId="ADAL" clId="{C6C69CD5-9023-489E-B513-22EBABD189DF}" dt="2022-08-26T19:52:52.906" v="98" actId="478"/>
          <ac:picMkLst>
            <pc:docMk/>
            <pc:sldMk cId="2956610253" sldId="729"/>
            <ac:picMk id="2" creationId="{EA15D381-56B9-40B4-9804-3D64F5387F17}"/>
          </ac:picMkLst>
        </pc:picChg>
        <pc:picChg chg="add mod">
          <ac:chgData name="Ortiz, Edith J" userId="d59c95b8-1640-485e-8ad0-c624f859d090" providerId="ADAL" clId="{C6C69CD5-9023-489E-B513-22EBABD189DF}" dt="2022-08-26T19:59:38.882" v="133" actId="14100"/>
          <ac:picMkLst>
            <pc:docMk/>
            <pc:sldMk cId="2956610253" sldId="729"/>
            <ac:picMk id="4" creationId="{7A818C5C-316E-40AC-A202-754315CD2A28}"/>
          </ac:picMkLst>
        </pc:picChg>
      </pc:sldChg>
      <pc:sldChg chg="addSp delSp modSp mod setBg">
        <pc:chgData name="Ortiz, Edith J" userId="d59c95b8-1640-485e-8ad0-c624f859d090" providerId="ADAL" clId="{C6C69CD5-9023-489E-B513-22EBABD189DF}" dt="2022-08-26T19:54:26.586" v="106" actId="1076"/>
        <pc:sldMkLst>
          <pc:docMk/>
          <pc:sldMk cId="2238774693" sldId="731"/>
        </pc:sldMkLst>
        <pc:picChg chg="del">
          <ac:chgData name="Ortiz, Edith J" userId="d59c95b8-1640-485e-8ad0-c624f859d090" providerId="ADAL" clId="{C6C69CD5-9023-489E-B513-22EBABD189DF}" dt="2022-08-26T19:54:09.067" v="100" actId="478"/>
          <ac:picMkLst>
            <pc:docMk/>
            <pc:sldMk cId="2238774693" sldId="731"/>
            <ac:picMk id="3" creationId="{88702BF3-6AD5-49E7-9BB3-3F5EF5908BDA}"/>
          </ac:picMkLst>
        </pc:picChg>
        <pc:picChg chg="add mod">
          <ac:chgData name="Ortiz, Edith J" userId="d59c95b8-1640-485e-8ad0-c624f859d090" providerId="ADAL" clId="{C6C69CD5-9023-489E-B513-22EBABD189DF}" dt="2022-08-26T19:54:26.586" v="106" actId="1076"/>
          <ac:picMkLst>
            <pc:docMk/>
            <pc:sldMk cId="2238774693" sldId="731"/>
            <ac:picMk id="4" creationId="{5BA4287E-BD2E-4A7E-A392-9BB3D6F8E6C6}"/>
          </ac:picMkLst>
        </pc:picChg>
      </pc:sldChg>
      <pc:sldChg chg="del">
        <pc:chgData name="Ortiz, Edith J" userId="d59c95b8-1640-485e-8ad0-c624f859d090" providerId="ADAL" clId="{C6C69CD5-9023-489E-B513-22EBABD189DF}" dt="2022-08-26T19:54:30.882" v="107" actId="47"/>
        <pc:sldMkLst>
          <pc:docMk/>
          <pc:sldMk cId="1608563705" sldId="732"/>
        </pc:sldMkLst>
      </pc:sldChg>
      <pc:sldChg chg="del">
        <pc:chgData name="Ortiz, Edith J" userId="d59c95b8-1640-485e-8ad0-c624f859d090" providerId="ADAL" clId="{C6C69CD5-9023-489E-B513-22EBABD189DF}" dt="2022-08-26T19:54:35.297" v="108" actId="2696"/>
        <pc:sldMkLst>
          <pc:docMk/>
          <pc:sldMk cId="3322459513" sldId="733"/>
        </pc:sldMkLst>
      </pc:sldChg>
      <pc:sldChg chg="del">
        <pc:chgData name="Ortiz, Edith J" userId="d59c95b8-1640-485e-8ad0-c624f859d090" providerId="ADAL" clId="{C6C69CD5-9023-489E-B513-22EBABD189DF}" dt="2022-08-26T19:54:38.661" v="109" actId="2696"/>
        <pc:sldMkLst>
          <pc:docMk/>
          <pc:sldMk cId="1969235599" sldId="734"/>
        </pc:sldMkLst>
      </pc:sldChg>
      <pc:sldChg chg="del">
        <pc:chgData name="Ortiz, Edith J" userId="d59c95b8-1640-485e-8ad0-c624f859d090" providerId="ADAL" clId="{C6C69CD5-9023-489E-B513-22EBABD189DF}" dt="2022-08-26T19:54:41.706" v="110" actId="2696"/>
        <pc:sldMkLst>
          <pc:docMk/>
          <pc:sldMk cId="1452399906" sldId="735"/>
        </pc:sldMkLst>
      </pc:sldChg>
      <pc:sldChg chg="del">
        <pc:chgData name="Ortiz, Edith J" userId="d59c95b8-1640-485e-8ad0-c624f859d090" providerId="ADAL" clId="{C6C69CD5-9023-489E-B513-22EBABD189DF}" dt="2022-08-26T19:54:45.608" v="111" actId="2696"/>
        <pc:sldMkLst>
          <pc:docMk/>
          <pc:sldMk cId="4199106400" sldId="736"/>
        </pc:sldMkLst>
      </pc:sldChg>
      <pc:sldChg chg="del">
        <pc:chgData name="Ortiz, Edith J" userId="d59c95b8-1640-485e-8ad0-c624f859d090" providerId="ADAL" clId="{C6C69CD5-9023-489E-B513-22EBABD189DF}" dt="2022-08-26T19:54:48.002" v="112" actId="2696"/>
        <pc:sldMkLst>
          <pc:docMk/>
          <pc:sldMk cId="1974766607" sldId="737"/>
        </pc:sldMkLst>
      </pc:sldChg>
      <pc:sldChg chg="del">
        <pc:chgData name="Ortiz, Edith J" userId="d59c95b8-1640-485e-8ad0-c624f859d090" providerId="ADAL" clId="{C6C69CD5-9023-489E-B513-22EBABD189DF}" dt="2022-08-26T19:54:50.835" v="113" actId="2696"/>
        <pc:sldMkLst>
          <pc:docMk/>
          <pc:sldMk cId="4287591708" sldId="738"/>
        </pc:sldMkLst>
      </pc:sldChg>
      <pc:sldChg chg="del">
        <pc:chgData name="Ortiz, Edith J" userId="d59c95b8-1640-485e-8ad0-c624f859d090" providerId="ADAL" clId="{C6C69CD5-9023-489E-B513-22EBABD189DF}" dt="2022-08-26T19:54:53.858" v="114" actId="2696"/>
        <pc:sldMkLst>
          <pc:docMk/>
          <pc:sldMk cId="681583021" sldId="739"/>
        </pc:sldMkLst>
      </pc:sldChg>
      <pc:sldChg chg="del">
        <pc:chgData name="Ortiz, Edith J" userId="d59c95b8-1640-485e-8ad0-c624f859d090" providerId="ADAL" clId="{C6C69CD5-9023-489E-B513-22EBABD189DF}" dt="2022-08-26T19:54:57.488" v="115" actId="2696"/>
        <pc:sldMkLst>
          <pc:docMk/>
          <pc:sldMk cId="2473954930" sldId="740"/>
        </pc:sldMkLst>
      </pc:sldChg>
      <pc:sldChg chg="del">
        <pc:chgData name="Ortiz, Edith J" userId="d59c95b8-1640-485e-8ad0-c624f859d090" providerId="ADAL" clId="{C6C69CD5-9023-489E-B513-22EBABD189DF}" dt="2022-08-26T19:54:59.379" v="116" actId="2696"/>
        <pc:sldMkLst>
          <pc:docMk/>
          <pc:sldMk cId="2855156704" sldId="741"/>
        </pc:sldMkLst>
      </pc:sldChg>
      <pc:sldChg chg="del">
        <pc:chgData name="Ortiz, Edith J" userId="d59c95b8-1640-485e-8ad0-c624f859d090" providerId="ADAL" clId="{C6C69CD5-9023-489E-B513-22EBABD189DF}" dt="2022-08-26T19:55:02.676" v="117" actId="2696"/>
        <pc:sldMkLst>
          <pc:docMk/>
          <pc:sldMk cId="1168561887" sldId="742"/>
        </pc:sldMkLst>
      </pc:sldChg>
      <pc:sldChg chg="del">
        <pc:chgData name="Ortiz, Edith J" userId="d59c95b8-1640-485e-8ad0-c624f859d090" providerId="ADAL" clId="{C6C69CD5-9023-489E-B513-22EBABD189DF}" dt="2022-08-26T19:55:05.893" v="118" actId="2696"/>
        <pc:sldMkLst>
          <pc:docMk/>
          <pc:sldMk cId="1043605217" sldId="743"/>
        </pc:sldMkLst>
      </pc:sldChg>
      <pc:sldChg chg="del">
        <pc:chgData name="Ortiz, Edith J" userId="d59c95b8-1640-485e-8ad0-c624f859d090" providerId="ADAL" clId="{C6C69CD5-9023-489E-B513-22EBABD189DF}" dt="2022-08-26T19:55:23.451" v="122" actId="47"/>
        <pc:sldMkLst>
          <pc:docMk/>
          <pc:sldMk cId="1520297543" sldId="744"/>
        </pc:sldMkLst>
      </pc:sldChg>
      <pc:sldChg chg="del">
        <pc:chgData name="Ortiz, Edith J" userId="d59c95b8-1640-485e-8ad0-c624f859d090" providerId="ADAL" clId="{C6C69CD5-9023-489E-B513-22EBABD189DF}" dt="2022-08-26T19:55:23.451" v="122" actId="47"/>
        <pc:sldMkLst>
          <pc:docMk/>
          <pc:sldMk cId="2643726661" sldId="745"/>
        </pc:sldMkLst>
      </pc:sldChg>
      <pc:sldChg chg="del">
        <pc:chgData name="Ortiz, Edith J" userId="d59c95b8-1640-485e-8ad0-c624f859d090" providerId="ADAL" clId="{C6C69CD5-9023-489E-B513-22EBABD189DF}" dt="2022-08-26T19:55:23.451" v="122" actId="47"/>
        <pc:sldMkLst>
          <pc:docMk/>
          <pc:sldMk cId="2607937484" sldId="746"/>
        </pc:sldMkLst>
      </pc:sldChg>
      <pc:sldChg chg="del">
        <pc:chgData name="Ortiz, Edith J" userId="d59c95b8-1640-485e-8ad0-c624f859d090" providerId="ADAL" clId="{C6C69CD5-9023-489E-B513-22EBABD189DF}" dt="2022-08-26T19:55:32.456" v="123" actId="47"/>
        <pc:sldMkLst>
          <pc:docMk/>
          <pc:sldMk cId="3634661782" sldId="747"/>
        </pc:sldMkLst>
      </pc:sldChg>
      <pc:sldChg chg="del">
        <pc:chgData name="Ortiz, Edith J" userId="d59c95b8-1640-485e-8ad0-c624f859d090" providerId="ADAL" clId="{C6C69CD5-9023-489E-B513-22EBABD189DF}" dt="2022-08-26T19:55:32.456" v="123" actId="47"/>
        <pc:sldMkLst>
          <pc:docMk/>
          <pc:sldMk cId="258947382" sldId="748"/>
        </pc:sldMkLst>
      </pc:sldChg>
      <pc:sldChg chg="del">
        <pc:chgData name="Ortiz, Edith J" userId="d59c95b8-1640-485e-8ad0-c624f859d090" providerId="ADAL" clId="{C6C69CD5-9023-489E-B513-22EBABD189DF}" dt="2022-08-26T19:55:32.456" v="123" actId="47"/>
        <pc:sldMkLst>
          <pc:docMk/>
          <pc:sldMk cId="1580247454" sldId="749"/>
        </pc:sldMkLst>
      </pc:sldChg>
      <pc:sldChg chg="del">
        <pc:chgData name="Ortiz, Edith J" userId="d59c95b8-1640-485e-8ad0-c624f859d090" providerId="ADAL" clId="{C6C69CD5-9023-489E-B513-22EBABD189DF}" dt="2022-08-26T19:55:39.512" v="124" actId="47"/>
        <pc:sldMkLst>
          <pc:docMk/>
          <pc:sldMk cId="1819133816" sldId="1088"/>
        </pc:sldMkLst>
      </pc:sldChg>
      <pc:sldChg chg="del">
        <pc:chgData name="Ortiz, Edith J" userId="d59c95b8-1640-485e-8ad0-c624f859d090" providerId="ADAL" clId="{C6C69CD5-9023-489E-B513-22EBABD189DF}" dt="2022-08-26T19:55:39.512" v="124" actId="47"/>
        <pc:sldMkLst>
          <pc:docMk/>
          <pc:sldMk cId="3178730102" sldId="1090"/>
        </pc:sldMkLst>
      </pc:sldChg>
      <pc:sldChg chg="del">
        <pc:chgData name="Ortiz, Edith J" userId="d59c95b8-1640-485e-8ad0-c624f859d090" providerId="ADAL" clId="{C6C69CD5-9023-489E-B513-22EBABD189DF}" dt="2022-08-26T19:55:39.512" v="124" actId="47"/>
        <pc:sldMkLst>
          <pc:docMk/>
          <pc:sldMk cId="3022162938" sldId="1099"/>
        </pc:sldMkLst>
      </pc:sldChg>
      <pc:sldChg chg="del">
        <pc:chgData name="Ortiz, Edith J" userId="d59c95b8-1640-485e-8ad0-c624f859d090" providerId="ADAL" clId="{C6C69CD5-9023-489E-B513-22EBABD189DF}" dt="2022-08-26T19:55:32.456" v="123" actId="47"/>
        <pc:sldMkLst>
          <pc:docMk/>
          <pc:sldMk cId="3658278471" sldId="1100"/>
        </pc:sldMkLst>
      </pc:sldChg>
      <pc:sldChg chg="del">
        <pc:chgData name="Ortiz, Edith J" userId="d59c95b8-1640-485e-8ad0-c624f859d090" providerId="ADAL" clId="{C6C69CD5-9023-489E-B513-22EBABD189DF}" dt="2022-08-26T19:55:32.456" v="123" actId="47"/>
        <pc:sldMkLst>
          <pc:docMk/>
          <pc:sldMk cId="1545253664" sldId="1101"/>
        </pc:sldMkLst>
      </pc:sldChg>
      <pc:sldChg chg="addSp delSp modSp new add del mod">
        <pc:chgData name="Ortiz, Edith J" userId="d59c95b8-1640-485e-8ad0-c624f859d090" providerId="ADAL" clId="{C6C69CD5-9023-489E-B513-22EBABD189DF}" dt="2022-08-26T18:26:50.656" v="8" actId="47"/>
        <pc:sldMkLst>
          <pc:docMk/>
          <pc:sldMk cId="1479245992" sldId="1102"/>
        </pc:sldMkLst>
        <pc:spChg chg="del">
          <ac:chgData name="Ortiz, Edith J" userId="d59c95b8-1640-485e-8ad0-c624f859d090" providerId="ADAL" clId="{C6C69CD5-9023-489E-B513-22EBABD189DF}" dt="2022-08-26T18:26:16.045" v="3" actId="478"/>
          <ac:spMkLst>
            <pc:docMk/>
            <pc:sldMk cId="1479245992" sldId="1102"/>
            <ac:spMk id="2" creationId="{CF48B4E9-DC46-46D5-A921-ADA341189D03}"/>
          </ac:spMkLst>
        </pc:spChg>
        <pc:spChg chg="del">
          <ac:chgData name="Ortiz, Edith J" userId="d59c95b8-1640-485e-8ad0-c624f859d090" providerId="ADAL" clId="{C6C69CD5-9023-489E-B513-22EBABD189DF}" dt="2022-08-26T18:26:20.348" v="4" actId="478"/>
          <ac:spMkLst>
            <pc:docMk/>
            <pc:sldMk cId="1479245992" sldId="1102"/>
            <ac:spMk id="3" creationId="{96372A23-DE54-4FBD-9E22-318BD0B918AE}"/>
          </ac:spMkLst>
        </pc:spChg>
        <pc:picChg chg="add mod">
          <ac:chgData name="Ortiz, Edith J" userId="d59c95b8-1640-485e-8ad0-c624f859d090" providerId="ADAL" clId="{C6C69CD5-9023-489E-B513-22EBABD189DF}" dt="2022-08-26T18:26:25.129" v="6" actId="1076"/>
          <ac:picMkLst>
            <pc:docMk/>
            <pc:sldMk cId="1479245992" sldId="1102"/>
            <ac:picMk id="5" creationId="{AABAC38D-5A38-44DB-B01B-5AAF44176CFD}"/>
          </ac:picMkLst>
        </pc:picChg>
      </pc:sldChg>
      <pc:sldChg chg="addSp delSp modSp new mod setBg">
        <pc:chgData name="Ortiz, Edith J" userId="d59c95b8-1640-485e-8ad0-c624f859d090" providerId="ADAL" clId="{C6C69CD5-9023-489E-B513-22EBABD189DF}" dt="2022-08-26T20:08:30.064" v="141" actId="26606"/>
        <pc:sldMkLst>
          <pc:docMk/>
          <pc:sldMk cId="3253932808" sldId="1103"/>
        </pc:sldMkLst>
        <pc:spChg chg="del">
          <ac:chgData name="Ortiz, Edith J" userId="d59c95b8-1640-485e-8ad0-c624f859d090" providerId="ADAL" clId="{C6C69CD5-9023-489E-B513-22EBABD189DF}" dt="2022-08-26T18:27:15.368" v="10" actId="478"/>
          <ac:spMkLst>
            <pc:docMk/>
            <pc:sldMk cId="3253932808" sldId="1103"/>
            <ac:spMk id="2" creationId="{06D53C4D-064C-4E6B-9F56-BF4CA40FAE0D}"/>
          </ac:spMkLst>
        </pc:spChg>
        <pc:spChg chg="del">
          <ac:chgData name="Ortiz, Edith J" userId="d59c95b8-1640-485e-8ad0-c624f859d090" providerId="ADAL" clId="{C6C69CD5-9023-489E-B513-22EBABD189DF}" dt="2022-08-26T18:27:19.347" v="11" actId="478"/>
          <ac:spMkLst>
            <pc:docMk/>
            <pc:sldMk cId="3253932808" sldId="1103"/>
            <ac:spMk id="3" creationId="{1639DA5A-2718-4BA3-AA1E-4160FBBF56A4}"/>
          </ac:spMkLst>
        </pc:spChg>
        <pc:spChg chg="add del">
          <ac:chgData name="Ortiz, Edith J" userId="d59c95b8-1640-485e-8ad0-c624f859d090" providerId="ADAL" clId="{C6C69CD5-9023-489E-B513-22EBABD189DF}" dt="2022-08-26T19:58:02.070" v="132" actId="26606"/>
          <ac:spMkLst>
            <pc:docMk/>
            <pc:sldMk cId="3253932808" sldId="1103"/>
            <ac:spMk id="10" creationId="{42A4FC2C-047E-45A5-965D-8E1E3BF09BC6}"/>
          </ac:spMkLst>
        </pc:spChg>
        <pc:spChg chg="add del">
          <ac:chgData name="Ortiz, Edith J" userId="d59c95b8-1640-485e-8ad0-c624f859d090" providerId="ADAL" clId="{C6C69CD5-9023-489E-B513-22EBABD189DF}" dt="2022-08-26T19:58:02.065" v="131" actId="26606"/>
          <ac:spMkLst>
            <pc:docMk/>
            <pc:sldMk cId="3253932808" sldId="1103"/>
            <ac:spMk id="15" creationId="{42A4FC2C-047E-45A5-965D-8E1E3BF09BC6}"/>
          </ac:spMkLst>
        </pc:spChg>
        <pc:spChg chg="add del">
          <ac:chgData name="Ortiz, Edith J" userId="d59c95b8-1640-485e-8ad0-c624f859d090" providerId="ADAL" clId="{C6C69CD5-9023-489E-B513-22EBABD189DF}" dt="2022-08-26T20:08:30.064" v="141" actId="26606"/>
          <ac:spMkLst>
            <pc:docMk/>
            <pc:sldMk cId="3253932808" sldId="1103"/>
            <ac:spMk id="17" creationId="{16B067B1-F4E5-4FDF-813D-C9E872E80075}"/>
          </ac:spMkLst>
        </pc:spChg>
        <pc:spChg chg="add">
          <ac:chgData name="Ortiz, Edith J" userId="d59c95b8-1640-485e-8ad0-c624f859d090" providerId="ADAL" clId="{C6C69CD5-9023-489E-B513-22EBABD189DF}" dt="2022-08-26T20:08:30.064" v="141" actId="26606"/>
          <ac:spMkLst>
            <pc:docMk/>
            <pc:sldMk cId="3253932808" sldId="1103"/>
            <ac:spMk id="22" creationId="{42A4FC2C-047E-45A5-965D-8E1E3BF09BC6}"/>
          </ac:spMkLst>
        </pc:spChg>
        <pc:picChg chg="add del mod">
          <ac:chgData name="Ortiz, Edith J" userId="d59c95b8-1640-485e-8ad0-c624f859d090" providerId="ADAL" clId="{C6C69CD5-9023-489E-B513-22EBABD189DF}" dt="2022-08-26T19:57:37.143" v="125" actId="478"/>
          <ac:picMkLst>
            <pc:docMk/>
            <pc:sldMk cId="3253932808" sldId="1103"/>
            <ac:picMk id="5" creationId="{E627B151-D8EB-4E8E-BFB4-AEF91CB2F0BC}"/>
          </ac:picMkLst>
        </pc:picChg>
        <pc:picChg chg="add mod">
          <ac:chgData name="Ortiz, Edith J" userId="d59c95b8-1640-485e-8ad0-c624f859d090" providerId="ADAL" clId="{C6C69CD5-9023-489E-B513-22EBABD189DF}" dt="2022-08-26T20:08:30.064" v="141" actId="26606"/>
          <ac:picMkLst>
            <pc:docMk/>
            <pc:sldMk cId="3253932808" sldId="1103"/>
            <ac:picMk id="7" creationId="{91C2B7C6-9DC8-4147-A64B-8CEAB69EB722}"/>
          </ac:picMkLst>
        </pc:picChg>
      </pc:sldChg>
      <pc:sldChg chg="addSp delSp modSp new mod">
        <pc:chgData name="Ortiz, Edith J" userId="d59c95b8-1640-485e-8ad0-c624f859d090" providerId="ADAL" clId="{C6C69CD5-9023-489E-B513-22EBABD189DF}" dt="2022-08-26T18:39:46.699" v="26" actId="14100"/>
        <pc:sldMkLst>
          <pc:docMk/>
          <pc:sldMk cId="2627477872" sldId="1104"/>
        </pc:sldMkLst>
        <pc:spChg chg="add del">
          <ac:chgData name="Ortiz, Edith J" userId="d59c95b8-1640-485e-8ad0-c624f859d090" providerId="ADAL" clId="{C6C69CD5-9023-489E-B513-22EBABD189DF}" dt="2022-08-26T18:39:22.014" v="23" actId="22"/>
          <ac:spMkLst>
            <pc:docMk/>
            <pc:sldMk cId="2627477872" sldId="1104"/>
            <ac:spMk id="3" creationId="{A884EB83-7678-4B5F-B2DF-8EDB2A61E1DA}"/>
          </ac:spMkLst>
        </pc:spChg>
        <pc:picChg chg="add mod">
          <ac:chgData name="Ortiz, Edith J" userId="d59c95b8-1640-485e-8ad0-c624f859d090" providerId="ADAL" clId="{C6C69CD5-9023-489E-B513-22EBABD189DF}" dt="2022-08-26T18:39:46.699" v="26" actId="14100"/>
          <ac:picMkLst>
            <pc:docMk/>
            <pc:sldMk cId="2627477872" sldId="1104"/>
            <ac:picMk id="5" creationId="{1FA3DA3B-DFFC-4489-A3B1-166191732B63}"/>
          </ac:picMkLst>
        </pc:picChg>
      </pc:sldChg>
      <pc:sldMasterChg chg="delSldLayout">
        <pc:chgData name="Ortiz, Edith J" userId="d59c95b8-1640-485e-8ad0-c624f859d090" providerId="ADAL" clId="{C6C69CD5-9023-489E-B513-22EBABD189DF}" dt="2022-08-26T19:55:10.188" v="120" actId="2696"/>
        <pc:sldMasterMkLst>
          <pc:docMk/>
          <pc:sldMasterMk cId="1930301320" sldId="2147483648"/>
        </pc:sldMasterMkLst>
        <pc:sldLayoutChg chg="del">
          <pc:chgData name="Ortiz, Edith J" userId="d59c95b8-1640-485e-8ad0-c624f859d090" providerId="ADAL" clId="{C6C69CD5-9023-489E-B513-22EBABD189DF}" dt="2022-08-26T19:55:10.188" v="120" actId="2696"/>
          <pc:sldLayoutMkLst>
            <pc:docMk/>
            <pc:sldMasterMk cId="1930301320" sldId="2147483648"/>
            <pc:sldLayoutMk cId="207969567" sldId="214748365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EF873-67F2-4C65-9AD3-AD8F0BA80934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A3ED7-1F68-4599-B717-9F851B008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76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52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52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91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B1A011-D26E-9D45-8980-6C93599E6FA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642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76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98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54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692150"/>
            <a:ext cx="615950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18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64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77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A3ED7-1F68-4599-B717-9F851B0081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2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emf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B0EC380-B4FE-D74E-A800-9A4A13281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98794" y="4643819"/>
            <a:ext cx="3323796" cy="1655762"/>
          </a:xfrm>
        </p:spPr>
        <p:txBody>
          <a:bodyPr/>
          <a:lstStyle>
            <a:lvl1pPr marL="0" indent="0" algn="l">
              <a:buNone/>
              <a:defRPr sz="2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  <a:p>
            <a:endParaRPr lang="en-US" dirty="0"/>
          </a:p>
        </p:txBody>
      </p:sp>
      <p:pic>
        <p:nvPicPr>
          <p:cNvPr id="9" name="Picture 8" descr="A picture containing flock, bird, outdoor, light&#10;&#10;Description automatically generated">
            <a:extLst>
              <a:ext uri="{FF2B5EF4-FFF2-40B4-BE49-F238E27FC236}">
                <a16:creationId xmlns:a16="http://schemas.microsoft.com/office/drawing/2014/main" id="{7213AF8E-A69B-0848-BBDF-50156CA9D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881" t="4148" b="2510"/>
          <a:stretch/>
        </p:blipFill>
        <p:spPr>
          <a:xfrm>
            <a:off x="-1" y="-1"/>
            <a:ext cx="7472729" cy="685800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6AAC4-1B8C-F24C-87E7-F6D8C0D6F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6290-EED5-874F-900A-4711FF8C08B9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F1402-B24F-5644-93E5-9AC0C83DB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6764B-C561-4C40-803A-4F8F44C52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A2001-AC45-814D-84F6-B789D95FC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2" y="2256219"/>
            <a:ext cx="6536266" cy="2387600"/>
          </a:xfrm>
        </p:spPr>
        <p:txBody>
          <a:bodyPr anchor="ctr"/>
          <a:lstStyle>
            <a:lvl1pPr algn="l">
              <a:defRPr sz="6000" b="0" i="0">
                <a:latin typeface="Halyard Display Light" pitchFamily="2" charset="77"/>
              </a:defRPr>
            </a:lvl1pPr>
          </a:lstStyle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E134DC-9284-4245-95F2-FFB2C6A5D2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765017"/>
            <a:ext cx="3968827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60D87-9C2C-8C40-BFEC-C72AA729D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6290-EED5-874F-900A-4711FF8C08B9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18233-D030-A349-B699-DF31FB26F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F93A8-31F4-C449-B303-A2913C21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flock, bird, light, outdoor&#10;&#10;Description automatically generated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156" t="2338" r="1451" b="27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402276"/>
          </a:xfrm>
        </p:spPr>
        <p:txBody>
          <a:bodyPr anchor="ctr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8539"/>
            <a:ext cx="10515600" cy="1841112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8200" y="765017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A8E0D0-5F80-174D-BB66-6491EF444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01499" y="-41859"/>
            <a:ext cx="13147398" cy="7395410"/>
          </a:xfrm>
          <a:prstGeom prst="rect">
            <a:avLst/>
          </a:prstGeom>
        </p:spPr>
      </p:pic>
      <p:pic>
        <p:nvPicPr>
          <p:cNvPr id="8" name="Picture 7" descr="A picture containing stove, keyboard&#10;&#10;Description automatically generated">
            <a:extLst>
              <a:ext uri="{FF2B5EF4-FFF2-40B4-BE49-F238E27FC236}">
                <a16:creationId xmlns:a16="http://schemas.microsoft.com/office/drawing/2014/main" id="{F87D81B5-E281-CF49-974D-0B70265782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14" t="3058" r="914" b="3857"/>
          <a:stretch/>
        </p:blipFill>
        <p:spPr>
          <a:xfrm>
            <a:off x="-401499" y="-41859"/>
            <a:ext cx="13147398" cy="7395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DA0BB6-575B-D349-9F7C-C191B5DC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3065"/>
            <a:ext cx="44958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F57D9B-0A9F-8549-B097-78DF9F631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B31FC6-9E80-F84F-8C45-C104EB705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6290-EED5-874F-900A-4711FF8C08B9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11A69-56A3-484C-8285-F0595279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D6D557-DB14-BD4E-B66E-21A3572E71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8083" y="6125056"/>
            <a:ext cx="533400" cy="482600"/>
          </a:xfrm>
          <a:prstGeom prst="rect">
            <a:avLst/>
          </a:prstGeom>
        </p:spPr>
      </p:pic>
      <p:pic>
        <p:nvPicPr>
          <p:cNvPr id="13" name="Picture 12" descr="A picture containing table, drawing&#10;&#10;Description automatically generated">
            <a:extLst>
              <a:ext uri="{FF2B5EF4-FFF2-40B4-BE49-F238E27FC236}">
                <a16:creationId xmlns:a16="http://schemas.microsoft.com/office/drawing/2014/main" id="{5DA8B183-6303-A849-AA98-15C0DC8038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1840"/>
          <a:stretch/>
        </p:blipFill>
        <p:spPr>
          <a:xfrm>
            <a:off x="4688708" y="-465514"/>
            <a:ext cx="8057192" cy="7395410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4DED94D-93A8-C946-A4A0-F5F73215AAF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523893" y="1184231"/>
            <a:ext cx="5486471" cy="4447611"/>
          </a:xfrm>
        </p:spPr>
        <p:txBody>
          <a:bodyPr>
            <a:normAutofit/>
          </a:bodyPr>
          <a:lstStyle>
            <a:lvl1pPr marL="0" indent="0">
              <a:buNone/>
              <a:defRPr sz="21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FDB36C-3591-734F-A2EC-B214530668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1673" y="-110835"/>
            <a:ext cx="12566073" cy="7301344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DBC5E49D-5C0D-D64F-B2BA-E27E72E250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859" t="3357" r="4891" b="3858"/>
          <a:stretch/>
        </p:blipFill>
        <p:spPr>
          <a:xfrm>
            <a:off x="-221673" y="-110835"/>
            <a:ext cx="12566073" cy="7301344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A7BBD-A90E-8E43-BAD7-483A782BD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6290-EED5-874F-900A-4711FF8C08B9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B92DC0-319C-E248-ADCC-5CA42EE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0B69C6-59A6-4A4B-8FB3-BECAE3C3E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3D64ECD-6875-E04B-901A-30616692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93065"/>
            <a:ext cx="4495800" cy="1325563"/>
          </a:xfrm>
        </p:spPr>
        <p:txBody>
          <a:bodyPr>
            <a:normAutofit/>
          </a:bodyPr>
          <a:lstStyle>
            <a:lvl1pPr>
              <a:defRPr sz="3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A picture containing table, drawing&#10;&#10;Description automatically generated">
            <a:extLst>
              <a:ext uri="{FF2B5EF4-FFF2-40B4-BE49-F238E27FC236}">
                <a16:creationId xmlns:a16="http://schemas.microsoft.com/office/drawing/2014/main" id="{3555342D-BC1B-7745-A9BD-CC5449F14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" r="44739"/>
          <a:stretch/>
        </p:blipFill>
        <p:spPr>
          <a:xfrm>
            <a:off x="4688708" y="-465514"/>
            <a:ext cx="7655692" cy="7395410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8DC3381F-5334-3546-BB12-E5B58E20D39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2213" y="1251188"/>
            <a:ext cx="5486471" cy="4447611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3CF776-9EDA-DD42-9435-A4BBFE12CB9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68083" y="6125056"/>
            <a:ext cx="5334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B0D013-7D5C-744F-B9AD-68977ACC2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B6290-EED5-874F-900A-4711FF8C08B9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AE1B35-688A-384C-B63E-666E7EF28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1191600" y="477851"/>
            <a:ext cx="8616800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1191600" y="1831451"/>
            <a:ext cx="8616800" cy="47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1219170" lvl="1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828754" lvl="2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2438339" lvl="3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3047924" lvl="4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3657509" lvl="5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4267093" lvl="6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4876678" lvl="7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9808488" y="6755100"/>
            <a:ext cx="1191600" cy="102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5"/>
          <p:cNvSpPr/>
          <p:nvPr/>
        </p:nvSpPr>
        <p:spPr>
          <a:xfrm>
            <a:off x="11000416" y="6755100"/>
            <a:ext cx="1191600" cy="102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5"/>
          <p:cNvSpPr/>
          <p:nvPr/>
        </p:nvSpPr>
        <p:spPr>
          <a:xfrm>
            <a:off x="0" y="6755100"/>
            <a:ext cx="1191600" cy="102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5"/>
          <p:cNvSpPr/>
          <p:nvPr/>
        </p:nvSpPr>
        <p:spPr>
          <a:xfrm>
            <a:off x="1191613" y="6755100"/>
            <a:ext cx="8616800" cy="10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1307433" y="6262577"/>
            <a:ext cx="731600" cy="4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4845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0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7E5C5E-858D-FA4A-BDEB-CE63B565A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43FC4-6602-F94A-B00B-1DE3E8F41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AD692-A909-C844-8D44-1B67E6D57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B6290-EED5-874F-900A-4711FF8C08B9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75F7D-4DA3-4B40-997B-F85162CE9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5" r:id="rId5"/>
    <p:sldLayoutId id="2147483657" r:id="rId6"/>
    <p:sldLayoutId id="214748365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C2B7C6-9DC8-4147-A64B-8CEAB69EB7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0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93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776688-063A-4A9D-B9CF-D4428E887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62" y="728662"/>
            <a:ext cx="98964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64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A3DA3B-DFFC-4489-A3B1-166191732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803" y="1075765"/>
            <a:ext cx="8440192" cy="438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7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18DFCC6-BF48-49A6-AAD8-A5812938AB0A}"/>
              </a:ext>
            </a:extLst>
          </p:cNvPr>
          <p:cNvSpPr txBox="1"/>
          <p:nvPr/>
        </p:nvSpPr>
        <p:spPr>
          <a:xfrm>
            <a:off x="3047104" y="3247023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1012C0-6769-4603-8690-29D7F0EB3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337" y="272210"/>
            <a:ext cx="10614789" cy="619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33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552599B-0DC9-4C3C-839B-4A099FCCE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49" y="462708"/>
            <a:ext cx="10725895" cy="58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77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E6956B-B60E-4D4F-9DF1-49079055F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649" y="399934"/>
            <a:ext cx="10570974" cy="605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97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80A097-03B2-4582-B65E-48DE745FA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23" y="661012"/>
            <a:ext cx="10872860" cy="50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22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990B96-1CB9-4D58-A424-507011531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87" y="733424"/>
            <a:ext cx="10823097" cy="586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3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4294967295"/>
          </p:nvPr>
        </p:nvSpPr>
        <p:spPr>
          <a:xfrm>
            <a:off x="11460163" y="6262688"/>
            <a:ext cx="731837" cy="417512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0FFC89-5195-4A07-84C9-F77DD7696FDC}"/>
              </a:ext>
            </a:extLst>
          </p:cNvPr>
          <p:cNvSpPr txBox="1"/>
          <p:nvPr/>
        </p:nvSpPr>
        <p:spPr>
          <a:xfrm>
            <a:off x="3048918" y="3247088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32AC27A-B08C-41C6-973E-2EAA7B305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12" y="852487"/>
            <a:ext cx="10472049" cy="543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60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161EEE-B1C4-4062-8B8B-50CAB7FEF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8045" y="1477464"/>
            <a:ext cx="8126449" cy="407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26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818C5C-316E-40AC-A202-754315CD2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37" y="374573"/>
            <a:ext cx="11168033" cy="549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10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A4287E-BD2E-4A7E-A392-9BB3D6F8E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804" y="643466"/>
            <a:ext cx="1081760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74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8D0E09-3592-444E-95DF-0E16A6703D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13CDA3-DCE8-4526-BBF4-EF81A0C3A8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11</Words>
  <Application>Microsoft Office PowerPoint</Application>
  <PresentationFormat>Widescreen</PresentationFormat>
  <Paragraphs>11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Halyard Display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lumalyssa46@gmail.com</dc:creator>
  <cp:lastModifiedBy>Ortiz, Edith J</cp:lastModifiedBy>
  <cp:revision>24</cp:revision>
  <dcterms:created xsi:type="dcterms:W3CDTF">2020-07-08T17:15:35Z</dcterms:created>
  <dcterms:modified xsi:type="dcterms:W3CDTF">2022-08-26T20:09:07Z</dcterms:modified>
</cp:coreProperties>
</file>