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18"/>
  </p:notesMasterIdLst>
  <p:sldIdLst>
    <p:sldId id="256" r:id="rId5"/>
    <p:sldId id="259" r:id="rId6"/>
    <p:sldId id="257" r:id="rId7"/>
    <p:sldId id="260" r:id="rId8"/>
    <p:sldId id="262" r:id="rId9"/>
    <p:sldId id="261" r:id="rId10"/>
    <p:sldId id="272" r:id="rId11"/>
    <p:sldId id="274" r:id="rId12"/>
    <p:sldId id="273" r:id="rId13"/>
    <p:sldId id="271" r:id="rId14"/>
    <p:sldId id="263" r:id="rId15"/>
    <p:sldId id="264" r:id="rId16"/>
    <p:sldId id="265" r:id="rId17"/>
  </p:sldIdLst>
  <p:sldSz cx="12192000" cy="6858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Halyard Display" panose="020B0604020202020204" charset="0"/>
      <p:regular r:id="rId23"/>
      <p:bold r:id="rId24"/>
      <p:italic r:id="rId25"/>
    </p:embeddedFont>
    <p:embeddedFont>
      <p:font typeface="Halyard Display Light" panose="020B0604020202020204" charset="0"/>
      <p:regular r:id="rId26"/>
      <p:italic r:id="rId27"/>
    </p:embeddedFont>
    <p:embeddedFont>
      <p:font typeface="Halyard Text" panose="020B0604020202020204" charset="0"/>
      <p:regular r:id="rId28"/>
      <p:bold r:id="rId29"/>
    </p:embeddedFont>
    <p:embeddedFont>
      <p:font typeface="Halyard Text Book" panose="020B0604020202020204" charset="0"/>
      <p:regular r:id="rId30"/>
      <p: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9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82"/>
    <p:restoredTop sz="94836"/>
  </p:normalViewPr>
  <p:slideViewPr>
    <p:cSldViewPr snapToGrid="0" snapToObjects="1">
      <p:cViewPr varScale="1">
        <p:scale>
          <a:sx n="108" d="100"/>
          <a:sy n="108" d="100"/>
        </p:scale>
        <p:origin x="88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7.fntdata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6.fntdata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rtiz, Edith J" userId="d59c95b8-1640-485e-8ad0-c624f859d090" providerId="ADAL" clId="{CD21AB38-7368-4512-91E0-6F8888EAB1E2}"/>
    <pc:docChg chg="undo custSel addSld delSld modSld">
      <pc:chgData name="Ortiz, Edith J" userId="d59c95b8-1640-485e-8ad0-c624f859d090" providerId="ADAL" clId="{CD21AB38-7368-4512-91E0-6F8888EAB1E2}" dt="2022-12-09T20:18:17.580" v="57" actId="2696"/>
      <pc:docMkLst>
        <pc:docMk/>
      </pc:docMkLst>
      <pc:sldChg chg="addSp delSp modSp mod">
        <pc:chgData name="Ortiz, Edith J" userId="d59c95b8-1640-485e-8ad0-c624f859d090" providerId="ADAL" clId="{CD21AB38-7368-4512-91E0-6F8888EAB1E2}" dt="2022-12-09T20:02:23.495" v="4" actId="1076"/>
        <pc:sldMkLst>
          <pc:docMk/>
          <pc:sldMk cId="3010350126" sldId="256"/>
        </pc:sldMkLst>
        <pc:picChg chg="add mod">
          <ac:chgData name="Ortiz, Edith J" userId="d59c95b8-1640-485e-8ad0-c624f859d090" providerId="ADAL" clId="{CD21AB38-7368-4512-91E0-6F8888EAB1E2}" dt="2022-12-09T20:02:23.495" v="4" actId="1076"/>
          <ac:picMkLst>
            <pc:docMk/>
            <pc:sldMk cId="3010350126" sldId="256"/>
            <ac:picMk id="3" creationId="{87C8A916-563A-45F1-B189-D233086DFDFD}"/>
          </ac:picMkLst>
        </pc:picChg>
        <pc:picChg chg="del">
          <ac:chgData name="Ortiz, Edith J" userId="d59c95b8-1640-485e-8ad0-c624f859d090" providerId="ADAL" clId="{CD21AB38-7368-4512-91E0-6F8888EAB1E2}" dt="2022-12-09T20:01:40.621" v="0" actId="478"/>
          <ac:picMkLst>
            <pc:docMk/>
            <pc:sldMk cId="3010350126" sldId="256"/>
            <ac:picMk id="6" creationId="{F7720EAD-C08E-46B9-BE8E-5B7433506D57}"/>
          </ac:picMkLst>
        </pc:picChg>
      </pc:sldChg>
      <pc:sldChg chg="addSp delSp modSp add del mod">
        <pc:chgData name="Ortiz, Edith J" userId="d59c95b8-1640-485e-8ad0-c624f859d090" providerId="ADAL" clId="{CD21AB38-7368-4512-91E0-6F8888EAB1E2}" dt="2022-12-09T20:03:19.252" v="11" actId="1076"/>
        <pc:sldMkLst>
          <pc:docMk/>
          <pc:sldMk cId="2088845372" sldId="260"/>
        </pc:sldMkLst>
        <pc:picChg chg="add mod">
          <ac:chgData name="Ortiz, Edith J" userId="d59c95b8-1640-485e-8ad0-c624f859d090" providerId="ADAL" clId="{CD21AB38-7368-4512-91E0-6F8888EAB1E2}" dt="2022-12-09T20:03:19.252" v="11" actId="1076"/>
          <ac:picMkLst>
            <pc:docMk/>
            <pc:sldMk cId="2088845372" sldId="260"/>
            <ac:picMk id="3" creationId="{CBC403A8-0438-4DEB-B78B-6DB142E93042}"/>
          </ac:picMkLst>
        </pc:picChg>
        <pc:picChg chg="del">
          <ac:chgData name="Ortiz, Edith J" userId="d59c95b8-1640-485e-8ad0-c624f859d090" providerId="ADAL" clId="{CD21AB38-7368-4512-91E0-6F8888EAB1E2}" dt="2022-12-09T20:02:49.238" v="7" actId="478"/>
          <ac:picMkLst>
            <pc:docMk/>
            <pc:sldMk cId="2088845372" sldId="260"/>
            <ac:picMk id="5" creationId="{C4A17030-185A-4EEE-9814-7E09ABBFE4C7}"/>
          </ac:picMkLst>
        </pc:picChg>
      </pc:sldChg>
      <pc:sldChg chg="addSp delSp modSp mod">
        <pc:chgData name="Ortiz, Edith J" userId="d59c95b8-1640-485e-8ad0-c624f859d090" providerId="ADAL" clId="{CD21AB38-7368-4512-91E0-6F8888EAB1E2}" dt="2022-12-09T20:04:41.536" v="17" actId="1076"/>
        <pc:sldMkLst>
          <pc:docMk/>
          <pc:sldMk cId="3816233478" sldId="261"/>
        </pc:sldMkLst>
        <pc:picChg chg="add mod">
          <ac:chgData name="Ortiz, Edith J" userId="d59c95b8-1640-485e-8ad0-c624f859d090" providerId="ADAL" clId="{CD21AB38-7368-4512-91E0-6F8888EAB1E2}" dt="2022-12-09T20:04:41.536" v="17" actId="1076"/>
          <ac:picMkLst>
            <pc:docMk/>
            <pc:sldMk cId="3816233478" sldId="261"/>
            <ac:picMk id="4" creationId="{A22D9C9E-4B8E-427F-A175-4FAA92E27CF3}"/>
          </ac:picMkLst>
        </pc:picChg>
        <pc:picChg chg="del">
          <ac:chgData name="Ortiz, Edith J" userId="d59c95b8-1640-485e-8ad0-c624f859d090" providerId="ADAL" clId="{CD21AB38-7368-4512-91E0-6F8888EAB1E2}" dt="2022-12-09T20:04:16.688" v="15" actId="478"/>
          <ac:picMkLst>
            <pc:docMk/>
            <pc:sldMk cId="3816233478" sldId="261"/>
            <ac:picMk id="18" creationId="{E04C9146-10FD-458B-93AF-3FD3CC2B6FF7}"/>
          </ac:picMkLst>
        </pc:picChg>
      </pc:sldChg>
      <pc:sldChg chg="addSp delSp modSp mod">
        <pc:chgData name="Ortiz, Edith J" userId="d59c95b8-1640-485e-8ad0-c624f859d090" providerId="ADAL" clId="{CD21AB38-7368-4512-91E0-6F8888EAB1E2}" dt="2022-12-09T20:11:56.856" v="46" actId="1076"/>
        <pc:sldMkLst>
          <pc:docMk/>
          <pc:sldMk cId="1008315298" sldId="263"/>
        </pc:sldMkLst>
        <pc:picChg chg="del">
          <ac:chgData name="Ortiz, Edith J" userId="d59c95b8-1640-485e-8ad0-c624f859d090" providerId="ADAL" clId="{CD21AB38-7368-4512-91E0-6F8888EAB1E2}" dt="2022-12-09T20:10:27.893" v="41" actId="478"/>
          <ac:picMkLst>
            <pc:docMk/>
            <pc:sldMk cId="1008315298" sldId="263"/>
            <ac:picMk id="4" creationId="{01D042FE-0040-457C-B5F1-165C24D92073}"/>
          </ac:picMkLst>
        </pc:picChg>
        <pc:picChg chg="add del mod">
          <ac:chgData name="Ortiz, Edith J" userId="d59c95b8-1640-485e-8ad0-c624f859d090" providerId="ADAL" clId="{CD21AB38-7368-4512-91E0-6F8888EAB1E2}" dt="2022-12-09T20:11:53.690" v="44" actId="478"/>
          <ac:picMkLst>
            <pc:docMk/>
            <pc:sldMk cId="1008315298" sldId="263"/>
            <ac:picMk id="5" creationId="{4FC4E0C0-10BC-4475-AC12-3276E4EBF673}"/>
          </ac:picMkLst>
        </pc:picChg>
        <pc:picChg chg="add mod">
          <ac:chgData name="Ortiz, Edith J" userId="d59c95b8-1640-485e-8ad0-c624f859d090" providerId="ADAL" clId="{CD21AB38-7368-4512-91E0-6F8888EAB1E2}" dt="2022-12-09T20:11:56.856" v="46" actId="1076"/>
          <ac:picMkLst>
            <pc:docMk/>
            <pc:sldMk cId="1008315298" sldId="263"/>
            <ac:picMk id="7" creationId="{0D8D0FB2-6F23-486A-BB80-CAB76FF2AFAD}"/>
          </ac:picMkLst>
        </pc:picChg>
      </pc:sldChg>
      <pc:sldChg chg="addSp delSp modSp mod">
        <pc:chgData name="Ortiz, Edith J" userId="d59c95b8-1640-485e-8ad0-c624f859d090" providerId="ADAL" clId="{CD21AB38-7368-4512-91E0-6F8888EAB1E2}" dt="2022-12-09T20:17:32.551" v="53" actId="14100"/>
        <pc:sldMkLst>
          <pc:docMk/>
          <pc:sldMk cId="2657546592" sldId="264"/>
        </pc:sldMkLst>
        <pc:picChg chg="add del mod">
          <ac:chgData name="Ortiz, Edith J" userId="d59c95b8-1640-485e-8ad0-c624f859d090" providerId="ADAL" clId="{CD21AB38-7368-4512-91E0-6F8888EAB1E2}" dt="2022-12-09T20:17:07.878" v="50" actId="478"/>
          <ac:picMkLst>
            <pc:docMk/>
            <pc:sldMk cId="2657546592" sldId="264"/>
            <ac:picMk id="4" creationId="{B88114B9-500E-49B8-A303-4E34E3342706}"/>
          </ac:picMkLst>
        </pc:picChg>
        <pc:picChg chg="del">
          <ac:chgData name="Ortiz, Edith J" userId="d59c95b8-1640-485e-8ad0-c624f859d090" providerId="ADAL" clId="{CD21AB38-7368-4512-91E0-6F8888EAB1E2}" dt="2022-12-09T20:12:49.140" v="47" actId="478"/>
          <ac:picMkLst>
            <pc:docMk/>
            <pc:sldMk cId="2657546592" sldId="264"/>
            <ac:picMk id="5" creationId="{7DF5DDCD-3A55-47E9-91F3-2A2C77B2FC69}"/>
          </ac:picMkLst>
        </pc:picChg>
        <pc:picChg chg="add mod">
          <ac:chgData name="Ortiz, Edith J" userId="d59c95b8-1640-485e-8ad0-c624f859d090" providerId="ADAL" clId="{CD21AB38-7368-4512-91E0-6F8888EAB1E2}" dt="2022-12-09T20:17:32.551" v="53" actId="14100"/>
          <ac:picMkLst>
            <pc:docMk/>
            <pc:sldMk cId="2657546592" sldId="264"/>
            <ac:picMk id="7" creationId="{BB47E5E6-63FB-4C82-93C3-037B141E4021}"/>
          </ac:picMkLst>
        </pc:picChg>
      </pc:sldChg>
      <pc:sldChg chg="delSp del mod">
        <pc:chgData name="Ortiz, Edith J" userId="d59c95b8-1640-485e-8ad0-c624f859d090" providerId="ADAL" clId="{CD21AB38-7368-4512-91E0-6F8888EAB1E2}" dt="2022-12-09T20:04:02.797" v="13" actId="2696"/>
        <pc:sldMkLst>
          <pc:docMk/>
          <pc:sldMk cId="3317443587" sldId="266"/>
        </pc:sldMkLst>
        <pc:picChg chg="del">
          <ac:chgData name="Ortiz, Edith J" userId="d59c95b8-1640-485e-8ad0-c624f859d090" providerId="ADAL" clId="{CD21AB38-7368-4512-91E0-6F8888EAB1E2}" dt="2022-12-09T20:03:52.038" v="12" actId="478"/>
          <ac:picMkLst>
            <pc:docMk/>
            <pc:sldMk cId="3317443587" sldId="266"/>
            <ac:picMk id="3" creationId="{78B487D0-6685-4EB6-8A5C-B657C7201888}"/>
          </ac:picMkLst>
        </pc:picChg>
      </pc:sldChg>
      <pc:sldChg chg="del">
        <pc:chgData name="Ortiz, Edith J" userId="d59c95b8-1640-485e-8ad0-c624f859d090" providerId="ADAL" clId="{CD21AB38-7368-4512-91E0-6F8888EAB1E2}" dt="2022-12-09T20:18:12.346" v="55" actId="2696"/>
        <pc:sldMkLst>
          <pc:docMk/>
          <pc:sldMk cId="3505335139" sldId="267"/>
        </pc:sldMkLst>
      </pc:sldChg>
      <pc:sldChg chg="del">
        <pc:chgData name="Ortiz, Edith J" userId="d59c95b8-1640-485e-8ad0-c624f859d090" providerId="ADAL" clId="{CD21AB38-7368-4512-91E0-6F8888EAB1E2}" dt="2022-12-09T20:18:14.848" v="56" actId="2696"/>
        <pc:sldMkLst>
          <pc:docMk/>
          <pc:sldMk cId="1888736352" sldId="268"/>
        </pc:sldMkLst>
      </pc:sldChg>
      <pc:sldChg chg="del">
        <pc:chgData name="Ortiz, Edith J" userId="d59c95b8-1640-485e-8ad0-c624f859d090" providerId="ADAL" clId="{CD21AB38-7368-4512-91E0-6F8888EAB1E2}" dt="2022-12-09T20:18:08.936" v="54" actId="2696"/>
        <pc:sldMkLst>
          <pc:docMk/>
          <pc:sldMk cId="4046986187" sldId="269"/>
        </pc:sldMkLst>
      </pc:sldChg>
      <pc:sldChg chg="del">
        <pc:chgData name="Ortiz, Edith J" userId="d59c95b8-1640-485e-8ad0-c624f859d090" providerId="ADAL" clId="{CD21AB38-7368-4512-91E0-6F8888EAB1E2}" dt="2022-12-09T20:18:17.580" v="57" actId="2696"/>
        <pc:sldMkLst>
          <pc:docMk/>
          <pc:sldMk cId="2716279426" sldId="270"/>
        </pc:sldMkLst>
      </pc:sldChg>
      <pc:sldChg chg="add">
        <pc:chgData name="Ortiz, Edith J" userId="d59c95b8-1640-485e-8ad0-c624f859d090" providerId="ADAL" clId="{CD21AB38-7368-4512-91E0-6F8888EAB1E2}" dt="2022-12-09T20:04:12.871" v="14" actId="2890"/>
        <pc:sldMkLst>
          <pc:docMk/>
          <pc:sldMk cId="1868200011" sldId="271"/>
        </pc:sldMkLst>
      </pc:sldChg>
      <pc:sldChg chg="addSp delSp modSp add mod">
        <pc:chgData name="Ortiz, Edith J" userId="d59c95b8-1640-485e-8ad0-c624f859d090" providerId="ADAL" clId="{CD21AB38-7368-4512-91E0-6F8888EAB1E2}" dt="2022-12-09T20:09:52.186" v="40" actId="1076"/>
        <pc:sldMkLst>
          <pc:docMk/>
          <pc:sldMk cId="1440855830" sldId="272"/>
        </pc:sldMkLst>
        <pc:picChg chg="del">
          <ac:chgData name="Ortiz, Edith J" userId="d59c95b8-1640-485e-8ad0-c624f859d090" providerId="ADAL" clId="{CD21AB38-7368-4512-91E0-6F8888EAB1E2}" dt="2022-12-09T20:05:12.145" v="21" actId="478"/>
          <ac:picMkLst>
            <pc:docMk/>
            <pc:sldMk cId="1440855830" sldId="272"/>
            <ac:picMk id="4" creationId="{A22D9C9E-4B8E-427F-A175-4FAA92E27CF3}"/>
          </ac:picMkLst>
        </pc:picChg>
        <pc:picChg chg="add del mod">
          <ac:chgData name="Ortiz, Edith J" userId="d59c95b8-1640-485e-8ad0-c624f859d090" providerId="ADAL" clId="{CD21AB38-7368-4512-91E0-6F8888EAB1E2}" dt="2022-12-09T20:09:25.442" v="36" actId="478"/>
          <ac:picMkLst>
            <pc:docMk/>
            <pc:sldMk cId="1440855830" sldId="272"/>
            <ac:picMk id="5" creationId="{4B012F94-FFFB-4AD3-AB0A-4162FD11AF36}"/>
          </ac:picMkLst>
        </pc:picChg>
        <pc:picChg chg="add mod">
          <ac:chgData name="Ortiz, Edith J" userId="d59c95b8-1640-485e-8ad0-c624f859d090" providerId="ADAL" clId="{CD21AB38-7368-4512-91E0-6F8888EAB1E2}" dt="2022-12-09T20:09:52.186" v="40" actId="1076"/>
          <ac:picMkLst>
            <pc:docMk/>
            <pc:sldMk cId="1440855830" sldId="272"/>
            <ac:picMk id="7" creationId="{845CD9C0-4AD9-4CEC-A481-47BDC2B2624E}"/>
          </ac:picMkLst>
        </pc:picChg>
      </pc:sldChg>
      <pc:sldChg chg="addSp delSp modSp add mod">
        <pc:chgData name="Ortiz, Edith J" userId="d59c95b8-1640-485e-8ad0-c624f859d090" providerId="ADAL" clId="{CD21AB38-7368-4512-91E0-6F8888EAB1E2}" dt="2022-12-09T20:08:22.781" v="32" actId="1076"/>
        <pc:sldMkLst>
          <pc:docMk/>
          <pc:sldMk cId="2368785417" sldId="273"/>
        </pc:sldMkLst>
        <pc:picChg chg="del">
          <ac:chgData name="Ortiz, Edith J" userId="d59c95b8-1640-485e-8ad0-c624f859d090" providerId="ADAL" clId="{CD21AB38-7368-4512-91E0-6F8888EAB1E2}" dt="2022-12-09T20:07:13.803" v="30" actId="478"/>
          <ac:picMkLst>
            <pc:docMk/>
            <pc:sldMk cId="2368785417" sldId="273"/>
            <ac:picMk id="4" creationId="{A22D9C9E-4B8E-427F-A175-4FAA92E27CF3}"/>
          </ac:picMkLst>
        </pc:picChg>
        <pc:picChg chg="add mod">
          <ac:chgData name="Ortiz, Edith J" userId="d59c95b8-1640-485e-8ad0-c624f859d090" providerId="ADAL" clId="{CD21AB38-7368-4512-91E0-6F8888EAB1E2}" dt="2022-12-09T20:08:22.781" v="32" actId="1076"/>
          <ac:picMkLst>
            <pc:docMk/>
            <pc:sldMk cId="2368785417" sldId="273"/>
            <ac:picMk id="5" creationId="{B6C83D30-49C4-4C8E-BE9E-3BD451E42E76}"/>
          </ac:picMkLst>
        </pc:picChg>
      </pc:sldChg>
      <pc:sldChg chg="addSp delSp modSp add mod">
        <pc:chgData name="Ortiz, Edith J" userId="d59c95b8-1640-485e-8ad0-c624f859d090" providerId="ADAL" clId="{CD21AB38-7368-4512-91E0-6F8888EAB1E2}" dt="2022-12-09T20:09:06.392" v="35" actId="1076"/>
        <pc:sldMkLst>
          <pc:docMk/>
          <pc:sldMk cId="1071490626" sldId="274"/>
        </pc:sldMkLst>
        <pc:picChg chg="del">
          <ac:chgData name="Ortiz, Edith J" userId="d59c95b8-1640-485e-8ad0-c624f859d090" providerId="ADAL" clId="{CD21AB38-7368-4512-91E0-6F8888EAB1E2}" dt="2022-12-09T20:06:51.574" v="26" actId="478"/>
          <ac:picMkLst>
            <pc:docMk/>
            <pc:sldMk cId="1071490626" sldId="274"/>
            <ac:picMk id="4" creationId="{A22D9C9E-4B8E-427F-A175-4FAA92E27CF3}"/>
          </ac:picMkLst>
        </pc:picChg>
        <pc:picChg chg="add del mod">
          <ac:chgData name="Ortiz, Edith J" userId="d59c95b8-1640-485e-8ad0-c624f859d090" providerId="ADAL" clId="{CD21AB38-7368-4512-91E0-6F8888EAB1E2}" dt="2022-12-09T20:09:02.676" v="33" actId="478"/>
          <ac:picMkLst>
            <pc:docMk/>
            <pc:sldMk cId="1071490626" sldId="274"/>
            <ac:picMk id="5" creationId="{BA137907-CFDC-4E22-AFFF-56CCC55E8FE1}"/>
          </ac:picMkLst>
        </pc:picChg>
        <pc:picChg chg="add mod">
          <ac:chgData name="Ortiz, Edith J" userId="d59c95b8-1640-485e-8ad0-c624f859d090" providerId="ADAL" clId="{CD21AB38-7368-4512-91E0-6F8888EAB1E2}" dt="2022-12-09T20:09:06.392" v="35" actId="1076"/>
          <ac:picMkLst>
            <pc:docMk/>
            <pc:sldMk cId="1071490626" sldId="274"/>
            <ac:picMk id="7" creationId="{532C0A7F-0BB0-4E6C-8210-F42D54C8182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45F49D-B33F-E046-A1CA-7A3472AE117F}" type="datetimeFigureOut">
              <a:rPr lang="en-US" smtClean="0"/>
              <a:t>12/9/2022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DF1F8-2AA6-5148-ACAA-D0FE1D9BF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663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8086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4989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5270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0011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263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r>
              <a:rPr lang="en-US" dirty="0"/>
              <a:t>, PhD. [click to edit]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2E89C81-CB6B-C64E-8086-8527C7FDB9A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1850" y="520653"/>
            <a:ext cx="3968826" cy="66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18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title of this section</a:t>
            </a:r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171CA151-60DD-5648-C8F2-73D15A609DF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4866" y="6130268"/>
            <a:ext cx="2853302" cy="480556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subhead</a:t>
            </a:r>
          </a:p>
        </p:txBody>
      </p:sp>
    </p:spTree>
    <p:extLst>
      <p:ext uri="{BB962C8B-B14F-4D97-AF65-F5344CB8AC3E}">
        <p14:creationId xmlns:p14="http://schemas.microsoft.com/office/powerpoint/2010/main" val="427870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316903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3774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 dirty="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 dirty="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41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0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301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  <p:sldLayoutId id="2147483652" r:id="rId3"/>
    <p:sldLayoutId id="2147483656" r:id="rId4"/>
    <p:sldLayoutId id="2147483649" r:id="rId5"/>
    <p:sldLayoutId id="2147483653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7C8A916-563A-45F1-B189-D233086DFD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7464" y="1349407"/>
            <a:ext cx="9069773" cy="5051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350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78EDE9-54E8-D2BF-AFD1-8CF26A615E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2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824599-B246-41C0-B6E1-8A1BBD1BF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049" y="813907"/>
            <a:ext cx="10578193" cy="4901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710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3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1767DA-79F3-4AD4-91C9-7D2411A37C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001" y="745671"/>
            <a:ext cx="7477125" cy="499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941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4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C403A8-0438-4DEB-B78B-6DB142E930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409" y="287985"/>
            <a:ext cx="11305591" cy="628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845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0C0C82-9CF0-63B0-B5CF-AF8264F58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5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579AB2D-8EAA-422A-866D-E9851620FC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258" y="412976"/>
            <a:ext cx="9610725" cy="524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229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8F8C1-618A-FDBF-7DE1-0822DFE2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2D9C9E-4B8E-427F-A175-4FAA92E27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512" y="488503"/>
            <a:ext cx="7800975" cy="515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2334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8F8C1-618A-FDBF-7DE1-0822DFE2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7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5CD9C0-4AD9-4CEC-A481-47BDC2B262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112" y="234180"/>
            <a:ext cx="9616017" cy="5376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855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8F8C1-618A-FDBF-7DE1-0822DFE2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8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2C0A7F-0BB0-4E6C-8210-F42D54C818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674" y="136525"/>
            <a:ext cx="10372725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490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8F8C1-618A-FDBF-7DE1-0822DFE2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9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C83D30-49C4-4C8E-BE9E-3BD451E42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037" y="136525"/>
            <a:ext cx="10067925" cy="569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7854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8F8C1-618A-FDBF-7DE1-0822DFE2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10</a:t>
            </a:fld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04C9146-10FD-458B-93AF-3FD3CC2B6F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2687" y="693283"/>
            <a:ext cx="7286625" cy="498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200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8F8C1-618A-FDBF-7DE1-0822DFE2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11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8D0FB2-6F23-486A-BB80-CAB76FF2AF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581" y="274191"/>
            <a:ext cx="10467975" cy="558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3152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8F8C1-618A-FDBF-7DE1-0822DFE2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12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47E5E6-63FB-4C82-93C3-037B141E40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732" y="136524"/>
            <a:ext cx="10624398" cy="5802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546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8F8C1-618A-FDBF-7DE1-0822DFE2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B8E1A8-03E0-4FD3-862C-F7B1431F5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996" y="600075"/>
            <a:ext cx="9163050" cy="485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6836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CMHCC Powerpoint Template2" id="{2324C577-9635-7C4C-A22A-02CCFDAC2091}" vid="{1996C408-CD8C-354A-8AA0-31AF6D03623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6" ma:contentTypeDescription="Create a new document." ma:contentTypeScope="" ma:versionID="be82dfd0f656d7552e061c4b79aaa0e2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138bd8bace7eae73466e6c890fc0711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Comments xmlns="2018a4d9-e5a5-428b-a312-dfd840ba6b63" xsi:nil="true"/>
    <lcf76f155ced4ddcb4097134ff3c332f xmlns="2018a4d9-e5a5-428b-a312-dfd840ba6b6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AB643BA-116C-4B78-9CAE-947652F1DA3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D67F0FE-97AC-48C2-B3F8-B57138189E0D}"/>
</file>

<file path=customXml/itemProps3.xml><?xml version="1.0" encoding="utf-8"?>
<ds:datastoreItem xmlns:ds="http://schemas.openxmlformats.org/officeDocument/2006/customXml" ds:itemID="{E24D2939-55FE-41E3-A406-BB09ACF739B0}">
  <ds:schemaRefs>
    <ds:schemaRef ds:uri="http://purl.org/dc/terms/"/>
    <ds:schemaRef ds:uri="31af2402-7bde-4f41-8f40-a97d7de054eb"/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662f16c1-43a0-452e-8ad0-4cb6f660ce5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TCMHCC template</Template>
  <TotalTime>5154</TotalTime>
  <Words>17</Words>
  <Application>Microsoft Office PowerPoint</Application>
  <PresentationFormat>Widescreen</PresentationFormat>
  <Paragraphs>17</Paragraphs>
  <Slides>13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Halyard Display</vt:lpstr>
      <vt:lpstr>Halyard Text Book</vt:lpstr>
      <vt:lpstr>Halyard Display Light</vt:lpstr>
      <vt:lpstr>Calibri</vt:lpstr>
      <vt:lpstr>Halyard Text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Ortiz, Edith J</dc:creator>
  <cp:lastModifiedBy>Ortiz, Edith J</cp:lastModifiedBy>
  <cp:revision>3</cp:revision>
  <dcterms:created xsi:type="dcterms:W3CDTF">2022-09-19T19:08:07Z</dcterms:created>
  <dcterms:modified xsi:type="dcterms:W3CDTF">2022-12-09T20:18:17Z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</Properties>
</file>