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9" r:id="rId6"/>
    <p:sldId id="257" r:id="rId7"/>
    <p:sldId id="260" r:id="rId8"/>
    <p:sldId id="262" r:id="rId9"/>
    <p:sldId id="261" r:id="rId10"/>
    <p:sldId id="263" r:id="rId11"/>
    <p:sldId id="264" r:id="rId12"/>
    <p:sldId id="265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CAF8EE-FFFA-C640-7CB7-93FB6401CFF8}" v="1" dt="2022-09-26T20:39:33.5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82"/>
    <p:restoredTop sz="94836"/>
  </p:normalViewPr>
  <p:slideViewPr>
    <p:cSldViewPr snapToGrid="0" snapToObjects="1">
      <p:cViewPr varScale="1">
        <p:scale>
          <a:sx n="108" d="100"/>
          <a:sy n="108" d="100"/>
        </p:scale>
        <p:origin x="88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tiz, Edith J" userId="d59c95b8-1640-485e-8ad0-c624f859d090" providerId="ADAL" clId="{7B2494E7-483E-4389-AB21-61E9F9C3925F}"/>
    <pc:docChg chg="undo custSel addSld delSld modSld sldOrd">
      <pc:chgData name="Ortiz, Edith J" userId="d59c95b8-1640-485e-8ad0-c624f859d090" providerId="ADAL" clId="{7B2494E7-483E-4389-AB21-61E9F9C3925F}" dt="2022-09-20T15:43:43.183" v="70" actId="47"/>
      <pc:docMkLst>
        <pc:docMk/>
      </pc:docMkLst>
      <pc:sldChg chg="addSp delSp modSp mod">
        <pc:chgData name="Ortiz, Edith J" userId="d59c95b8-1640-485e-8ad0-c624f859d090" providerId="ADAL" clId="{7B2494E7-483E-4389-AB21-61E9F9C3925F}" dt="2022-09-19T19:12:31.250" v="5" actId="1076"/>
        <pc:sldMkLst>
          <pc:docMk/>
          <pc:sldMk cId="3773941158" sldId="257"/>
        </pc:sldMkLst>
        <pc:spChg chg="del">
          <ac:chgData name="Ortiz, Edith J" userId="d59c95b8-1640-485e-8ad0-c624f859d090" providerId="ADAL" clId="{7B2494E7-483E-4389-AB21-61E9F9C3925F}" dt="2022-09-19T19:12:27.320" v="3" actId="478"/>
          <ac:spMkLst>
            <pc:docMk/>
            <pc:sldMk cId="3773941158" sldId="257"/>
            <ac:spMk id="5" creationId="{67198022-DB88-9349-2E96-D4BC4832A068}"/>
          </ac:spMkLst>
        </pc:spChg>
        <pc:spChg chg="del">
          <ac:chgData name="Ortiz, Edith J" userId="d59c95b8-1640-485e-8ad0-c624f859d090" providerId="ADAL" clId="{7B2494E7-483E-4389-AB21-61E9F9C3925F}" dt="2022-09-19T19:12:25.794" v="2" actId="478"/>
          <ac:spMkLst>
            <pc:docMk/>
            <pc:sldMk cId="3773941158" sldId="257"/>
            <ac:spMk id="6" creationId="{2938BF51-3AF6-F8C2-B80B-ACC6625476AD}"/>
          </ac:spMkLst>
        </pc:spChg>
        <pc:picChg chg="add mod">
          <ac:chgData name="Ortiz, Edith J" userId="d59c95b8-1640-485e-8ad0-c624f859d090" providerId="ADAL" clId="{7B2494E7-483E-4389-AB21-61E9F9C3925F}" dt="2022-09-19T19:12:31.250" v="5" actId="1076"/>
          <ac:picMkLst>
            <pc:docMk/>
            <pc:sldMk cId="3773941158" sldId="257"/>
            <ac:picMk id="3" creationId="{201767DA-79F3-4AD4-91C9-7D2411A37CF9}"/>
          </ac:picMkLst>
        </pc:picChg>
      </pc:sldChg>
      <pc:sldChg chg="del ord">
        <pc:chgData name="Ortiz, Edith J" userId="d59c95b8-1640-485e-8ad0-c624f859d090" providerId="ADAL" clId="{7B2494E7-483E-4389-AB21-61E9F9C3925F}" dt="2022-09-19T19:42:14.726" v="62" actId="2696"/>
        <pc:sldMkLst>
          <pc:docMk/>
          <pc:sldMk cId="3042268472" sldId="258"/>
        </pc:sldMkLst>
      </pc:sldChg>
      <pc:sldChg chg="addSp modSp mod">
        <pc:chgData name="Ortiz, Edith J" userId="d59c95b8-1640-485e-8ad0-c624f859d090" providerId="ADAL" clId="{7B2494E7-483E-4389-AB21-61E9F9C3925F}" dt="2022-09-19T19:11:36.264" v="1" actId="14100"/>
        <pc:sldMkLst>
          <pc:docMk/>
          <pc:sldMk cId="1044710763" sldId="259"/>
        </pc:sldMkLst>
        <pc:picChg chg="add mod">
          <ac:chgData name="Ortiz, Edith J" userId="d59c95b8-1640-485e-8ad0-c624f859d090" providerId="ADAL" clId="{7B2494E7-483E-4389-AB21-61E9F9C3925F}" dt="2022-09-19T19:11:36.264" v="1" actId="14100"/>
          <ac:picMkLst>
            <pc:docMk/>
            <pc:sldMk cId="1044710763" sldId="259"/>
            <ac:picMk id="9" creationId="{B9824599-B246-41C0-B6E1-8A1BBD1BF16A}"/>
          </ac:picMkLst>
        </pc:picChg>
      </pc:sldChg>
      <pc:sldChg chg="addSp delSp modSp mod">
        <pc:chgData name="Ortiz, Edith J" userId="d59c95b8-1640-485e-8ad0-c624f859d090" providerId="ADAL" clId="{7B2494E7-483E-4389-AB21-61E9F9C3925F}" dt="2022-09-19T19:14:26.460" v="13" actId="14100"/>
        <pc:sldMkLst>
          <pc:docMk/>
          <pc:sldMk cId="2088845372" sldId="260"/>
        </pc:sldMkLst>
        <pc:spChg chg="del">
          <ac:chgData name="Ortiz, Edith J" userId="d59c95b8-1640-485e-8ad0-c624f859d090" providerId="ADAL" clId="{7B2494E7-483E-4389-AB21-61E9F9C3925F}" dt="2022-09-19T19:13:37.667" v="9" actId="478"/>
          <ac:spMkLst>
            <pc:docMk/>
            <pc:sldMk cId="2088845372" sldId="260"/>
            <ac:spMk id="2" creationId="{753BD7DA-5769-6549-7A1C-7F4BCEA7E82E}"/>
          </ac:spMkLst>
        </pc:spChg>
        <pc:spChg chg="del">
          <ac:chgData name="Ortiz, Edith J" userId="d59c95b8-1640-485e-8ad0-c624f859d090" providerId="ADAL" clId="{7B2494E7-483E-4389-AB21-61E9F9C3925F}" dt="2022-09-19T19:13:35.734" v="8" actId="478"/>
          <ac:spMkLst>
            <pc:docMk/>
            <pc:sldMk cId="2088845372" sldId="260"/>
            <ac:spMk id="3" creationId="{9A910C9C-D89F-9F3B-9867-82E816A06E1A}"/>
          </ac:spMkLst>
        </pc:spChg>
        <pc:picChg chg="add del">
          <ac:chgData name="Ortiz, Edith J" userId="d59c95b8-1640-485e-8ad0-c624f859d090" providerId="ADAL" clId="{7B2494E7-483E-4389-AB21-61E9F9C3925F}" dt="2022-09-19T19:14:21.479" v="11" actId="478"/>
          <ac:picMkLst>
            <pc:docMk/>
            <pc:sldMk cId="2088845372" sldId="260"/>
            <ac:picMk id="6" creationId="{5FC4C062-F920-4ADC-8184-BAB37DD8E499}"/>
          </ac:picMkLst>
        </pc:picChg>
        <pc:picChg chg="add mod">
          <ac:chgData name="Ortiz, Edith J" userId="d59c95b8-1640-485e-8ad0-c624f859d090" providerId="ADAL" clId="{7B2494E7-483E-4389-AB21-61E9F9C3925F}" dt="2022-09-19T19:14:26.460" v="13" actId="14100"/>
          <ac:picMkLst>
            <pc:docMk/>
            <pc:sldMk cId="2088845372" sldId="260"/>
            <ac:picMk id="8" creationId="{04F182C1-F6CB-4E8A-94D4-E0E8F6979256}"/>
          </ac:picMkLst>
        </pc:picChg>
      </pc:sldChg>
      <pc:sldChg chg="addSp delSp modSp mod">
        <pc:chgData name="Ortiz, Edith J" userId="d59c95b8-1640-485e-8ad0-c624f859d090" providerId="ADAL" clId="{7B2494E7-483E-4389-AB21-61E9F9C3925F}" dt="2022-09-19T19:17:17.219" v="45" actId="1076"/>
        <pc:sldMkLst>
          <pc:docMk/>
          <pc:sldMk cId="3816233478" sldId="261"/>
        </pc:sldMkLst>
        <pc:spChg chg="add del mod">
          <ac:chgData name="Ortiz, Edith J" userId="d59c95b8-1640-485e-8ad0-c624f859d090" providerId="ADAL" clId="{7B2494E7-483E-4389-AB21-61E9F9C3925F}" dt="2022-09-19T19:16:19.161" v="29" actId="478"/>
          <ac:spMkLst>
            <pc:docMk/>
            <pc:sldMk cId="3816233478" sldId="261"/>
            <ac:spMk id="4" creationId="{F36C3B69-6176-4B7D-A837-43230BCCC2E1}"/>
          </ac:spMkLst>
        </pc:spChg>
        <pc:spChg chg="add del mod">
          <ac:chgData name="Ortiz, Edith J" userId="d59c95b8-1640-485e-8ad0-c624f859d090" providerId="ADAL" clId="{7B2494E7-483E-4389-AB21-61E9F9C3925F}" dt="2022-09-19T19:16:16.900" v="28" actId="478"/>
          <ac:spMkLst>
            <pc:docMk/>
            <pc:sldMk cId="3816233478" sldId="261"/>
            <ac:spMk id="6" creationId="{33AADA2C-0361-40EA-B08D-EE9E65275709}"/>
          </ac:spMkLst>
        </pc:spChg>
        <pc:spChg chg="add del mod">
          <ac:chgData name="Ortiz, Edith J" userId="d59c95b8-1640-485e-8ad0-c624f859d090" providerId="ADAL" clId="{7B2494E7-483E-4389-AB21-61E9F9C3925F}" dt="2022-09-19T19:16:29.558" v="32" actId="478"/>
          <ac:spMkLst>
            <pc:docMk/>
            <pc:sldMk cId="3816233478" sldId="261"/>
            <ac:spMk id="8" creationId="{DCF74FD5-114C-4AD1-B394-0190494CC261}"/>
          </ac:spMkLst>
        </pc:spChg>
        <pc:spChg chg="add del mod">
          <ac:chgData name="Ortiz, Edith J" userId="d59c95b8-1640-485e-8ad0-c624f859d090" providerId="ADAL" clId="{7B2494E7-483E-4389-AB21-61E9F9C3925F}" dt="2022-09-19T19:16:34.628" v="34" actId="478"/>
          <ac:spMkLst>
            <pc:docMk/>
            <pc:sldMk cId="3816233478" sldId="261"/>
            <ac:spMk id="10" creationId="{16CEEDAF-E9A0-4C5D-BE58-4B0BBA285481}"/>
          </ac:spMkLst>
        </pc:spChg>
        <pc:spChg chg="add del mod">
          <ac:chgData name="Ortiz, Edith J" userId="d59c95b8-1640-485e-8ad0-c624f859d090" providerId="ADAL" clId="{7B2494E7-483E-4389-AB21-61E9F9C3925F}" dt="2022-09-19T19:16:49.286" v="37" actId="478"/>
          <ac:spMkLst>
            <pc:docMk/>
            <pc:sldMk cId="3816233478" sldId="261"/>
            <ac:spMk id="12" creationId="{58EDAAB2-C396-40CC-B96C-5C4F7CEA3A0F}"/>
          </ac:spMkLst>
        </pc:spChg>
        <pc:spChg chg="add del mod">
          <ac:chgData name="Ortiz, Edith J" userId="d59c95b8-1640-485e-8ad0-c624f859d090" providerId="ADAL" clId="{7B2494E7-483E-4389-AB21-61E9F9C3925F}" dt="2022-09-19T19:16:53.314" v="40" actId="478"/>
          <ac:spMkLst>
            <pc:docMk/>
            <pc:sldMk cId="3816233478" sldId="261"/>
            <ac:spMk id="14" creationId="{6F4D0FB4-A70B-454B-B172-B52654474BE4}"/>
          </ac:spMkLst>
        </pc:spChg>
        <pc:spChg chg="add del mod">
          <ac:chgData name="Ortiz, Edith J" userId="d59c95b8-1640-485e-8ad0-c624f859d090" providerId="ADAL" clId="{7B2494E7-483E-4389-AB21-61E9F9C3925F}" dt="2022-09-19T19:16:59.163" v="42" actId="478"/>
          <ac:spMkLst>
            <pc:docMk/>
            <pc:sldMk cId="3816233478" sldId="261"/>
            <ac:spMk id="16" creationId="{30987FF9-8EAB-4F3F-8D62-2D305C64F503}"/>
          </ac:spMkLst>
        </pc:spChg>
        <pc:spChg chg="del">
          <ac:chgData name="Ortiz, Edith J" userId="d59c95b8-1640-485e-8ad0-c624f859d090" providerId="ADAL" clId="{7B2494E7-483E-4389-AB21-61E9F9C3925F}" dt="2022-09-19T19:16:14.695" v="26" actId="478"/>
          <ac:spMkLst>
            <pc:docMk/>
            <pc:sldMk cId="3816233478" sldId="261"/>
            <ac:spMk id="28" creationId="{8638BD03-F73C-8975-262D-C92B7F6D61AA}"/>
          </ac:spMkLst>
        </pc:spChg>
        <pc:spChg chg="del">
          <ac:chgData name="Ortiz, Edith J" userId="d59c95b8-1640-485e-8ad0-c624f859d090" providerId="ADAL" clId="{7B2494E7-483E-4389-AB21-61E9F9C3925F}" dt="2022-09-19T19:16:25.986" v="31" actId="478"/>
          <ac:spMkLst>
            <pc:docMk/>
            <pc:sldMk cId="3816233478" sldId="261"/>
            <ac:spMk id="29" creationId="{17FF7374-F9CC-C9EB-585B-0A0EBFA66243}"/>
          </ac:spMkLst>
        </pc:spChg>
        <pc:spChg chg="del">
          <ac:chgData name="Ortiz, Edith J" userId="d59c95b8-1640-485e-8ad0-c624f859d090" providerId="ADAL" clId="{7B2494E7-483E-4389-AB21-61E9F9C3925F}" dt="2022-09-19T19:16:23.421" v="30" actId="478"/>
          <ac:spMkLst>
            <pc:docMk/>
            <pc:sldMk cId="3816233478" sldId="261"/>
            <ac:spMk id="30" creationId="{803FD276-D4C2-24BF-D85D-07CAE7C7336F}"/>
          </ac:spMkLst>
        </pc:spChg>
        <pc:spChg chg="del">
          <ac:chgData name="Ortiz, Edith J" userId="d59c95b8-1640-485e-8ad0-c624f859d090" providerId="ADAL" clId="{7B2494E7-483E-4389-AB21-61E9F9C3925F}" dt="2022-09-19T19:16:50.360" v="38" actId="478"/>
          <ac:spMkLst>
            <pc:docMk/>
            <pc:sldMk cId="3816233478" sldId="261"/>
            <ac:spMk id="31" creationId="{BFDFCE34-E588-44D1-AE0A-3A2485120B82}"/>
          </ac:spMkLst>
        </pc:spChg>
        <pc:spChg chg="del mod">
          <ac:chgData name="Ortiz, Edith J" userId="d59c95b8-1640-485e-8ad0-c624f859d090" providerId="ADAL" clId="{7B2494E7-483E-4389-AB21-61E9F9C3925F}" dt="2022-09-19T19:16:46.147" v="36" actId="478"/>
          <ac:spMkLst>
            <pc:docMk/>
            <pc:sldMk cId="3816233478" sldId="261"/>
            <ac:spMk id="32" creationId="{44483A5B-051A-2202-FBE7-9E40F2444A16}"/>
          </ac:spMkLst>
        </pc:spChg>
        <pc:spChg chg="del">
          <ac:chgData name="Ortiz, Edith J" userId="d59c95b8-1640-485e-8ad0-c624f859d090" providerId="ADAL" clId="{7B2494E7-483E-4389-AB21-61E9F9C3925F}" dt="2022-09-19T19:17:00.295" v="43" actId="478"/>
          <ac:spMkLst>
            <pc:docMk/>
            <pc:sldMk cId="3816233478" sldId="261"/>
            <ac:spMk id="33" creationId="{1F0BBF65-D870-FFB7-EB4C-D7EE7A362EA0}"/>
          </ac:spMkLst>
        </pc:spChg>
        <pc:spChg chg="del">
          <ac:chgData name="Ortiz, Edith J" userId="d59c95b8-1640-485e-8ad0-c624f859d090" providerId="ADAL" clId="{7B2494E7-483E-4389-AB21-61E9F9C3925F}" dt="2022-09-19T19:16:56.237" v="41" actId="478"/>
          <ac:spMkLst>
            <pc:docMk/>
            <pc:sldMk cId="3816233478" sldId="261"/>
            <ac:spMk id="34" creationId="{25E60C56-5CEB-D635-9EA8-BB85ED973725}"/>
          </ac:spMkLst>
        </pc:spChg>
        <pc:picChg chg="add mod">
          <ac:chgData name="Ortiz, Edith J" userId="d59c95b8-1640-485e-8ad0-c624f859d090" providerId="ADAL" clId="{7B2494E7-483E-4389-AB21-61E9F9C3925F}" dt="2022-09-19T19:17:17.219" v="45" actId="1076"/>
          <ac:picMkLst>
            <pc:docMk/>
            <pc:sldMk cId="3816233478" sldId="261"/>
            <ac:picMk id="18" creationId="{E04C9146-10FD-458B-93AF-3FD3CC2B6FF7}"/>
          </ac:picMkLst>
        </pc:picChg>
        <pc:picChg chg="del">
          <ac:chgData name="Ortiz, Edith J" userId="d59c95b8-1640-485e-8ad0-c624f859d090" providerId="ADAL" clId="{7B2494E7-483E-4389-AB21-61E9F9C3925F}" dt="2022-09-19T19:16:16.168" v="27" actId="478"/>
          <ac:picMkLst>
            <pc:docMk/>
            <pc:sldMk cId="3816233478" sldId="261"/>
            <ac:picMk id="23" creationId="{8B52B060-4ED8-CFEF-AA41-6C29D176F220}"/>
          </ac:picMkLst>
        </pc:picChg>
        <pc:picChg chg="del">
          <ac:chgData name="Ortiz, Edith J" userId="d59c95b8-1640-485e-8ad0-c624f859d090" providerId="ADAL" clId="{7B2494E7-483E-4389-AB21-61E9F9C3925F}" dt="2022-09-19T19:16:32.081" v="33" actId="478"/>
          <ac:picMkLst>
            <pc:docMk/>
            <pc:sldMk cId="3816233478" sldId="261"/>
            <ac:picMk id="25" creationId="{A5551C74-034C-DBB4-5B31-FFF55FD837CB}"/>
          </ac:picMkLst>
        </pc:picChg>
        <pc:picChg chg="del">
          <ac:chgData name="Ortiz, Edith J" userId="d59c95b8-1640-485e-8ad0-c624f859d090" providerId="ADAL" clId="{7B2494E7-483E-4389-AB21-61E9F9C3925F}" dt="2022-09-19T19:16:51.452" v="39" actId="478"/>
          <ac:picMkLst>
            <pc:docMk/>
            <pc:sldMk cId="3816233478" sldId="261"/>
            <ac:picMk id="27" creationId="{25C6AE26-A61D-E6CB-10E9-62C14220035B}"/>
          </ac:picMkLst>
        </pc:picChg>
      </pc:sldChg>
      <pc:sldChg chg="addSp delSp modSp mod">
        <pc:chgData name="Ortiz, Edith J" userId="d59c95b8-1640-485e-8ad0-c624f859d090" providerId="ADAL" clId="{7B2494E7-483E-4389-AB21-61E9F9C3925F}" dt="2022-09-19T19:15:57.372" v="25" actId="1076"/>
        <pc:sldMkLst>
          <pc:docMk/>
          <pc:sldMk cId="2055229438" sldId="262"/>
        </pc:sldMkLst>
        <pc:spChg chg="del">
          <ac:chgData name="Ortiz, Edith J" userId="d59c95b8-1640-485e-8ad0-c624f859d090" providerId="ADAL" clId="{7B2494E7-483E-4389-AB21-61E9F9C3925F}" dt="2022-09-19T19:15:38.824" v="14" actId="478"/>
          <ac:spMkLst>
            <pc:docMk/>
            <pc:sldMk cId="2055229438" sldId="262"/>
            <ac:spMk id="2" creationId="{10C163E2-3184-7E78-F6A4-3C4221A2D603}"/>
          </ac:spMkLst>
        </pc:spChg>
        <pc:spChg chg="del">
          <ac:chgData name="Ortiz, Edith J" userId="d59c95b8-1640-485e-8ad0-c624f859d090" providerId="ADAL" clId="{7B2494E7-483E-4389-AB21-61E9F9C3925F}" dt="2022-09-19T19:15:40.503" v="15" actId="478"/>
          <ac:spMkLst>
            <pc:docMk/>
            <pc:sldMk cId="2055229438" sldId="262"/>
            <ac:spMk id="4" creationId="{0D8817BE-155D-1E53-745B-4513D82B8277}"/>
          </ac:spMkLst>
        </pc:spChg>
        <pc:spChg chg="del">
          <ac:chgData name="Ortiz, Edith J" userId="d59c95b8-1640-485e-8ad0-c624f859d090" providerId="ADAL" clId="{7B2494E7-483E-4389-AB21-61E9F9C3925F}" dt="2022-09-19T19:15:43.614" v="17" actId="478"/>
          <ac:spMkLst>
            <pc:docMk/>
            <pc:sldMk cId="2055229438" sldId="262"/>
            <ac:spMk id="5" creationId="{64A32EE0-5AE0-36EB-5011-E73846DC81EF}"/>
          </ac:spMkLst>
        </pc:spChg>
        <pc:spChg chg="del">
          <ac:chgData name="Ortiz, Edith J" userId="d59c95b8-1640-485e-8ad0-c624f859d090" providerId="ADAL" clId="{7B2494E7-483E-4389-AB21-61E9F9C3925F}" dt="2022-09-19T19:15:45.227" v="18" actId="478"/>
          <ac:spMkLst>
            <pc:docMk/>
            <pc:sldMk cId="2055229438" sldId="262"/>
            <ac:spMk id="6" creationId="{96B12728-653F-5D83-039A-EE8ADA8CC947}"/>
          </ac:spMkLst>
        </pc:spChg>
        <pc:spChg chg="del">
          <ac:chgData name="Ortiz, Edith J" userId="d59c95b8-1640-485e-8ad0-c624f859d090" providerId="ADAL" clId="{7B2494E7-483E-4389-AB21-61E9F9C3925F}" dt="2022-09-19T19:15:49.743" v="21" actId="478"/>
          <ac:spMkLst>
            <pc:docMk/>
            <pc:sldMk cId="2055229438" sldId="262"/>
            <ac:spMk id="7" creationId="{95481EE2-63E5-8104-FE6F-018D2172D6B1}"/>
          </ac:spMkLst>
        </pc:spChg>
        <pc:spChg chg="del">
          <ac:chgData name="Ortiz, Edith J" userId="d59c95b8-1640-485e-8ad0-c624f859d090" providerId="ADAL" clId="{7B2494E7-483E-4389-AB21-61E9F9C3925F}" dt="2022-09-19T19:15:42.278" v="16" actId="478"/>
          <ac:spMkLst>
            <pc:docMk/>
            <pc:sldMk cId="2055229438" sldId="262"/>
            <ac:spMk id="8" creationId="{ADEDFE74-4C1A-21A8-C2F3-24B652655DD0}"/>
          </ac:spMkLst>
        </pc:spChg>
        <pc:spChg chg="del">
          <ac:chgData name="Ortiz, Edith J" userId="d59c95b8-1640-485e-8ad0-c624f859d090" providerId="ADAL" clId="{7B2494E7-483E-4389-AB21-61E9F9C3925F}" dt="2022-09-19T19:15:48.183" v="20" actId="478"/>
          <ac:spMkLst>
            <pc:docMk/>
            <pc:sldMk cId="2055229438" sldId="262"/>
            <ac:spMk id="9" creationId="{BE54E90D-2355-35E6-57B7-A58D7D761255}"/>
          </ac:spMkLst>
        </pc:spChg>
        <pc:spChg chg="del">
          <ac:chgData name="Ortiz, Edith J" userId="d59c95b8-1640-485e-8ad0-c624f859d090" providerId="ADAL" clId="{7B2494E7-483E-4389-AB21-61E9F9C3925F}" dt="2022-09-19T19:15:46.472" v="19" actId="478"/>
          <ac:spMkLst>
            <pc:docMk/>
            <pc:sldMk cId="2055229438" sldId="262"/>
            <ac:spMk id="10" creationId="{CE9505D3-C97E-E367-C4EE-6637835C474E}"/>
          </ac:spMkLst>
        </pc:spChg>
        <pc:spChg chg="del">
          <ac:chgData name="Ortiz, Edith J" userId="d59c95b8-1640-485e-8ad0-c624f859d090" providerId="ADAL" clId="{7B2494E7-483E-4389-AB21-61E9F9C3925F}" dt="2022-09-19T19:15:52.913" v="23" actId="478"/>
          <ac:spMkLst>
            <pc:docMk/>
            <pc:sldMk cId="2055229438" sldId="262"/>
            <ac:spMk id="11" creationId="{85BB4A22-93D1-5C83-F48E-5446F7F39128}"/>
          </ac:spMkLst>
        </pc:spChg>
        <pc:spChg chg="del">
          <ac:chgData name="Ortiz, Edith J" userId="d59c95b8-1640-485e-8ad0-c624f859d090" providerId="ADAL" clId="{7B2494E7-483E-4389-AB21-61E9F9C3925F}" dt="2022-09-19T19:15:50.594" v="22" actId="478"/>
          <ac:spMkLst>
            <pc:docMk/>
            <pc:sldMk cId="2055229438" sldId="262"/>
            <ac:spMk id="12" creationId="{40A4F8E4-BE65-3493-DD98-3BFE12437107}"/>
          </ac:spMkLst>
        </pc:spChg>
        <pc:picChg chg="add mod">
          <ac:chgData name="Ortiz, Edith J" userId="d59c95b8-1640-485e-8ad0-c624f859d090" providerId="ADAL" clId="{7B2494E7-483E-4389-AB21-61E9F9C3925F}" dt="2022-09-19T19:15:57.372" v="25" actId="1076"/>
          <ac:picMkLst>
            <pc:docMk/>
            <pc:sldMk cId="2055229438" sldId="262"/>
            <ac:picMk id="14" creationId="{9579AB2D-8EAA-422A-866D-E9851620FCDA}"/>
          </ac:picMkLst>
        </pc:picChg>
      </pc:sldChg>
      <pc:sldChg chg="addSp delSp modSp add mod">
        <pc:chgData name="Ortiz, Edith J" userId="d59c95b8-1640-485e-8ad0-c624f859d090" providerId="ADAL" clId="{7B2494E7-483E-4389-AB21-61E9F9C3925F}" dt="2022-09-19T19:20:34.331" v="49" actId="1076"/>
        <pc:sldMkLst>
          <pc:docMk/>
          <pc:sldMk cId="1008315298" sldId="263"/>
        </pc:sldMkLst>
        <pc:picChg chg="add mod">
          <ac:chgData name="Ortiz, Edith J" userId="d59c95b8-1640-485e-8ad0-c624f859d090" providerId="ADAL" clId="{7B2494E7-483E-4389-AB21-61E9F9C3925F}" dt="2022-09-19T19:20:34.331" v="49" actId="1076"/>
          <ac:picMkLst>
            <pc:docMk/>
            <pc:sldMk cId="1008315298" sldId="263"/>
            <ac:picMk id="4" creationId="{8CD88DE0-A352-467A-AD7D-62778D044DD7}"/>
          </ac:picMkLst>
        </pc:picChg>
        <pc:picChg chg="del">
          <ac:chgData name="Ortiz, Edith J" userId="d59c95b8-1640-485e-8ad0-c624f859d090" providerId="ADAL" clId="{7B2494E7-483E-4389-AB21-61E9F9C3925F}" dt="2022-09-19T19:17:30.747" v="47" actId="478"/>
          <ac:picMkLst>
            <pc:docMk/>
            <pc:sldMk cId="1008315298" sldId="263"/>
            <ac:picMk id="18" creationId="{E04C9146-10FD-458B-93AF-3FD3CC2B6FF7}"/>
          </ac:picMkLst>
        </pc:picChg>
      </pc:sldChg>
      <pc:sldChg chg="addSp delSp modSp add mod">
        <pc:chgData name="Ortiz, Edith J" userId="d59c95b8-1640-485e-8ad0-c624f859d090" providerId="ADAL" clId="{7B2494E7-483E-4389-AB21-61E9F9C3925F}" dt="2022-09-20T15:43:41.246" v="69" actId="1076"/>
        <pc:sldMkLst>
          <pc:docMk/>
          <pc:sldMk cId="2657546592" sldId="264"/>
        </pc:sldMkLst>
        <pc:picChg chg="del">
          <ac:chgData name="Ortiz, Edith J" userId="d59c95b8-1640-485e-8ad0-c624f859d090" providerId="ADAL" clId="{7B2494E7-483E-4389-AB21-61E9F9C3925F}" dt="2022-09-19T19:21:22.184" v="52" actId="478"/>
          <ac:picMkLst>
            <pc:docMk/>
            <pc:sldMk cId="2657546592" sldId="264"/>
            <ac:picMk id="4" creationId="{8CD88DE0-A352-467A-AD7D-62778D044DD7}"/>
          </ac:picMkLst>
        </pc:picChg>
        <pc:picChg chg="add mod">
          <ac:chgData name="Ortiz, Edith J" userId="d59c95b8-1640-485e-8ad0-c624f859d090" providerId="ADAL" clId="{7B2494E7-483E-4389-AB21-61E9F9C3925F}" dt="2022-09-20T15:43:41.246" v="69" actId="1076"/>
          <ac:picMkLst>
            <pc:docMk/>
            <pc:sldMk cId="2657546592" sldId="264"/>
            <ac:picMk id="4" creationId="{DE58DE9C-13CE-48FB-9855-6B28726967D1}"/>
          </ac:picMkLst>
        </pc:picChg>
        <pc:picChg chg="add del mod">
          <ac:chgData name="Ortiz, Edith J" userId="d59c95b8-1640-485e-8ad0-c624f859d090" providerId="ADAL" clId="{7B2494E7-483E-4389-AB21-61E9F9C3925F}" dt="2022-09-20T15:43:38.362" v="67" actId="478"/>
          <ac:picMkLst>
            <pc:docMk/>
            <pc:sldMk cId="2657546592" sldId="264"/>
            <ac:picMk id="5" creationId="{FBB251F5-4FD5-48F2-9702-9B036D45FB13}"/>
          </ac:picMkLst>
        </pc:picChg>
      </pc:sldChg>
      <pc:sldChg chg="addSp delSp modSp add mod">
        <pc:chgData name="Ortiz, Edith J" userId="d59c95b8-1640-485e-8ad0-c624f859d090" providerId="ADAL" clId="{7B2494E7-483E-4389-AB21-61E9F9C3925F}" dt="2022-09-19T19:40:22.380" v="57" actId="1076"/>
        <pc:sldMkLst>
          <pc:docMk/>
          <pc:sldMk cId="833683652" sldId="265"/>
        </pc:sldMkLst>
        <pc:picChg chg="del">
          <ac:chgData name="Ortiz, Edith J" userId="d59c95b8-1640-485e-8ad0-c624f859d090" providerId="ADAL" clId="{7B2494E7-483E-4389-AB21-61E9F9C3925F}" dt="2022-09-19T19:28:12.045" v="55" actId="478"/>
          <ac:picMkLst>
            <pc:docMk/>
            <pc:sldMk cId="833683652" sldId="265"/>
            <ac:picMk id="4" creationId="{8CD88DE0-A352-467A-AD7D-62778D044DD7}"/>
          </ac:picMkLst>
        </pc:picChg>
        <pc:picChg chg="add mod">
          <ac:chgData name="Ortiz, Edith J" userId="d59c95b8-1640-485e-8ad0-c624f859d090" providerId="ADAL" clId="{7B2494E7-483E-4389-AB21-61E9F9C3925F}" dt="2022-09-19T19:40:22.380" v="57" actId="1076"/>
          <ac:picMkLst>
            <pc:docMk/>
            <pc:sldMk cId="833683652" sldId="265"/>
            <ac:picMk id="5" creationId="{4AB8E1A8-03E0-4FD3-862C-F7B1431F583D}"/>
          </ac:picMkLst>
        </pc:picChg>
      </pc:sldChg>
      <pc:sldChg chg="addSp delSp modSp add del mod">
        <pc:chgData name="Ortiz, Edith J" userId="d59c95b8-1640-485e-8ad0-c624f859d090" providerId="ADAL" clId="{7B2494E7-483E-4389-AB21-61E9F9C3925F}" dt="2022-09-20T15:43:43.183" v="70" actId="47"/>
        <pc:sldMkLst>
          <pc:docMk/>
          <pc:sldMk cId="1552147932" sldId="266"/>
        </pc:sldMkLst>
        <pc:picChg chg="add del mod">
          <ac:chgData name="Ortiz, Edith J" userId="d59c95b8-1640-485e-8ad0-c624f859d090" providerId="ADAL" clId="{7B2494E7-483E-4389-AB21-61E9F9C3925F}" dt="2022-09-20T15:30:14.214" v="65" actId="478"/>
          <ac:picMkLst>
            <pc:docMk/>
            <pc:sldMk cId="1552147932" sldId="266"/>
            <ac:picMk id="4" creationId="{662BD919-48A2-44E7-9511-26C6BF5F5302}"/>
          </ac:picMkLst>
        </pc:picChg>
        <pc:picChg chg="del">
          <ac:chgData name="Ortiz, Edith J" userId="d59c95b8-1640-485e-8ad0-c624f859d090" providerId="ADAL" clId="{7B2494E7-483E-4389-AB21-61E9F9C3925F}" dt="2022-09-19T19:40:58.508" v="59" actId="478"/>
          <ac:picMkLst>
            <pc:docMk/>
            <pc:sldMk cId="1552147932" sldId="266"/>
            <ac:picMk id="5" creationId="{FBB251F5-4FD5-48F2-9702-9B036D45FB13}"/>
          </ac:picMkLst>
        </pc:picChg>
      </pc:sldChg>
    </pc:docChg>
  </pc:docChgLst>
  <pc:docChgLst>
    <pc:chgData name="Cruzada-Davis, Laura" userId="S::lcruzada@utsystem.edu::474f9554-b6ec-40b3-8274-e075d5c0b75b" providerId="AD" clId="Web-{A4CAF8EE-FFFA-C640-7CB7-93FB6401CFF8}"/>
    <pc:docChg chg="modSld">
      <pc:chgData name="Cruzada-Davis, Laura" userId="S::lcruzada@utsystem.edu::474f9554-b6ec-40b3-8274-e075d5c0b75b" providerId="AD" clId="Web-{A4CAF8EE-FFFA-C640-7CB7-93FB6401CFF8}" dt="2022-09-26T20:39:33.506" v="0" actId="1076"/>
      <pc:docMkLst>
        <pc:docMk/>
      </pc:docMkLst>
      <pc:sldChg chg="modSp">
        <pc:chgData name="Cruzada-Davis, Laura" userId="S::lcruzada@utsystem.edu::474f9554-b6ec-40b3-8274-e075d5c0b75b" providerId="AD" clId="Web-{A4CAF8EE-FFFA-C640-7CB7-93FB6401CFF8}" dt="2022-09-26T20:39:33.506" v="0" actId="1076"/>
        <pc:sldMkLst>
          <pc:docMk/>
          <pc:sldMk cId="1044710763" sldId="259"/>
        </pc:sldMkLst>
        <pc:picChg chg="mod">
          <ac:chgData name="Cruzada-Davis, Laura" userId="S::lcruzada@utsystem.edu::474f9554-b6ec-40b3-8274-e075d5c0b75b" providerId="AD" clId="Web-{A4CAF8EE-FFFA-C640-7CB7-93FB6401CFF8}" dt="2022-09-26T20:39:33.506" v="0" actId="1076"/>
          <ac:picMkLst>
            <pc:docMk/>
            <pc:sldMk cId="1044710763" sldId="259"/>
            <ac:picMk id="9" creationId="{B9824599-B246-41C0-B6E1-8A1BBD1BF16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808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4E12E2-0EBE-4FF2-B4A4-736CC9C76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32" y="63591"/>
            <a:ext cx="11648536" cy="673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824599-B246-41C0-B6E1-8A1BBD1BF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426" y="813907"/>
            <a:ext cx="10578193" cy="490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1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1767DA-79F3-4AD4-91C9-7D2411A37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001" y="745671"/>
            <a:ext cx="7477125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F182C1-F6CB-4E8A-94D4-E0E8F6979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747712"/>
            <a:ext cx="9086850" cy="556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45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579AB2D-8EAA-422A-866D-E9851620F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258" y="412976"/>
            <a:ext cx="9610725" cy="52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29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04C9146-10FD-458B-93AF-3FD3CC2B6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687" y="693283"/>
            <a:ext cx="7286625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233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D88DE0-A352-467A-AD7D-62778D044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36" y="435428"/>
            <a:ext cx="96012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315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58DE9C-13CE-48FB-9855-6B2872696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358" y="457755"/>
            <a:ext cx="96774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546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B8E1A8-03E0-4FD3-862C-F7B1431F5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996" y="600075"/>
            <a:ext cx="9163050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683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B1F0EC0-7CC9-4A67-B58B-D596324F45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4D2939-55FE-41E3-A406-BB09ACF739B0}">
  <ds:schemaRefs>
    <ds:schemaRef ds:uri="http://purl.org/dc/terms/"/>
    <ds:schemaRef ds:uri="31af2402-7bde-4f41-8f40-a97d7de054eb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662f16c1-43a0-452e-8ad0-4cb6f660ce5c"/>
    <ds:schemaRef ds:uri="bc6d5123-e1cb-4a6a-adf0-63854dce486e"/>
    <ds:schemaRef ds:uri="2018a4d9-e5a5-428b-a312-dfd840ba6b6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</Template>
  <TotalTime>43</TotalTime>
  <Words>9</Words>
  <Application>Microsoft Office PowerPoint</Application>
  <PresentationFormat>Widescreen</PresentationFormat>
  <Paragraphs>9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Ortiz, Edith J</dc:creator>
  <cp:lastModifiedBy>Ortiz, Edith J</cp:lastModifiedBy>
  <cp:revision>2</cp:revision>
  <dcterms:created xsi:type="dcterms:W3CDTF">2022-09-19T19:08:07Z</dcterms:created>
  <dcterms:modified xsi:type="dcterms:W3CDTF">2022-09-26T20:39:33Z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