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Halyard Display" panose="020B0604020202020204" charset="0"/>
      <p:regular r:id="rId12"/>
      <p:bold r:id="rId13"/>
      <p:italic r:id="rId14"/>
    </p:embeddedFont>
    <p:embeddedFont>
      <p:font typeface="Halyard Display Light" panose="020B0604020202020204" charset="0"/>
      <p:regular r:id="rId15"/>
      <p:italic r:id="rId16"/>
    </p:embeddedFont>
    <p:embeddedFont>
      <p:font typeface="Halyard Text" panose="020B0604020202020204" charset="0"/>
      <p:regular r:id="rId17"/>
      <p:bold r:id="rId18"/>
    </p:embeddedFont>
    <p:embeddedFont>
      <p:font typeface="Halyard Text Book" panose="020B0604020202020204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836"/>
  </p:normalViewPr>
  <p:slideViewPr>
    <p:cSldViewPr snapToGrid="0" snapToObjects="1">
      <p:cViewPr varScale="1">
        <p:scale>
          <a:sx n="74" d="100"/>
          <a:sy n="74" d="100"/>
        </p:scale>
        <p:origin x="41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8/28/2022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CPWE Report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Steven R Pliszka MD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CPWE Data Issues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3" y="1153365"/>
            <a:ext cx="11047751" cy="40878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CPWE committee looking at ways to refine data gathering to assess progress toward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Improved spreadsheets to accurately assess FTE of residents and faculty in CPWE (LMHA and non-LMHA) clinical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Last academic year (ending June 2022) resident response to surveys was very low (many ignored emails).  Plan to involve Residency Training Directors in this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Working to refine HHSC reporting of patient number and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Need for greater involvement of local academic medical directors and HRI leads in data collections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PWE slide.potx" id="{C14E8672-E605-440C-9260-BD23076F479D}" vid="{EF6C0462-6F5E-4E69-A760-8FDF310C4B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14196F-9EF2-4F8C-B880-8F04DB341A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2018a4d9-e5a5-428b-a312-dfd840ba6b63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ef95f5f0-dadb-470a-94cb-364b588c356d"/>
    <ds:schemaRef ds:uri="bc6d5123-e1cb-4a6a-adf0-63854dce486e"/>
  </ds:schemaRefs>
</ds:datastoreItem>
</file>

<file path=customXml/itemProps3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CPWE slide</Template>
  <TotalTime>0</TotalTime>
  <Words>97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Halyard Text</vt:lpstr>
      <vt:lpstr>Arial</vt:lpstr>
      <vt:lpstr>Halyard Display Light</vt:lpstr>
      <vt:lpstr>Halyard Display</vt:lpstr>
      <vt:lpstr>Halyard Text Book</vt:lpstr>
      <vt:lpstr>Calibri</vt:lpstr>
      <vt:lpstr>Office Theme</vt:lpstr>
      <vt:lpstr>CPWE Report</vt:lpstr>
      <vt:lpstr>CPWE Data Issues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CPWE Report</dc:title>
  <dc:creator>Thomas, Monae</dc:creator>
  <cp:lastModifiedBy>Thomas, Monae</cp:lastModifiedBy>
  <cp:revision>1</cp:revision>
  <dcterms:created xsi:type="dcterms:W3CDTF">2022-08-29T03:22:55Z</dcterms:created>
  <dcterms:modified xsi:type="dcterms:W3CDTF">2022-08-29T03:23:47Z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