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fntdata" ContentType="application/x-fontdata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autoCompressPictures="0">
  <p:sldMasterIdLst>
    <p:sldMasterId id="2147483648" r:id="rId1"/>
  </p:sldMasterIdLst>
  <p:notesMasterIdLst>
    <p:notesMasterId r:id="rId9"/>
  </p:notesMasterIdLst>
  <p:sldIdLst>
    <p:sldId id="256" r:id="rId2"/>
    <p:sldId id="259" r:id="rId3"/>
    <p:sldId id="257" r:id="rId4"/>
    <p:sldId id="264" r:id="rId5"/>
    <p:sldId id="262" r:id="rId6"/>
    <p:sldId id="263" r:id="rId7"/>
    <p:sldId id="260" r:id="rId8"/>
  </p:sldIdLst>
  <p:sldSz cx="12192000" cy="6858000"/>
  <p:notesSz cx="6858000" cy="9144000"/>
  <p:embeddedFontLst>
    <p:embeddedFont>
      <p:font typeface="Calibri" panose="020F0502020204030204" pitchFamily="34" charset="0"/>
      <p:regular r:id="rId10"/>
      <p:bold r:id="rId11"/>
      <p:italic r:id="rId12"/>
      <p:boldItalic r:id="rId13"/>
    </p:embeddedFont>
    <p:embeddedFont>
      <p:font typeface="Halyard Display" panose="020B0604020202020204" charset="0"/>
      <p:regular r:id="rId14"/>
      <p:bold r:id="rId15"/>
      <p:italic r:id="rId16"/>
    </p:embeddedFont>
    <p:embeddedFont>
      <p:font typeface="Halyard Display Light" panose="020B0604020202020204" charset="0"/>
      <p:regular r:id="rId17"/>
      <p:italic r:id="rId18"/>
    </p:embeddedFont>
    <p:embeddedFont>
      <p:font typeface="Halyard Text" panose="020B0604020202020204" charset="0"/>
      <p:regular r:id="rId19"/>
      <p:bold r:id="rId20"/>
    </p:embeddedFont>
    <p:embeddedFont>
      <p:font typeface="Halyard Text Book" panose="020B0604020202020204" charset="0"/>
      <p:regular r:id="rId21"/>
      <p:italic r:id="rId2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E90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CC17292-8B61-4B50-A13D-6934C370C4B9}" v="388" dt="2022-07-13T16:32:08.35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082"/>
    <p:restoredTop sz="66262" autoAdjust="0"/>
  </p:normalViewPr>
  <p:slideViewPr>
    <p:cSldViewPr snapToGrid="0" snapToObjects="1">
      <p:cViewPr varScale="1">
        <p:scale>
          <a:sx n="75" d="100"/>
          <a:sy n="75" d="100"/>
        </p:scale>
        <p:origin x="2118" y="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4.fntdata"/><Relationship Id="rId18" Type="http://schemas.openxmlformats.org/officeDocument/2006/relationships/font" Target="fonts/font9.fntdata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font" Target="fonts/font12.fntdata"/><Relationship Id="rId7" Type="http://schemas.openxmlformats.org/officeDocument/2006/relationships/slide" Target="slides/slide6.xml"/><Relationship Id="rId12" Type="http://schemas.openxmlformats.org/officeDocument/2006/relationships/font" Target="fonts/font3.fntdata"/><Relationship Id="rId17" Type="http://schemas.openxmlformats.org/officeDocument/2006/relationships/font" Target="fonts/font8.fntdata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font" Target="fonts/font7.fntdata"/><Relationship Id="rId20" Type="http://schemas.openxmlformats.org/officeDocument/2006/relationships/font" Target="fonts/font11.fntdata"/><Relationship Id="rId29" Type="http://schemas.openxmlformats.org/officeDocument/2006/relationships/customXml" Target="../customXml/item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2.fntdata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font" Target="fonts/font6.fntdata"/><Relationship Id="rId23" Type="http://schemas.openxmlformats.org/officeDocument/2006/relationships/presProps" Target="presProps.xml"/><Relationship Id="rId28" Type="http://schemas.microsoft.com/office/2015/10/relationships/revisionInfo" Target="revisionInfo.xml"/><Relationship Id="rId10" Type="http://schemas.openxmlformats.org/officeDocument/2006/relationships/font" Target="fonts/font1.fntdata"/><Relationship Id="rId19" Type="http://schemas.openxmlformats.org/officeDocument/2006/relationships/font" Target="fonts/font10.fntdata"/><Relationship Id="rId31" Type="http://schemas.openxmlformats.org/officeDocument/2006/relationships/customXml" Target="../customXml/item3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font" Target="fonts/font5.fntdata"/><Relationship Id="rId22" Type="http://schemas.openxmlformats.org/officeDocument/2006/relationships/font" Target="fonts/font13.fntdata"/><Relationship Id="rId27" Type="http://schemas.microsoft.com/office/2016/11/relationships/changesInfo" Target="changesInfos/changesInfo1.xml"/><Relationship Id="rId30" Type="http://schemas.openxmlformats.org/officeDocument/2006/relationships/customXml" Target="../customXml/item2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ruzada-Davis, Laura" userId="474f9554-b6ec-40b3-8274-e075d5c0b75b" providerId="ADAL" clId="{7CC17292-8B61-4B50-A13D-6934C370C4B9}"/>
    <pc:docChg chg="undo custSel addSld delSld modSld">
      <pc:chgData name="Cruzada-Davis, Laura" userId="474f9554-b6ec-40b3-8274-e075d5c0b75b" providerId="ADAL" clId="{7CC17292-8B61-4B50-A13D-6934C370C4B9}" dt="2022-07-15T16:04:19.514" v="1152" actId="403"/>
      <pc:docMkLst>
        <pc:docMk/>
      </pc:docMkLst>
      <pc:sldChg chg="addSp delSp modSp mod modNotesTx">
        <pc:chgData name="Cruzada-Davis, Laura" userId="474f9554-b6ec-40b3-8274-e075d5c0b75b" providerId="ADAL" clId="{7CC17292-8B61-4B50-A13D-6934C370C4B9}" dt="2022-07-13T16:33:38.217" v="941" actId="1076"/>
        <pc:sldMkLst>
          <pc:docMk/>
          <pc:sldMk cId="3773941158" sldId="257"/>
        </pc:sldMkLst>
        <pc:spChg chg="mod">
          <ac:chgData name="Cruzada-Davis, Laura" userId="474f9554-b6ec-40b3-8274-e075d5c0b75b" providerId="ADAL" clId="{7CC17292-8B61-4B50-A13D-6934C370C4B9}" dt="2022-07-13T16:33:36.424" v="940" actId="14100"/>
          <ac:spMkLst>
            <pc:docMk/>
            <pc:sldMk cId="3773941158" sldId="257"/>
            <ac:spMk id="6" creationId="{2938BF51-3AF6-F8C2-B80B-ACC6625476AD}"/>
          </ac:spMkLst>
        </pc:spChg>
        <pc:graphicFrameChg chg="add del mod modGraphic">
          <ac:chgData name="Cruzada-Davis, Laura" userId="474f9554-b6ec-40b3-8274-e075d5c0b75b" providerId="ADAL" clId="{7CC17292-8B61-4B50-A13D-6934C370C4B9}" dt="2022-07-12T19:56:23.277" v="394"/>
          <ac:graphicFrameMkLst>
            <pc:docMk/>
            <pc:sldMk cId="3773941158" sldId="257"/>
            <ac:graphicFrameMk id="2" creationId="{1C51E3BC-9CA7-1854-7527-B8F0B54928C4}"/>
          </ac:graphicFrameMkLst>
        </pc:graphicFrameChg>
        <pc:graphicFrameChg chg="add del mod modGraphic">
          <ac:chgData name="Cruzada-Davis, Laura" userId="474f9554-b6ec-40b3-8274-e075d5c0b75b" providerId="ADAL" clId="{7CC17292-8B61-4B50-A13D-6934C370C4B9}" dt="2022-07-12T19:57:34.579" v="418"/>
          <ac:graphicFrameMkLst>
            <pc:docMk/>
            <pc:sldMk cId="3773941158" sldId="257"/>
            <ac:graphicFrameMk id="3" creationId="{AFA51CDF-AE44-6F18-7E91-CBF02576BF79}"/>
          </ac:graphicFrameMkLst>
        </pc:graphicFrameChg>
        <pc:graphicFrameChg chg="add del mod modGraphic">
          <ac:chgData name="Cruzada-Davis, Laura" userId="474f9554-b6ec-40b3-8274-e075d5c0b75b" providerId="ADAL" clId="{7CC17292-8B61-4B50-A13D-6934C370C4B9}" dt="2022-07-13T16:32:06.745" v="914" actId="21"/>
          <ac:graphicFrameMkLst>
            <pc:docMk/>
            <pc:sldMk cId="3773941158" sldId="257"/>
            <ac:graphicFrameMk id="4" creationId="{5A462FA6-F13D-B297-55D6-2279C7F6849A}"/>
          </ac:graphicFrameMkLst>
        </pc:graphicFrameChg>
        <pc:picChg chg="add mod">
          <ac:chgData name="Cruzada-Davis, Laura" userId="474f9554-b6ec-40b3-8274-e075d5c0b75b" providerId="ADAL" clId="{7CC17292-8B61-4B50-A13D-6934C370C4B9}" dt="2022-07-13T16:33:38.217" v="941" actId="1076"/>
          <ac:picMkLst>
            <pc:docMk/>
            <pc:sldMk cId="3773941158" sldId="257"/>
            <ac:picMk id="8" creationId="{1880C55A-A2DF-C177-E0F5-E8476894D38D}"/>
          </ac:picMkLst>
        </pc:picChg>
        <pc:picChg chg="add mod">
          <ac:chgData name="Cruzada-Davis, Laura" userId="474f9554-b6ec-40b3-8274-e075d5c0b75b" providerId="ADAL" clId="{7CC17292-8B61-4B50-A13D-6934C370C4B9}" dt="2022-07-13T16:33:33.927" v="939" actId="14100"/>
          <ac:picMkLst>
            <pc:docMk/>
            <pc:sldMk cId="3773941158" sldId="257"/>
            <ac:picMk id="10" creationId="{E9F5DA6B-59A5-4054-A55A-45E4FB8F2D71}"/>
          </ac:picMkLst>
        </pc:picChg>
      </pc:sldChg>
      <pc:sldChg chg="addSp delSp modSp del mod modClrScheme chgLayout">
        <pc:chgData name="Cruzada-Davis, Laura" userId="474f9554-b6ec-40b3-8274-e075d5c0b75b" providerId="ADAL" clId="{7CC17292-8B61-4B50-A13D-6934C370C4B9}" dt="2022-07-14T19:11:12.929" v="1122" actId="2696"/>
        <pc:sldMkLst>
          <pc:docMk/>
          <pc:sldMk cId="3042268472" sldId="258"/>
        </pc:sldMkLst>
        <pc:spChg chg="add mod ord">
          <ac:chgData name="Cruzada-Davis, Laura" userId="474f9554-b6ec-40b3-8274-e075d5c0b75b" providerId="ADAL" clId="{7CC17292-8B61-4B50-A13D-6934C370C4B9}" dt="2022-07-13T16:30:22.003" v="850" actId="20577"/>
          <ac:spMkLst>
            <pc:docMk/>
            <pc:sldMk cId="3042268472" sldId="258"/>
            <ac:spMk id="2" creationId="{C1D80BBE-6628-B38F-63C7-EB448569CE19}"/>
          </ac:spMkLst>
        </pc:spChg>
        <pc:spChg chg="add mod ord">
          <ac:chgData name="Cruzada-Davis, Laura" userId="474f9554-b6ec-40b3-8274-e075d5c0b75b" providerId="ADAL" clId="{7CC17292-8B61-4B50-A13D-6934C370C4B9}" dt="2022-07-12T19:48:29.926" v="201" actId="20577"/>
          <ac:spMkLst>
            <pc:docMk/>
            <pc:sldMk cId="3042268472" sldId="258"/>
            <ac:spMk id="3" creationId="{AB03A9C1-E651-1B05-BF79-34B9D01845D1}"/>
          </ac:spMkLst>
        </pc:spChg>
        <pc:spChg chg="add mod ord">
          <ac:chgData name="Cruzada-Davis, Laura" userId="474f9554-b6ec-40b3-8274-e075d5c0b75b" providerId="ADAL" clId="{7CC17292-8B61-4B50-A13D-6934C370C4B9}" dt="2022-07-12T19:48:14.814" v="133" actId="700"/>
          <ac:spMkLst>
            <pc:docMk/>
            <pc:sldMk cId="3042268472" sldId="258"/>
            <ac:spMk id="4" creationId="{512C8050-3F5F-54A5-4E70-7E1E23056617}"/>
          </ac:spMkLst>
        </pc:spChg>
        <pc:spChg chg="del mod ord">
          <ac:chgData name="Cruzada-Davis, Laura" userId="474f9554-b6ec-40b3-8274-e075d5c0b75b" providerId="ADAL" clId="{7CC17292-8B61-4B50-A13D-6934C370C4B9}" dt="2022-07-12T19:48:14.814" v="133" actId="700"/>
          <ac:spMkLst>
            <pc:docMk/>
            <pc:sldMk cId="3042268472" sldId="258"/>
            <ac:spMk id="6" creationId="{9B409A22-4FA0-E151-281B-71C3BE568172}"/>
          </ac:spMkLst>
        </pc:spChg>
        <pc:spChg chg="mod ord">
          <ac:chgData name="Cruzada-Davis, Laura" userId="474f9554-b6ec-40b3-8274-e075d5c0b75b" providerId="ADAL" clId="{7CC17292-8B61-4B50-A13D-6934C370C4B9}" dt="2022-07-12T19:48:14.814" v="133" actId="700"/>
          <ac:spMkLst>
            <pc:docMk/>
            <pc:sldMk cId="3042268472" sldId="258"/>
            <ac:spMk id="7" creationId="{315698B2-2B9B-44E9-2B68-4FE2D50A8370}"/>
          </ac:spMkLst>
        </pc:spChg>
      </pc:sldChg>
      <pc:sldChg chg="modSp mod">
        <pc:chgData name="Cruzada-Davis, Laura" userId="474f9554-b6ec-40b3-8274-e075d5c0b75b" providerId="ADAL" clId="{7CC17292-8B61-4B50-A13D-6934C370C4B9}" dt="2022-07-14T19:11:42.917" v="1125" actId="14"/>
        <pc:sldMkLst>
          <pc:docMk/>
          <pc:sldMk cId="1044710763" sldId="259"/>
        </pc:sldMkLst>
        <pc:spChg chg="mod">
          <ac:chgData name="Cruzada-Davis, Laura" userId="474f9554-b6ec-40b3-8274-e075d5c0b75b" providerId="ADAL" clId="{7CC17292-8B61-4B50-A13D-6934C370C4B9}" dt="2022-07-14T19:11:42.917" v="1125" actId="14"/>
          <ac:spMkLst>
            <pc:docMk/>
            <pc:sldMk cId="1044710763" sldId="259"/>
            <ac:spMk id="5" creationId="{766ABB68-4737-2A9B-3A06-D7A82D6F975B}"/>
          </ac:spMkLst>
        </pc:spChg>
      </pc:sldChg>
      <pc:sldChg chg="addSp delSp modSp mod">
        <pc:chgData name="Cruzada-Davis, Laura" userId="474f9554-b6ec-40b3-8274-e075d5c0b75b" providerId="ADAL" clId="{7CC17292-8B61-4B50-A13D-6934C370C4B9}" dt="2022-07-15T16:04:19.514" v="1152" actId="403"/>
        <pc:sldMkLst>
          <pc:docMk/>
          <pc:sldMk cId="2088845372" sldId="260"/>
        </pc:sldMkLst>
        <pc:spChg chg="mod">
          <ac:chgData name="Cruzada-Davis, Laura" userId="474f9554-b6ec-40b3-8274-e075d5c0b75b" providerId="ADAL" clId="{7CC17292-8B61-4B50-A13D-6934C370C4B9}" dt="2022-07-14T18:54:07.551" v="1003" actId="20577"/>
          <ac:spMkLst>
            <pc:docMk/>
            <pc:sldMk cId="2088845372" sldId="260"/>
            <ac:spMk id="2" creationId="{753BD7DA-5769-6549-7A1C-7F4BCEA7E82E}"/>
          </ac:spMkLst>
        </pc:spChg>
        <pc:spChg chg="mod">
          <ac:chgData name="Cruzada-Davis, Laura" userId="474f9554-b6ec-40b3-8274-e075d5c0b75b" providerId="ADAL" clId="{7CC17292-8B61-4B50-A13D-6934C370C4B9}" dt="2022-07-15T16:04:19.514" v="1152" actId="403"/>
          <ac:spMkLst>
            <pc:docMk/>
            <pc:sldMk cId="2088845372" sldId="260"/>
            <ac:spMk id="3" creationId="{9A910C9C-D89F-9F3B-9867-82E816A06E1A}"/>
          </ac:spMkLst>
        </pc:spChg>
        <pc:picChg chg="add del mod">
          <ac:chgData name="Cruzada-Davis, Laura" userId="474f9554-b6ec-40b3-8274-e075d5c0b75b" providerId="ADAL" clId="{7CC17292-8B61-4B50-A13D-6934C370C4B9}" dt="2022-07-13T16:31:20.028" v="855" actId="21"/>
          <ac:picMkLst>
            <pc:docMk/>
            <pc:sldMk cId="2088845372" sldId="260"/>
            <ac:picMk id="6" creationId="{8C43E53C-87E7-84E5-AA65-5F99C8BE5135}"/>
          </ac:picMkLst>
        </pc:picChg>
      </pc:sldChg>
      <pc:sldChg chg="modSp new del mod">
        <pc:chgData name="Cruzada-Davis, Laura" userId="474f9554-b6ec-40b3-8274-e075d5c0b75b" providerId="ADAL" clId="{7CC17292-8B61-4B50-A13D-6934C370C4B9}" dt="2022-07-14T18:44:02.128" v="976" actId="2696"/>
        <pc:sldMkLst>
          <pc:docMk/>
          <pc:sldMk cId="497553156" sldId="261"/>
        </pc:sldMkLst>
        <pc:spChg chg="mod">
          <ac:chgData name="Cruzada-Davis, Laura" userId="474f9554-b6ec-40b3-8274-e075d5c0b75b" providerId="ADAL" clId="{7CC17292-8B61-4B50-A13D-6934C370C4B9}" dt="2022-07-12T19:50:57.919" v="229" actId="20577"/>
          <ac:spMkLst>
            <pc:docMk/>
            <pc:sldMk cId="497553156" sldId="261"/>
            <ac:spMk id="2" creationId="{DDCEC34A-2E42-AB5B-7A5D-4EE595AC5A3C}"/>
          </ac:spMkLst>
        </pc:spChg>
        <pc:spChg chg="mod">
          <ac:chgData name="Cruzada-Davis, Laura" userId="474f9554-b6ec-40b3-8274-e075d5c0b75b" providerId="ADAL" clId="{7CC17292-8B61-4B50-A13D-6934C370C4B9}" dt="2022-07-12T19:51:58.304" v="341" actId="20577"/>
          <ac:spMkLst>
            <pc:docMk/>
            <pc:sldMk cId="497553156" sldId="261"/>
            <ac:spMk id="3" creationId="{4C1AD551-B783-FA0B-CC97-9A2EEBF996C4}"/>
          </ac:spMkLst>
        </pc:spChg>
      </pc:sldChg>
      <pc:sldChg chg="del">
        <pc:chgData name="Cruzada-Davis, Laura" userId="474f9554-b6ec-40b3-8274-e075d5c0b75b" providerId="ADAL" clId="{7CC17292-8B61-4B50-A13D-6934C370C4B9}" dt="2022-07-12T19:47:07.715" v="40" actId="47"/>
        <pc:sldMkLst>
          <pc:docMk/>
          <pc:sldMk cId="3816233478" sldId="261"/>
        </pc:sldMkLst>
      </pc:sldChg>
      <pc:sldChg chg="del">
        <pc:chgData name="Cruzada-Davis, Laura" userId="474f9554-b6ec-40b3-8274-e075d5c0b75b" providerId="ADAL" clId="{7CC17292-8B61-4B50-A13D-6934C370C4B9}" dt="2022-07-12T19:48:01.736" v="132" actId="47"/>
        <pc:sldMkLst>
          <pc:docMk/>
          <pc:sldMk cId="2055229438" sldId="262"/>
        </pc:sldMkLst>
      </pc:sldChg>
      <pc:sldChg chg="addSp modSp new mod">
        <pc:chgData name="Cruzada-Davis, Laura" userId="474f9554-b6ec-40b3-8274-e075d5c0b75b" providerId="ADAL" clId="{7CC17292-8B61-4B50-A13D-6934C370C4B9}" dt="2022-07-13T16:42:23.727" v="944" actId="20577"/>
        <pc:sldMkLst>
          <pc:docMk/>
          <pc:sldMk cId="4174783325" sldId="262"/>
        </pc:sldMkLst>
        <pc:spChg chg="mod">
          <ac:chgData name="Cruzada-Davis, Laura" userId="474f9554-b6ec-40b3-8274-e075d5c0b75b" providerId="ADAL" clId="{7CC17292-8B61-4B50-A13D-6934C370C4B9}" dt="2022-07-13T16:00:08.765" v="577" actId="20577"/>
          <ac:spMkLst>
            <pc:docMk/>
            <pc:sldMk cId="4174783325" sldId="262"/>
            <ac:spMk id="2" creationId="{0D88A025-ACDF-15E5-FF8F-57F2F38FDE16}"/>
          </ac:spMkLst>
        </pc:spChg>
        <pc:spChg chg="mod ord">
          <ac:chgData name="Cruzada-Davis, Laura" userId="474f9554-b6ec-40b3-8274-e075d5c0b75b" providerId="ADAL" clId="{7CC17292-8B61-4B50-A13D-6934C370C4B9}" dt="2022-07-13T16:42:23.727" v="944" actId="20577"/>
          <ac:spMkLst>
            <pc:docMk/>
            <pc:sldMk cId="4174783325" sldId="262"/>
            <ac:spMk id="4" creationId="{DAD4998D-826C-9A2C-9D6C-D71EE5C396CC}"/>
          </ac:spMkLst>
        </pc:spChg>
        <pc:picChg chg="add mod ord">
          <ac:chgData name="Cruzada-Davis, Laura" userId="474f9554-b6ec-40b3-8274-e075d5c0b75b" providerId="ADAL" clId="{7CC17292-8B61-4B50-A13D-6934C370C4B9}" dt="2022-07-13T16:34:17.059" v="942" actId="1076"/>
          <ac:picMkLst>
            <pc:docMk/>
            <pc:sldMk cId="4174783325" sldId="262"/>
            <ac:picMk id="6" creationId="{F9445D14-DF25-3DE6-C7CF-92E133F79A9F}"/>
          </ac:picMkLst>
        </pc:picChg>
      </pc:sldChg>
      <pc:sldChg chg="addSp delSp modSp new mod modClrScheme chgLayout">
        <pc:chgData name="Cruzada-Davis, Laura" userId="474f9554-b6ec-40b3-8274-e075d5c0b75b" providerId="ADAL" clId="{7CC17292-8B61-4B50-A13D-6934C370C4B9}" dt="2022-07-13T16:27:49.851" v="789" actId="1076"/>
        <pc:sldMkLst>
          <pc:docMk/>
          <pc:sldMk cId="3546625030" sldId="263"/>
        </pc:sldMkLst>
        <pc:spChg chg="del mod ord">
          <ac:chgData name="Cruzada-Davis, Laura" userId="474f9554-b6ec-40b3-8274-e075d5c0b75b" providerId="ADAL" clId="{7CC17292-8B61-4B50-A13D-6934C370C4B9}" dt="2022-07-13T16:22:56.575" v="600" actId="700"/>
          <ac:spMkLst>
            <pc:docMk/>
            <pc:sldMk cId="3546625030" sldId="263"/>
            <ac:spMk id="2" creationId="{2C06AAD7-B0F3-392A-F39E-B6D760A7BC71}"/>
          </ac:spMkLst>
        </pc:spChg>
        <pc:spChg chg="mod ord">
          <ac:chgData name="Cruzada-Davis, Laura" userId="474f9554-b6ec-40b3-8274-e075d5c0b75b" providerId="ADAL" clId="{7CC17292-8B61-4B50-A13D-6934C370C4B9}" dt="2022-07-13T16:22:56.575" v="600" actId="700"/>
          <ac:spMkLst>
            <pc:docMk/>
            <pc:sldMk cId="3546625030" sldId="263"/>
            <ac:spMk id="3" creationId="{6E8A182C-618C-9CB7-E64C-CCBF7AF62E47}"/>
          </ac:spMkLst>
        </pc:spChg>
        <pc:spChg chg="del mod ord">
          <ac:chgData name="Cruzada-Davis, Laura" userId="474f9554-b6ec-40b3-8274-e075d5c0b75b" providerId="ADAL" clId="{7CC17292-8B61-4B50-A13D-6934C370C4B9}" dt="2022-07-13T16:22:56.575" v="600" actId="700"/>
          <ac:spMkLst>
            <pc:docMk/>
            <pc:sldMk cId="3546625030" sldId="263"/>
            <ac:spMk id="4" creationId="{0DFF2B87-C310-6F91-9047-8FFBC6DBE30A}"/>
          </ac:spMkLst>
        </pc:spChg>
        <pc:spChg chg="add del mod ord">
          <ac:chgData name="Cruzada-Davis, Laura" userId="474f9554-b6ec-40b3-8274-e075d5c0b75b" providerId="ADAL" clId="{7CC17292-8B61-4B50-A13D-6934C370C4B9}" dt="2022-07-13T16:23:08.176" v="602" actId="478"/>
          <ac:spMkLst>
            <pc:docMk/>
            <pc:sldMk cId="3546625030" sldId="263"/>
            <ac:spMk id="5" creationId="{6F74ED95-CD53-F0EC-5C7D-4ABC49FF1542}"/>
          </ac:spMkLst>
        </pc:spChg>
        <pc:spChg chg="add del mod ord">
          <ac:chgData name="Cruzada-Davis, Laura" userId="474f9554-b6ec-40b3-8274-e075d5c0b75b" providerId="ADAL" clId="{7CC17292-8B61-4B50-A13D-6934C370C4B9}" dt="2022-07-13T16:23:10.452" v="603" actId="478"/>
          <ac:spMkLst>
            <pc:docMk/>
            <pc:sldMk cId="3546625030" sldId="263"/>
            <ac:spMk id="6" creationId="{A9289CAC-6F91-3CE1-5964-B945B620B412}"/>
          </ac:spMkLst>
        </pc:spChg>
        <pc:picChg chg="add mod">
          <ac:chgData name="Cruzada-Davis, Laura" userId="474f9554-b6ec-40b3-8274-e075d5c0b75b" providerId="ADAL" clId="{7CC17292-8B61-4B50-A13D-6934C370C4B9}" dt="2022-07-13T16:27:49.851" v="789" actId="1076"/>
          <ac:picMkLst>
            <pc:docMk/>
            <pc:sldMk cId="3546625030" sldId="263"/>
            <ac:picMk id="8" creationId="{38A87640-320B-D3FA-B550-C4447162B5E9}"/>
          </ac:picMkLst>
        </pc:picChg>
      </pc:sldChg>
      <pc:sldChg chg="addSp modSp new mod">
        <pc:chgData name="Cruzada-Davis, Laura" userId="474f9554-b6ec-40b3-8274-e075d5c0b75b" providerId="ADAL" clId="{7CC17292-8B61-4B50-A13D-6934C370C4B9}" dt="2022-07-14T18:39:09.344" v="945" actId="13926"/>
        <pc:sldMkLst>
          <pc:docMk/>
          <pc:sldMk cId="2062024540" sldId="264"/>
        </pc:sldMkLst>
        <pc:spChg chg="mod">
          <ac:chgData name="Cruzada-Davis, Laura" userId="474f9554-b6ec-40b3-8274-e075d5c0b75b" providerId="ADAL" clId="{7CC17292-8B61-4B50-A13D-6934C370C4B9}" dt="2022-07-13T16:32:20.914" v="931" actId="20577"/>
          <ac:spMkLst>
            <pc:docMk/>
            <pc:sldMk cId="2062024540" sldId="264"/>
            <ac:spMk id="2" creationId="{28B23C4B-E23C-C117-BF38-2258BF3E375E}"/>
          </ac:spMkLst>
        </pc:spChg>
        <pc:spChg chg="mod">
          <ac:chgData name="Cruzada-Davis, Laura" userId="474f9554-b6ec-40b3-8274-e075d5c0b75b" providerId="ADAL" clId="{7CC17292-8B61-4B50-A13D-6934C370C4B9}" dt="2022-07-13T16:32:03.154" v="913" actId="6549"/>
          <ac:spMkLst>
            <pc:docMk/>
            <pc:sldMk cId="2062024540" sldId="264"/>
            <ac:spMk id="4" creationId="{3EF96C58-7800-45AE-7819-45BD24829982}"/>
          </ac:spMkLst>
        </pc:spChg>
        <pc:graphicFrameChg chg="add mod modGraphic">
          <ac:chgData name="Cruzada-Davis, Laura" userId="474f9554-b6ec-40b3-8274-e075d5c0b75b" providerId="ADAL" clId="{7CC17292-8B61-4B50-A13D-6934C370C4B9}" dt="2022-07-14T18:39:09.344" v="945" actId="13926"/>
          <ac:graphicFrameMkLst>
            <pc:docMk/>
            <pc:sldMk cId="2062024540" sldId="264"/>
            <ac:graphicFrameMk id="5" creationId="{15B96445-C9E5-66A4-13BC-DACA8731C920}"/>
          </ac:graphicFrameMkLst>
        </pc:graphicFrameChg>
      </pc:sldChg>
    </pc:docChg>
  </pc:docChgLst>
  <pc:docChgLst>
    <pc:chgData name="Cruzada-Davis, Laura" userId="474f9554-b6ec-40b3-8274-e075d5c0b75b" providerId="ADAL" clId="{1FF06AFA-5FDE-4F86-AF6C-2131B863D967}"/>
    <pc:docChg chg="custSel modSld sldOrd">
      <pc:chgData name="Cruzada-Davis, Laura" userId="474f9554-b6ec-40b3-8274-e075d5c0b75b" providerId="ADAL" clId="{1FF06AFA-5FDE-4F86-AF6C-2131B863D967}" dt="2022-07-12T19:45:03.282" v="720" actId="12"/>
      <pc:docMkLst>
        <pc:docMk/>
      </pc:docMkLst>
      <pc:sldChg chg="modSp mod">
        <pc:chgData name="Cruzada-Davis, Laura" userId="474f9554-b6ec-40b3-8274-e075d5c0b75b" providerId="ADAL" clId="{1FF06AFA-5FDE-4F86-AF6C-2131B863D967}" dt="2022-07-12T19:39:06.769" v="92" actId="20577"/>
        <pc:sldMkLst>
          <pc:docMk/>
          <pc:sldMk cId="3010350126" sldId="256"/>
        </pc:sldMkLst>
        <pc:spChg chg="mod">
          <ac:chgData name="Cruzada-Davis, Laura" userId="474f9554-b6ec-40b3-8274-e075d5c0b75b" providerId="ADAL" clId="{1FF06AFA-5FDE-4F86-AF6C-2131B863D967}" dt="2022-07-12T19:38:54.300" v="38" actId="20577"/>
          <ac:spMkLst>
            <pc:docMk/>
            <pc:sldMk cId="3010350126" sldId="256"/>
            <ac:spMk id="4" creationId="{AA2C27CE-9843-0B66-DD0A-6F77628C720E}"/>
          </ac:spMkLst>
        </pc:spChg>
        <pc:spChg chg="mod">
          <ac:chgData name="Cruzada-Davis, Laura" userId="474f9554-b6ec-40b3-8274-e075d5c0b75b" providerId="ADAL" clId="{1FF06AFA-5FDE-4F86-AF6C-2131B863D967}" dt="2022-07-12T19:39:06.769" v="92" actId="20577"/>
          <ac:spMkLst>
            <pc:docMk/>
            <pc:sldMk cId="3010350126" sldId="256"/>
            <ac:spMk id="5" creationId="{C8D571BB-6CAE-31C6-F873-A931B7B2149F}"/>
          </ac:spMkLst>
        </pc:spChg>
      </pc:sldChg>
      <pc:sldChg chg="modSp mod">
        <pc:chgData name="Cruzada-Davis, Laura" userId="474f9554-b6ec-40b3-8274-e075d5c0b75b" providerId="ADAL" clId="{1FF06AFA-5FDE-4F86-AF6C-2131B863D967}" dt="2022-07-12T19:44:11.789" v="719" actId="2711"/>
        <pc:sldMkLst>
          <pc:docMk/>
          <pc:sldMk cId="3773941158" sldId="257"/>
        </pc:sldMkLst>
        <pc:spChg chg="mod">
          <ac:chgData name="Cruzada-Davis, Laura" userId="474f9554-b6ec-40b3-8274-e075d5c0b75b" providerId="ADAL" clId="{1FF06AFA-5FDE-4F86-AF6C-2131B863D967}" dt="2022-07-12T19:41:22.057" v="376" actId="20577"/>
          <ac:spMkLst>
            <pc:docMk/>
            <pc:sldMk cId="3773941158" sldId="257"/>
            <ac:spMk id="5" creationId="{67198022-DB88-9349-2E96-D4BC4832A068}"/>
          </ac:spMkLst>
        </pc:spChg>
        <pc:spChg chg="mod">
          <ac:chgData name="Cruzada-Davis, Laura" userId="474f9554-b6ec-40b3-8274-e075d5c0b75b" providerId="ADAL" clId="{1FF06AFA-5FDE-4F86-AF6C-2131B863D967}" dt="2022-07-12T19:44:11.789" v="719" actId="2711"/>
          <ac:spMkLst>
            <pc:docMk/>
            <pc:sldMk cId="3773941158" sldId="257"/>
            <ac:spMk id="6" creationId="{2938BF51-3AF6-F8C2-B80B-ACC6625476AD}"/>
          </ac:spMkLst>
        </pc:spChg>
      </pc:sldChg>
      <pc:sldChg chg="ord">
        <pc:chgData name="Cruzada-Davis, Laura" userId="474f9554-b6ec-40b3-8274-e075d5c0b75b" providerId="ADAL" clId="{1FF06AFA-5FDE-4F86-AF6C-2131B863D967}" dt="2022-07-12T19:42:45.959" v="548"/>
        <pc:sldMkLst>
          <pc:docMk/>
          <pc:sldMk cId="3042268472" sldId="258"/>
        </pc:sldMkLst>
      </pc:sldChg>
      <pc:sldChg chg="modSp mod">
        <pc:chgData name="Cruzada-Davis, Laura" userId="474f9554-b6ec-40b3-8274-e075d5c0b75b" providerId="ADAL" clId="{1FF06AFA-5FDE-4F86-AF6C-2131B863D967}" dt="2022-07-12T19:41:08.210" v="361" actId="20577"/>
        <pc:sldMkLst>
          <pc:docMk/>
          <pc:sldMk cId="1044710763" sldId="259"/>
        </pc:sldMkLst>
        <pc:spChg chg="mod">
          <ac:chgData name="Cruzada-Davis, Laura" userId="474f9554-b6ec-40b3-8274-e075d5c0b75b" providerId="ADAL" clId="{1FF06AFA-5FDE-4F86-AF6C-2131B863D967}" dt="2022-07-12T19:39:15.774" v="99" actId="20577"/>
          <ac:spMkLst>
            <pc:docMk/>
            <pc:sldMk cId="1044710763" sldId="259"/>
            <ac:spMk id="4" creationId="{3A598387-1EE7-B9CC-37B4-61C3BB9A84C6}"/>
          </ac:spMkLst>
        </pc:spChg>
        <pc:spChg chg="mod">
          <ac:chgData name="Cruzada-Davis, Laura" userId="474f9554-b6ec-40b3-8274-e075d5c0b75b" providerId="ADAL" clId="{1FF06AFA-5FDE-4F86-AF6C-2131B863D967}" dt="2022-07-12T19:40:38.395" v="315" actId="20577"/>
          <ac:spMkLst>
            <pc:docMk/>
            <pc:sldMk cId="1044710763" sldId="259"/>
            <ac:spMk id="5" creationId="{766ABB68-4737-2A9B-3A06-D7A82D6F975B}"/>
          </ac:spMkLst>
        </pc:spChg>
        <pc:spChg chg="mod">
          <ac:chgData name="Cruzada-Davis, Laura" userId="474f9554-b6ec-40b3-8274-e075d5c0b75b" providerId="ADAL" clId="{1FF06AFA-5FDE-4F86-AF6C-2131B863D967}" dt="2022-07-12T19:41:08.210" v="361" actId="20577"/>
          <ac:spMkLst>
            <pc:docMk/>
            <pc:sldMk cId="1044710763" sldId="259"/>
            <ac:spMk id="6" creationId="{E45A1C5B-61D5-9E59-4EFA-119A7E78AE42}"/>
          </ac:spMkLst>
        </pc:spChg>
      </pc:sldChg>
      <pc:sldChg chg="modSp mod">
        <pc:chgData name="Cruzada-Davis, Laura" userId="474f9554-b6ec-40b3-8274-e075d5c0b75b" providerId="ADAL" clId="{1FF06AFA-5FDE-4F86-AF6C-2131B863D967}" dt="2022-07-12T19:45:03.282" v="720" actId="12"/>
        <pc:sldMkLst>
          <pc:docMk/>
          <pc:sldMk cId="2088845372" sldId="260"/>
        </pc:sldMkLst>
        <pc:spChg chg="mod">
          <ac:chgData name="Cruzada-Davis, Laura" userId="474f9554-b6ec-40b3-8274-e075d5c0b75b" providerId="ADAL" clId="{1FF06AFA-5FDE-4F86-AF6C-2131B863D967}" dt="2022-07-12T19:43:01.275" v="600" actId="20577"/>
          <ac:spMkLst>
            <pc:docMk/>
            <pc:sldMk cId="2088845372" sldId="260"/>
            <ac:spMk id="2" creationId="{753BD7DA-5769-6549-7A1C-7F4BCEA7E82E}"/>
          </ac:spMkLst>
        </pc:spChg>
        <pc:spChg chg="mod">
          <ac:chgData name="Cruzada-Davis, Laura" userId="474f9554-b6ec-40b3-8274-e075d5c0b75b" providerId="ADAL" clId="{1FF06AFA-5FDE-4F86-AF6C-2131B863D967}" dt="2022-07-12T19:45:03.282" v="720" actId="12"/>
          <ac:spMkLst>
            <pc:docMk/>
            <pc:sldMk cId="2088845372" sldId="260"/>
            <ac:spMk id="3" creationId="{9A910C9C-D89F-9F3B-9867-82E816A06E1A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345F49D-B33F-E046-A1CA-7A3472AE117F}" type="datetimeFigureOut">
              <a:rPr lang="en-US" smtClean="0"/>
              <a:t>7/15/2022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9BDF1F8-2AA6-5148-ACAA-D0FE1D9BFB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06632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9BDF1F8-2AA6-5148-ACAA-D0FE1D9BFB29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926690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dirty="0"/>
              <a:t>Links on each page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dirty="0"/>
              <a:t>Web traffic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9BDF1F8-2AA6-5148-ACAA-D0FE1D9BFB29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349501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9BDF1F8-2AA6-5148-ACAA-D0FE1D9BFB29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937976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9BDF1F8-2AA6-5148-ACAA-D0FE1D9BFB29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22709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9BDF1F8-2AA6-5148-ACAA-D0FE1D9BFB29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19132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esentation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7FE47EC5-B8FC-7A48-9309-3B8A9EE9CAD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B6CFF9ED-FBFA-3B48-B135-18D91F5BB0D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 t="52" b="52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B2280BB-22D9-8F47-8221-C971BDD62F2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1850" y="1858779"/>
            <a:ext cx="10515600" cy="2253235"/>
          </a:xfrm>
          <a:prstGeom prst="rect">
            <a:avLst/>
          </a:prstGeom>
        </p:spPr>
        <p:txBody>
          <a:bodyPr anchor="t"/>
          <a:lstStyle>
            <a:lvl1pPr algn="l">
              <a:defRPr sz="60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Presentation title [click to edit]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68437C6-DB80-6D44-9554-5C9A55C703E1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1850" y="4248539"/>
            <a:ext cx="10515600" cy="184111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0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FirstName </a:t>
            </a:r>
            <a:r>
              <a:rPr lang="en-US" dirty="0" err="1"/>
              <a:t>LastName</a:t>
            </a:r>
            <a:r>
              <a:rPr lang="en-US" dirty="0"/>
              <a:t>, PhD. [click to edit]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B2E89C81-CB6B-C64E-8086-8527C7FDB9AE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831850" y="520653"/>
            <a:ext cx="3968826" cy="6684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81182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E5F578A1-7B96-C54F-AEAE-086A8514129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1400" t="4604" r="1755" b="4604"/>
          <a:stretch/>
        </p:blipFill>
        <p:spPr>
          <a:xfrm>
            <a:off x="-1" y="0"/>
            <a:ext cx="838201" cy="6858000"/>
          </a:xfrm>
          <a:prstGeom prst="rect">
            <a:avLst/>
          </a:prstGeom>
        </p:spPr>
      </p:pic>
      <p:pic>
        <p:nvPicPr>
          <p:cNvPr id="5" name="Picture 4" descr="Graphical user interface&#10;&#10;Description automatically generated">
            <a:extLst>
              <a:ext uri="{FF2B5EF4-FFF2-40B4-BE49-F238E27FC236}">
                <a16:creationId xmlns:a16="http://schemas.microsoft.com/office/drawing/2014/main" id="{B09FD7E2-8978-3DC5-3685-7F430B0C9C0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350" y="0"/>
            <a:ext cx="12179300" cy="6858000"/>
          </a:xfrm>
          <a:prstGeom prst="rect">
            <a:avLst/>
          </a:prstGeom>
        </p:spPr>
      </p:pic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6011D633-B3CE-E675-DB64-A5E9E058A0E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19099" y="450376"/>
            <a:ext cx="3794125" cy="374687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>
              <a:buNone/>
              <a:defRPr sz="4000">
                <a:solidFill>
                  <a:schemeClr val="bg1"/>
                </a:solidFill>
                <a:latin typeface="Halyard Display" pitchFamily="2" charset="77"/>
                <a:ea typeface="Halyard Display" pitchFamily="2" charset="77"/>
              </a:defRPr>
            </a:lvl1pPr>
          </a:lstStyle>
          <a:p>
            <a:pPr lvl="0"/>
            <a:r>
              <a:rPr lang="en-US" dirty="0"/>
              <a:t>Click here to edit the title of this section</a:t>
            </a:r>
          </a:p>
        </p:txBody>
      </p:sp>
      <p:pic>
        <p:nvPicPr>
          <p:cNvPr id="10" name="Picture 9" descr="A picture containing text&#10;&#10;Description automatically generated">
            <a:extLst>
              <a:ext uri="{FF2B5EF4-FFF2-40B4-BE49-F238E27FC236}">
                <a16:creationId xmlns:a16="http://schemas.microsoft.com/office/drawing/2014/main" id="{171CA151-60DD-5648-C8F2-73D15A609DFE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394866" y="6130268"/>
            <a:ext cx="2853302" cy="480556"/>
          </a:xfrm>
          <a:prstGeom prst="rect">
            <a:avLst/>
          </a:prstGeom>
        </p:spPr>
      </p:pic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866B1885-A99D-32E1-77B7-F21D6C96285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4900281" y="436728"/>
            <a:ext cx="7027862" cy="592312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 b="0" i="0">
                <a:latin typeface="Halyard Text Book" pitchFamily="2" charset="77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add content</a:t>
            </a:r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8285DA5D-C4F4-2B6C-C90D-D81F9D58D8CD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78FB4A6C-D91C-1440-977D-6F60EB24D408}" type="slidenum">
              <a:rPr lang="en-US" smtClean="0"/>
              <a:t>‹#›</a:t>
            </a:fld>
            <a:endParaRPr lang="en-US"/>
          </a:p>
        </p:txBody>
      </p:sp>
      <p:sp>
        <p:nvSpPr>
          <p:cNvPr id="18" name="Text Placeholder 7">
            <a:extLst>
              <a:ext uri="{FF2B5EF4-FFF2-40B4-BE49-F238E27FC236}">
                <a16:creationId xmlns:a16="http://schemas.microsoft.com/office/drawing/2014/main" id="{F91A1F4A-E567-9045-4EE6-1B2A512DADE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19099" y="4392118"/>
            <a:ext cx="3794125" cy="1319134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>
              <a:buNone/>
              <a:defRPr sz="1800" b="0" i="0">
                <a:solidFill>
                  <a:schemeClr val="bg1"/>
                </a:solidFill>
                <a:latin typeface="Halyard Text Book" pitchFamily="2" charset="77"/>
                <a:ea typeface="Halyard Display" pitchFamily="2" charset="77"/>
              </a:defRPr>
            </a:lvl1pPr>
          </a:lstStyle>
          <a:p>
            <a:pPr lvl="0"/>
            <a:r>
              <a:rPr lang="en-US" dirty="0"/>
              <a:t>Click here to edit the subhead</a:t>
            </a:r>
          </a:p>
        </p:txBody>
      </p:sp>
    </p:spTree>
    <p:extLst>
      <p:ext uri="{BB962C8B-B14F-4D97-AF65-F5344CB8AC3E}">
        <p14:creationId xmlns:p14="http://schemas.microsoft.com/office/powerpoint/2010/main" val="42787049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Graphical user interface&#10;&#10;Description automatically generated with medium confidence">
            <a:extLst>
              <a:ext uri="{FF2B5EF4-FFF2-40B4-BE49-F238E27FC236}">
                <a16:creationId xmlns:a16="http://schemas.microsoft.com/office/drawing/2014/main" id="{1A269CA3-AC6B-25C8-7D50-CD5A7A87488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350" y="0"/>
            <a:ext cx="12179300" cy="68580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22CF067E-FE1D-8F02-AA0A-8B83FF12FD3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85739" y="6196084"/>
            <a:ext cx="2928464" cy="493215"/>
          </a:xfrm>
          <a:prstGeom prst="rect">
            <a:avLst/>
          </a:prstGeom>
        </p:spPr>
      </p:pic>
      <p:sp>
        <p:nvSpPr>
          <p:cNvPr id="15" name="Title 14">
            <a:extLst>
              <a:ext uri="{FF2B5EF4-FFF2-40B4-BE49-F238E27FC236}">
                <a16:creationId xmlns:a16="http://schemas.microsoft.com/office/drawing/2014/main" id="{B2ADA933-6898-0ECD-B3DB-C4B2B402C9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2124" y="439969"/>
            <a:ext cx="11047751" cy="863174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600">
                <a:latin typeface="Halyard Display" pitchFamily="2" charset="77"/>
                <a:ea typeface="Halyard Display" pitchFamily="2" charset="77"/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CB527243-EE3B-D02E-7669-9159B33E70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B4A6C-D91C-1440-977D-6F60EB24D408}" type="slidenum">
              <a:rPr lang="en-US" smtClean="0"/>
              <a:t>‹#›</a:t>
            </a:fld>
            <a:endParaRPr lang="en-US"/>
          </a:p>
        </p:txBody>
      </p:sp>
      <p:sp>
        <p:nvSpPr>
          <p:cNvPr id="19" name="Content Placeholder 11">
            <a:extLst>
              <a:ext uri="{FF2B5EF4-FFF2-40B4-BE49-F238E27FC236}">
                <a16:creationId xmlns:a16="http://schemas.microsoft.com/office/drawing/2014/main" id="{3221BDF9-6C21-50B1-16A3-29C0C50AC828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572125" y="1668270"/>
            <a:ext cx="11047751" cy="408784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0" i="0">
                <a:latin typeface="Halyard Text Book" pitchFamily="2" charset="77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add content</a:t>
            </a:r>
          </a:p>
        </p:txBody>
      </p:sp>
    </p:spTree>
    <p:extLst>
      <p:ext uri="{BB962C8B-B14F-4D97-AF65-F5344CB8AC3E}">
        <p14:creationId xmlns:p14="http://schemas.microsoft.com/office/powerpoint/2010/main" val="13169034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 slide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Graphical user interface&#10;&#10;Description automatically generated with medium confidence">
            <a:extLst>
              <a:ext uri="{FF2B5EF4-FFF2-40B4-BE49-F238E27FC236}">
                <a16:creationId xmlns:a16="http://schemas.microsoft.com/office/drawing/2014/main" id="{1A269CA3-AC6B-25C8-7D50-CD5A7A87488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350" y="0"/>
            <a:ext cx="12179300" cy="68580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22CF067E-FE1D-8F02-AA0A-8B83FF12FD3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85739" y="6196084"/>
            <a:ext cx="2928464" cy="493215"/>
          </a:xfrm>
          <a:prstGeom prst="rect">
            <a:avLst/>
          </a:prstGeom>
        </p:spPr>
      </p:pic>
      <p:sp>
        <p:nvSpPr>
          <p:cNvPr id="15" name="Title 14">
            <a:extLst>
              <a:ext uri="{FF2B5EF4-FFF2-40B4-BE49-F238E27FC236}">
                <a16:creationId xmlns:a16="http://schemas.microsoft.com/office/drawing/2014/main" id="{B2ADA933-6898-0ECD-B3DB-C4B2B402C9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2124" y="439969"/>
            <a:ext cx="11047751" cy="863174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600">
                <a:latin typeface="Halyard Display" pitchFamily="2" charset="77"/>
                <a:ea typeface="Halyard Display" pitchFamily="2" charset="77"/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CB527243-EE3B-D02E-7669-9159B33E70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B4A6C-D91C-1440-977D-6F60EB24D408}" type="slidenum">
              <a:rPr lang="en-US" smtClean="0"/>
              <a:t>‹#›</a:t>
            </a:fld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22627AB-225B-6F0B-C76D-EE2705155BF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505466" y="1719454"/>
            <a:ext cx="1280160" cy="128016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C4730EA5-D607-8101-D5D9-0AE827544E4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71500" y="3780278"/>
            <a:ext cx="3148093" cy="19685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0" i="0">
                <a:latin typeface="Halyard Text Book" pitchFamily="2" charset="77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 dirty="0"/>
              <a:t>This is a bullet with an icon above. This slide can be used for categories, processes, etc.</a:t>
            </a:r>
          </a:p>
        </p:txBody>
      </p:sp>
      <p:sp>
        <p:nvSpPr>
          <p:cNvPr id="12" name="Picture Placeholder 2">
            <a:extLst>
              <a:ext uri="{FF2B5EF4-FFF2-40B4-BE49-F238E27FC236}">
                <a16:creationId xmlns:a16="http://schemas.microsoft.com/office/drawing/2014/main" id="{A7CFEA48-87E9-7C41-7567-6B9A9433819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5455919" y="1719454"/>
            <a:ext cx="1280160" cy="128016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4" name="Picture Placeholder 2">
            <a:extLst>
              <a:ext uri="{FF2B5EF4-FFF2-40B4-BE49-F238E27FC236}">
                <a16:creationId xmlns:a16="http://schemas.microsoft.com/office/drawing/2014/main" id="{5047A001-C44B-D99C-52E8-B0E5BD4C2512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9285615" y="1719454"/>
            <a:ext cx="1280160" cy="128016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7" name="Text Placeholder 5">
            <a:extLst>
              <a:ext uri="{FF2B5EF4-FFF2-40B4-BE49-F238E27FC236}">
                <a16:creationId xmlns:a16="http://schemas.microsoft.com/office/drawing/2014/main" id="{5F57867D-477B-2FD7-A517-456EB4EDBCAF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71500" y="3092668"/>
            <a:ext cx="3148093" cy="59071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1" i="0">
                <a:latin typeface="Halyard Text" pitchFamily="2" charset="77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21" name="Text Placeholder 5">
            <a:extLst>
              <a:ext uri="{FF2B5EF4-FFF2-40B4-BE49-F238E27FC236}">
                <a16:creationId xmlns:a16="http://schemas.microsoft.com/office/drawing/2014/main" id="{A7688D57-B7D1-8CAB-3153-6D2F9A0C9D3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523568" y="3780278"/>
            <a:ext cx="3148093" cy="19685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0" i="0">
                <a:latin typeface="Halyard Text Book" pitchFamily="2" charset="77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 dirty="0"/>
              <a:t>This is a bullet with an icon above. This slide can be used for categories, processes, etc.</a:t>
            </a:r>
          </a:p>
        </p:txBody>
      </p:sp>
      <p:sp>
        <p:nvSpPr>
          <p:cNvPr id="22" name="Text Placeholder 5">
            <a:extLst>
              <a:ext uri="{FF2B5EF4-FFF2-40B4-BE49-F238E27FC236}">
                <a16:creationId xmlns:a16="http://schemas.microsoft.com/office/drawing/2014/main" id="{93425364-9D1A-2F29-76A2-CB2E282BC133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523568" y="3092668"/>
            <a:ext cx="3148093" cy="59071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1" i="0">
                <a:latin typeface="Halyard Text" pitchFamily="2" charset="77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23" name="Text Placeholder 5">
            <a:extLst>
              <a:ext uri="{FF2B5EF4-FFF2-40B4-BE49-F238E27FC236}">
                <a16:creationId xmlns:a16="http://schemas.microsoft.com/office/drawing/2014/main" id="{6EB2B880-A199-AA01-5C08-0DAA8A03DFA2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8351649" y="3780278"/>
            <a:ext cx="3148093" cy="19685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0" i="0">
                <a:latin typeface="Halyard Text Book" pitchFamily="2" charset="77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 dirty="0"/>
              <a:t>This is a bullet with an icon above. This slide can be used for categories, processes, etc.</a:t>
            </a:r>
          </a:p>
        </p:txBody>
      </p:sp>
      <p:sp>
        <p:nvSpPr>
          <p:cNvPr id="24" name="Text Placeholder 5">
            <a:extLst>
              <a:ext uri="{FF2B5EF4-FFF2-40B4-BE49-F238E27FC236}">
                <a16:creationId xmlns:a16="http://schemas.microsoft.com/office/drawing/2014/main" id="{58CF43C5-0615-22F1-9535-77D38C237AF0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8351649" y="3092668"/>
            <a:ext cx="3148093" cy="59071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1" i="0">
                <a:latin typeface="Halyard Text" pitchFamily="2" charset="77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 dirty="0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7377402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D8567666-120B-080B-5DDB-532A94DC558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12700" y="10527"/>
            <a:ext cx="12179300" cy="6847473"/>
          </a:xfrm>
          <a:prstGeom prst="rect">
            <a:avLst/>
          </a:prstGeom>
        </p:spPr>
      </p:pic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1E40672F-68E1-0A7A-C545-3D742E976C2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216075" y="1643231"/>
            <a:ext cx="7370781" cy="3571537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lang="en-US" sz="3200" b="0" i="1" kern="1200" smtClean="0">
                <a:solidFill>
                  <a:schemeClr val="bg1"/>
                </a:solidFill>
                <a:effectLst/>
                <a:latin typeface="Halyard Display Light" pitchFamily="2" charset="77"/>
                <a:ea typeface="Halyard Display Light" pitchFamily="2" charset="77"/>
              </a:defRPr>
            </a:lvl1pPr>
          </a:lstStyle>
          <a:p>
            <a:r>
              <a:rPr lang="en-US" sz="2800" b="0" i="1" kern="1200" dirty="0">
                <a:solidFill>
                  <a:schemeClr val="bg1"/>
                </a:solidFill>
                <a:effectLst/>
                <a:latin typeface="Halyard Display Light" pitchFamily="2" charset="77"/>
                <a:ea typeface="Halyard Display Light" pitchFamily="2" charset="77"/>
                <a:cs typeface="+mn-cs"/>
              </a:rPr>
              <a:t>“Click here to edit the text and insert a quote.”</a:t>
            </a:r>
          </a:p>
          <a:p>
            <a:endParaRPr lang="en-US" sz="2800" b="0" i="1" kern="1200" dirty="0">
              <a:solidFill>
                <a:schemeClr val="bg1"/>
              </a:solidFill>
              <a:effectLst/>
              <a:latin typeface="Halyard Display Light" pitchFamily="2" charset="77"/>
              <a:ea typeface="Halyard Display Light" pitchFamily="2" charset="77"/>
              <a:cs typeface="+mn-cs"/>
            </a:endParaRPr>
          </a:p>
          <a:p>
            <a:r>
              <a:rPr lang="en-US" sz="2800" b="0" i="0" kern="1200" dirty="0">
                <a:solidFill>
                  <a:schemeClr val="bg1"/>
                </a:solidFill>
                <a:effectLst/>
                <a:latin typeface="Halyard Display" pitchFamily="2" charset="77"/>
                <a:ea typeface="Halyard Display" pitchFamily="2" charset="77"/>
                <a:cs typeface="+mn-cs"/>
              </a:rPr>
              <a:t>—</a:t>
            </a:r>
            <a:r>
              <a:rPr lang="en-US" sz="2800" b="0" i="1" kern="1200" dirty="0">
                <a:solidFill>
                  <a:schemeClr val="bg1"/>
                </a:solidFill>
                <a:effectLst/>
                <a:latin typeface="Halyard Display" pitchFamily="2" charset="77"/>
                <a:ea typeface="Halyard Display" pitchFamily="2" charset="77"/>
                <a:cs typeface="+mn-cs"/>
              </a:rPr>
              <a:t>TCMHCC</a:t>
            </a:r>
            <a:endParaRPr lang="en-US" sz="2800" dirty="0">
              <a:solidFill>
                <a:schemeClr val="bg1"/>
              </a:solidFill>
              <a:latin typeface="Halyard Display" pitchFamily="2" charset="77"/>
              <a:ea typeface="Halyard Display" pitchFamily="2" charset="77"/>
            </a:endParaRPr>
          </a:p>
        </p:txBody>
      </p:sp>
      <p:sp>
        <p:nvSpPr>
          <p:cNvPr id="27" name="Slide Number Placeholder 26">
            <a:extLst>
              <a:ext uri="{FF2B5EF4-FFF2-40B4-BE49-F238E27FC236}">
                <a16:creationId xmlns:a16="http://schemas.microsoft.com/office/drawing/2014/main" id="{4B5E7A22-1EE1-E821-27D5-52ED74F691B8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78FB4A6C-D91C-1440-977D-6F60EB24D4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584173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864" userDrawn="1">
          <p15:clr>
            <a:srgbClr val="FBAE40"/>
          </p15:clr>
        </p15:guide>
        <p15:guide id="2" pos="5760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hape&#10;&#10;Description automatically generated with medium confidence">
            <a:extLst>
              <a:ext uri="{FF2B5EF4-FFF2-40B4-BE49-F238E27FC236}">
                <a16:creationId xmlns:a16="http://schemas.microsoft.com/office/drawing/2014/main" id="{A926B85F-1C6A-1FCA-BA9C-E5A975549CB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350" y="0"/>
            <a:ext cx="12179300" cy="6858000"/>
          </a:xfrm>
          <a:prstGeom prst="rect">
            <a:avLst/>
          </a:prstGeom>
        </p:spPr>
      </p:pic>
      <p:sp>
        <p:nvSpPr>
          <p:cNvPr id="15" name="Title 14">
            <a:extLst>
              <a:ext uri="{FF2B5EF4-FFF2-40B4-BE49-F238E27FC236}">
                <a16:creationId xmlns:a16="http://schemas.microsoft.com/office/drawing/2014/main" id="{B7E7E5FF-2B6A-6393-5D2B-A046E751284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454045" y="439969"/>
            <a:ext cx="10165830" cy="129889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600">
                <a:latin typeface="Halyard Display" pitchFamily="2" charset="77"/>
                <a:ea typeface="Halyard Display" pitchFamily="2" charset="77"/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16" name="Content Placeholder 11">
            <a:extLst>
              <a:ext uri="{FF2B5EF4-FFF2-40B4-BE49-F238E27FC236}">
                <a16:creationId xmlns:a16="http://schemas.microsoft.com/office/drawing/2014/main" id="{336880E8-FB6F-2BCE-B8C2-0F55CCB2B190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1454046" y="2158584"/>
            <a:ext cx="10165830" cy="409231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0" i="0">
                <a:latin typeface="Halyard Text Book" pitchFamily="2" charset="77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add content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F076F4C-F42E-1103-D516-3F2F1392BE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B4A6C-D91C-1440-977D-6F60EB24D4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92404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D57B3E-9F26-6845-AD5C-4D8CA95A610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FB4A6C-D91C-1440-977D-6F60EB24D4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03013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5" r:id="rId2"/>
    <p:sldLayoutId id="2147483652" r:id="rId3"/>
    <p:sldLayoutId id="2147483656" r:id="rId4"/>
    <p:sldLayoutId id="2147483649" r:id="rId5"/>
    <p:sldLayoutId id="2147483653" r:id="rId6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AA2C27CE-9843-0B66-DD0A-6F77628C72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TCMHCC Communications Update 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8D571BB-6CAE-31C6-F873-A931B7B2149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Laura Cruzada-Davis</a:t>
            </a:r>
          </a:p>
          <a:p>
            <a:r>
              <a:rPr lang="en-US" dirty="0"/>
              <a:t>Director of Communications</a:t>
            </a:r>
          </a:p>
          <a:p>
            <a:r>
              <a:rPr lang="en-US" dirty="0"/>
              <a:t>TCMHCC </a:t>
            </a:r>
          </a:p>
        </p:txBody>
      </p:sp>
    </p:spTree>
    <p:extLst>
      <p:ext uri="{BB962C8B-B14F-4D97-AF65-F5344CB8AC3E}">
        <p14:creationId xmlns:p14="http://schemas.microsoft.com/office/powerpoint/2010/main" val="30103501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A598387-1EE7-B9CC-37B4-61C3BB9A84C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Agenda 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766ABB68-4737-2A9B-3A06-D7A82D6F975B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Uvalde Response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latin typeface="Halyard Text Book" panose="020B0604020202020204" charset="0"/>
              </a:rPr>
              <a:t>Media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Web Updates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Future Activities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E45A1C5B-61D5-9E59-4EFA-119A7E78AE42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US" dirty="0"/>
              <a:t>July 19, 2022</a:t>
            </a:r>
          </a:p>
          <a:p>
            <a:r>
              <a:rPr lang="en-US" dirty="0"/>
              <a:t>Executive Committee Meeting 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178EDE9-54E8-D2BF-AFD1-8CF26A615EB7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78FB4A6C-D91C-1440-977D-6F60EB24D408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47107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67198022-DB88-9349-2E96-D4BC4832A0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Uvalde Response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938BF51-3AF6-F8C2-B80B-ACC6625476AD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572126" y="1668270"/>
            <a:ext cx="5179428" cy="4087846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Statement and Resources (English and Spanish)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79126EF-4145-E8A6-45EB-9A21F73340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B4A6C-D91C-1440-977D-6F60EB24D408}" type="slidenum">
              <a:rPr lang="en-US" smtClean="0"/>
              <a:t>3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880C55A-A2DF-C177-E0F5-E8476894D38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2124" y="3287403"/>
            <a:ext cx="5681603" cy="2145641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E9F5DA6B-59A5-4054-A55A-45E4FB8F2D7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01257" y="1385077"/>
            <a:ext cx="5172849" cy="38046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39411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B23C4B-E23C-C117-BF38-2258BF3E37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Uvalde Media Requests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A66CB4D-D924-11F7-A89B-839D3C4716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B4A6C-D91C-1440-977D-6F60EB24D408}" type="slidenum">
              <a:rPr lang="en-US" smtClean="0"/>
              <a:t>4</a:t>
            </a:fld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EF96C58-7800-45AE-7819-45BD24829982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Process with HRIs and UTS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Status </a:t>
            </a:r>
          </a:p>
          <a:p>
            <a:endParaRPr lang="en-US" dirty="0"/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15B96445-C9E5-66A4-13BC-DACA8731C92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27251975"/>
              </p:ext>
            </p:extLst>
          </p:nvPr>
        </p:nvGraphicFramePr>
        <p:xfrm>
          <a:off x="8090806" y="439969"/>
          <a:ext cx="2272393" cy="48764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272393">
                  <a:extLst>
                    <a:ext uri="{9D8B030D-6E8A-4147-A177-3AD203B41FA5}">
                      <a16:colId xmlns:a16="http://schemas.microsoft.com/office/drawing/2014/main" val="703695177"/>
                    </a:ext>
                  </a:extLst>
                </a:gridCol>
              </a:tblGrid>
              <a:tr h="48764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i="1" u="none" strike="noStrike" dirty="0">
                          <a:effectLst/>
                          <a:highlight>
                            <a:srgbClr val="FFFF00"/>
                          </a:highlight>
                        </a:rPr>
                        <a:t>Texas Tribune</a:t>
                      </a:r>
                      <a:endParaRPr lang="en-US" sz="2000" b="0" i="1" u="none" strike="noStrike" dirty="0">
                        <a:solidFill>
                          <a:srgbClr val="000000"/>
                        </a:solidFill>
                        <a:effectLst/>
                        <a:highlight>
                          <a:srgbClr val="FFFF00"/>
                        </a:highlight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1268271945"/>
                  </a:ext>
                </a:extLst>
              </a:tr>
              <a:tr h="48764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i="1" u="none" strike="noStrike" dirty="0">
                          <a:effectLst/>
                        </a:rPr>
                        <a:t>Univision </a:t>
                      </a:r>
                      <a:r>
                        <a:rPr lang="en-US" sz="2000" i="1" u="none" strike="noStrike" dirty="0" err="1">
                          <a:effectLst/>
                        </a:rPr>
                        <a:t>Noticias</a:t>
                      </a:r>
                      <a:endParaRPr lang="en-US" sz="2000" b="0" i="1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4086069546"/>
                  </a:ext>
                </a:extLst>
              </a:tr>
              <a:tr h="48764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i="1" u="none" strike="noStrike" dirty="0">
                          <a:effectLst/>
                          <a:highlight>
                            <a:srgbClr val="FFFF00"/>
                          </a:highlight>
                        </a:rPr>
                        <a:t>KXAN</a:t>
                      </a:r>
                      <a:endParaRPr lang="en-US" sz="2000" b="0" i="1" u="none" strike="noStrike" dirty="0">
                        <a:solidFill>
                          <a:srgbClr val="000000"/>
                        </a:solidFill>
                        <a:effectLst/>
                        <a:highlight>
                          <a:srgbClr val="FFFF00"/>
                        </a:highlight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2542111287"/>
                  </a:ext>
                </a:extLst>
              </a:tr>
              <a:tr h="48764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i="1" u="none" strike="noStrike" dirty="0">
                          <a:effectLst/>
                        </a:rPr>
                        <a:t>Associated Press</a:t>
                      </a:r>
                      <a:endParaRPr lang="en-US" sz="2000" b="0" i="1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2755895062"/>
                  </a:ext>
                </a:extLst>
              </a:tr>
              <a:tr h="48764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i="1" u="none" strike="noStrike" dirty="0">
                          <a:effectLst/>
                          <a:highlight>
                            <a:srgbClr val="FFFF00"/>
                          </a:highlight>
                        </a:rPr>
                        <a:t>Texas Tribune</a:t>
                      </a:r>
                      <a:endParaRPr lang="en-US" sz="2000" b="0" i="1" u="none" strike="noStrike" dirty="0">
                        <a:solidFill>
                          <a:srgbClr val="000000"/>
                        </a:solidFill>
                        <a:effectLst/>
                        <a:highlight>
                          <a:srgbClr val="FFFF00"/>
                        </a:highlight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1324699001"/>
                  </a:ext>
                </a:extLst>
              </a:tr>
              <a:tr h="48764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i="1" u="none" strike="noStrike">
                          <a:effectLst/>
                        </a:rPr>
                        <a:t>Texas Monthly</a:t>
                      </a:r>
                      <a:endParaRPr lang="en-US" sz="2000" b="0" i="1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792080015"/>
                  </a:ext>
                </a:extLst>
              </a:tr>
              <a:tr h="48764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i="1" u="none" strike="noStrike" dirty="0">
                          <a:effectLst/>
                          <a:highlight>
                            <a:srgbClr val="FFFF00"/>
                          </a:highlight>
                        </a:rPr>
                        <a:t>CBS News Dallas</a:t>
                      </a:r>
                      <a:endParaRPr lang="en-US" sz="2000" b="0" i="1" u="none" strike="noStrike" dirty="0">
                        <a:solidFill>
                          <a:srgbClr val="000000"/>
                        </a:solidFill>
                        <a:effectLst/>
                        <a:highlight>
                          <a:srgbClr val="FFFF00"/>
                        </a:highlight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3993085889"/>
                  </a:ext>
                </a:extLst>
              </a:tr>
              <a:tr h="48764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i="1" u="none" strike="noStrike" dirty="0">
                          <a:effectLst/>
                          <a:highlight>
                            <a:srgbClr val="FFFF00"/>
                          </a:highlight>
                        </a:rPr>
                        <a:t>KXAN Austin </a:t>
                      </a:r>
                      <a:endParaRPr lang="en-US" sz="2000" b="0" i="1" u="none" strike="noStrike" dirty="0">
                        <a:solidFill>
                          <a:srgbClr val="000000"/>
                        </a:solidFill>
                        <a:effectLst/>
                        <a:highlight>
                          <a:srgbClr val="FFFF00"/>
                        </a:highlight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4070838269"/>
                  </a:ext>
                </a:extLst>
              </a:tr>
              <a:tr h="48764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i="1" u="none" strike="noStrike">
                          <a:effectLst/>
                        </a:rPr>
                        <a:t>Spectrum News</a:t>
                      </a:r>
                      <a:endParaRPr lang="en-US" sz="2000" b="0" i="1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2447848293"/>
                  </a:ext>
                </a:extLst>
              </a:tr>
              <a:tr h="48764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i="1" u="none" strike="noStrike" dirty="0">
                          <a:effectLst/>
                        </a:rPr>
                        <a:t>Freelance Journalist</a:t>
                      </a:r>
                      <a:endParaRPr lang="en-US" sz="2000" b="0" i="1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99425031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620245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88A025-ACDF-15E5-FF8F-57F2F38FDE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Post Uvalde Media Coverage 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97826B2-D917-2A34-B160-EAF2D75908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B4A6C-D91C-1440-977D-6F60EB24D408}" type="slidenum">
              <a:rPr lang="en-US" smtClean="0"/>
              <a:t>5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9445D14-DF25-3DE6-C7CF-92E133F79A9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2124" y="1295400"/>
            <a:ext cx="8596412" cy="4376545"/>
          </a:xfrm>
          <a:prstGeom prst="rect">
            <a:avLst/>
          </a:prstGeom>
        </p:spPr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AD4998D-826C-9A2C-9D6C-D71EE5C396CC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7808481" y="1186055"/>
            <a:ext cx="3188231" cy="4087846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Range: May 25-July 13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Total Reach</a:t>
            </a:r>
            <a:r>
              <a:rPr lang="en-US" sz="1800" b="0" i="0" u="none" strike="noStrike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: 705M </a:t>
            </a:r>
            <a:endParaRPr lang="en-US" sz="1800" b="0" i="0" u="none" strike="noStrike" dirty="0">
              <a:solidFill>
                <a:srgbClr val="000000"/>
              </a:solidFill>
              <a:effectLst/>
              <a:latin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0000"/>
                </a:solidFill>
                <a:latin typeface="Calibri" panose="020F0502020204030204" pitchFamily="34" charset="0"/>
              </a:rPr>
              <a:t>Mentions: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000000"/>
                </a:solidFill>
                <a:latin typeface="Calibri" panose="020F0502020204030204" pitchFamily="34" charset="0"/>
              </a:rPr>
              <a:t>TCMHCC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000000"/>
                </a:solidFill>
                <a:latin typeface="Calibri" panose="020F0502020204030204" pitchFamily="34" charset="0"/>
              </a:rPr>
              <a:t>TCHATT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000000"/>
                </a:solidFill>
                <a:latin typeface="Calibri" panose="020F0502020204030204" pitchFamily="34" charset="0"/>
              </a:rPr>
              <a:t>CPAN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0000"/>
                </a:solidFill>
                <a:latin typeface="Calibri" panose="020F0502020204030204" pitchFamily="34" charset="0"/>
              </a:rPr>
              <a:t>Key Points in Time: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000000"/>
                </a:solidFill>
                <a:latin typeface="Calibri" panose="020F0502020204030204" pitchFamily="34" charset="0"/>
              </a:rPr>
              <a:t>Mentions by Governor, Lt. Gov. and Speaker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000000"/>
                </a:solidFill>
                <a:latin typeface="Calibri" panose="020F0502020204030204" pitchFamily="34" charset="0"/>
              </a:rPr>
              <a:t>Hearings at Capitol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000000"/>
                </a:solidFill>
                <a:latin typeface="Calibri" panose="020F0502020204030204" pitchFamily="34" charset="0"/>
              </a:rPr>
              <a:t>Media </a:t>
            </a:r>
            <a:endParaRPr lang="en-US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47833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E8A182C-618C-9CB7-E64C-CCBF7AF62E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B4A6C-D91C-1440-977D-6F60EB24D408}" type="slidenum">
              <a:rPr lang="en-US" smtClean="0"/>
              <a:t>6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8A87640-320B-D3FA-B550-C4447162B5E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11612" y="166687"/>
            <a:ext cx="5191125" cy="6372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662503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3BD7DA-5769-6549-7A1C-7F4BCEA7E8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Web Updates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910C9C-D89F-9F3B-9867-82E816A06E1A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Careers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ARPA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2023 target for website refresh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/>
              <a:t>Based on strategic communications research/plan</a:t>
            </a:r>
          </a:p>
          <a:p>
            <a:pPr lvl="1"/>
            <a:endParaRPr lang="en-US" sz="2000" dirty="0"/>
          </a:p>
          <a:p>
            <a:pPr lvl="1"/>
            <a:endParaRPr lang="en-US" sz="2000" dirty="0"/>
          </a:p>
          <a:p>
            <a:pPr lvl="1"/>
            <a:endParaRPr lang="en-US" sz="2000" dirty="0"/>
          </a:p>
          <a:p>
            <a:pPr lvl="1"/>
            <a:endParaRPr lang="en-US" sz="2000" dirty="0"/>
          </a:p>
          <a:p>
            <a:pPr lvl="1"/>
            <a:r>
              <a:rPr lang="en-US" sz="3600" dirty="0"/>
              <a:t>Questions? 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dirty="0"/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367CE78-B1C0-92F6-66CA-13E078A792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B4A6C-D91C-1440-977D-6F60EB24D408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884537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algn="l">
          <a:defRPr sz="3200" b="0" i="1" kern="1200" dirty="0" smtClean="0">
            <a:solidFill>
              <a:schemeClr val="bg1"/>
            </a:solidFill>
            <a:effectLst/>
            <a:latin typeface="Halyard Display Light" pitchFamily="2" charset="77"/>
            <a:ea typeface="Halyard Display Light" pitchFamily="2" charset="77"/>
            <a:cs typeface="+mn-cs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TCMHCC Powerpoint Template2" id="{2324C577-9635-7C4C-A22A-02CCFDAC2091}" vid="{1996C408-CD8C-354A-8AA0-31AF6D03623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6055B7319015E448FD1C412E8D3BF38" ma:contentTypeVersion="16" ma:contentTypeDescription="Create a new document." ma:contentTypeScope="" ma:versionID="be82dfd0f656d7552e061c4b79aaa0e2">
  <xsd:schema xmlns:xsd="http://www.w3.org/2001/XMLSchema" xmlns:xs="http://www.w3.org/2001/XMLSchema" xmlns:p="http://schemas.microsoft.com/office/2006/metadata/properties" xmlns:ns2="2018a4d9-e5a5-428b-a312-dfd840ba6b63" xmlns:ns3="ef95f5f0-dadb-470a-94cb-364b588c356d" xmlns:ns4="bc6d5123-e1cb-4a6a-adf0-63854dce486e" targetNamespace="http://schemas.microsoft.com/office/2006/metadata/properties" ma:root="true" ma:fieldsID="138bd8bace7eae73466e6c890fc07110" ns2:_="" ns3:_="" ns4:_="">
    <xsd:import namespace="2018a4d9-e5a5-428b-a312-dfd840ba6b63"/>
    <xsd:import namespace="ef95f5f0-dadb-470a-94cb-364b588c356d"/>
    <xsd:import namespace="bc6d5123-e1cb-4a6a-adf0-63854dce486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LengthInSeconds" minOccurs="0"/>
                <xsd:element ref="ns2:Comments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4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018a4d9-e5a5-428b-a312-dfd840ba6b6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Comments" ma:index="16" nillable="true" ma:displayName="Comments" ma:format="Dropdown" ma:internalName="Comments">
      <xsd:simpleType>
        <xsd:restriction base="dms:Text">
          <xsd:maxLength value="255"/>
        </xsd:restriction>
      </xsd:simpleType>
    </xsd:element>
    <xsd:element name="MediaServiceAutoKeyPoints" ma:index="17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8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9ed3806f-b6ab-496c-883f-16d5fb25bd62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f95f5f0-dadb-470a-94cb-364b588c356d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c6d5123-e1cb-4a6a-adf0-63854dce486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f7b66987-d0bb-4024-bef9-55cd6781fd71}" ma:internalName="TaxCatchAll" ma:showField="CatchAllData" ma:web="ef95f5f0-dadb-470a-94cb-364b588c356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bc6d5123-e1cb-4a6a-adf0-63854dce486e" xsi:nil="true"/>
    <Comments xmlns="2018a4d9-e5a5-428b-a312-dfd840ba6b63" xsi:nil="true"/>
    <lcf76f155ced4ddcb4097134ff3c332f xmlns="2018a4d9-e5a5-428b-a312-dfd840ba6b63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666C2DA7-ED82-4E77-A349-8D9DB20593D0}"/>
</file>

<file path=customXml/itemProps2.xml><?xml version="1.0" encoding="utf-8"?>
<ds:datastoreItem xmlns:ds="http://schemas.openxmlformats.org/officeDocument/2006/customXml" ds:itemID="{7AEAC0FF-666E-4DB6-B41C-D947DAD9DFF3}"/>
</file>

<file path=customXml/itemProps3.xml><?xml version="1.0" encoding="utf-8"?>
<ds:datastoreItem xmlns:ds="http://schemas.openxmlformats.org/officeDocument/2006/customXml" ds:itemID="{3DFCA714-CC02-4EAF-8D51-57675EEE6B06}"/>
</file>

<file path=docProps/app.xml><?xml version="1.0" encoding="utf-8"?>
<Properties xmlns="http://schemas.openxmlformats.org/officeDocument/2006/extended-properties" xmlns:vt="http://schemas.openxmlformats.org/officeDocument/2006/docPropsVTypes">
  <Template>TCMHCC Powerpoint Template2</Template>
  <TotalTime>2557</TotalTime>
  <Words>135</Words>
  <Application>Microsoft Office PowerPoint</Application>
  <PresentationFormat>Widescreen</PresentationFormat>
  <Paragraphs>61</Paragraphs>
  <Slides>7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4" baseType="lpstr">
      <vt:lpstr>Arial</vt:lpstr>
      <vt:lpstr>Halyard Display</vt:lpstr>
      <vt:lpstr>Halyard Display Light</vt:lpstr>
      <vt:lpstr>Halyard Text Book</vt:lpstr>
      <vt:lpstr>Calibri</vt:lpstr>
      <vt:lpstr>Halyard Text</vt:lpstr>
      <vt:lpstr>Office Theme</vt:lpstr>
      <vt:lpstr>TCMHCC Communications Update </vt:lpstr>
      <vt:lpstr>PowerPoint Presentation</vt:lpstr>
      <vt:lpstr>Uvalde Response</vt:lpstr>
      <vt:lpstr>Uvalde Media Requests</vt:lpstr>
      <vt:lpstr>Post Uvalde Media Coverage </vt:lpstr>
      <vt:lpstr>PowerPoint Presentation</vt:lpstr>
      <vt:lpstr>Web Updates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Cruzada-Davis, Laura</dc:creator>
  <cp:lastModifiedBy>Cruzada-Davis, Laura</cp:lastModifiedBy>
  <cp:revision>1</cp:revision>
  <dcterms:created xsi:type="dcterms:W3CDTF">2022-07-12T19:38:17Z</dcterms:created>
  <dcterms:modified xsi:type="dcterms:W3CDTF">2022-07-15T16:04:29Z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0x01010056055B7319015E448FD1C412E8D3BF38</vt:lpwstr>
  </property>
</Properties>
</file>