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7"/>
  </p:notesMasterIdLst>
  <p:sldIdLst>
    <p:sldId id="256" r:id="rId5"/>
    <p:sldId id="260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Halyard Display" panose="020B0604020202020204" charset="0"/>
      <p:regular r:id="rId12"/>
      <p:bold r:id="rId13"/>
      <p:italic r:id="rId14"/>
    </p:embeddedFont>
    <p:embeddedFont>
      <p:font typeface="Halyard Display Light" panose="020B0604020202020204" charset="0"/>
      <p:regular r:id="rId15"/>
      <p:italic r:id="rId16"/>
    </p:embeddedFont>
    <p:embeddedFont>
      <p:font typeface="Halyard Text" panose="020B0604020202020204" charset="0"/>
      <p:regular r:id="rId17"/>
      <p:bold r:id="rId18"/>
    </p:embeddedFont>
    <p:embeddedFont>
      <p:font typeface="Halyard Text Book" panose="020B0604020202020204" charset="0"/>
      <p:regular r:id="rId19"/>
      <p: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836"/>
  </p:normalViewPr>
  <p:slideViewPr>
    <p:cSldViewPr snapToGrid="0" snapToObjects="1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3/13/2023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Management and Governance Committee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Steven Pliszka, MD, Co-Chair</a:t>
            </a:r>
          </a:p>
          <a:p>
            <a:pPr algn="ctr"/>
            <a:r>
              <a:rPr lang="en-US" dirty="0"/>
              <a:t>Alex Vo, PhD, Co-Chair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611730"/>
            <a:ext cx="10165830" cy="594405"/>
          </a:xfrm>
        </p:spPr>
        <p:txBody>
          <a:bodyPr/>
          <a:lstStyle/>
          <a:p>
            <a:pPr algn="ctr"/>
            <a:r>
              <a:rPr lang="en-US" dirty="0"/>
              <a:t>Measurement Based Care in TCHATT/Data in TRAYT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7E16A9-16A3-0CC9-CEF4-C944FDD68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164" y="1738859"/>
            <a:ext cx="9725636" cy="408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>awaiting approval</Comments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customXml/itemProps2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363368-2E0C-4F93-8136-5646B88BFB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 (3)</Template>
  <TotalTime>10</TotalTime>
  <Words>27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Calibri</vt:lpstr>
      <vt:lpstr>Halyard Display Light</vt:lpstr>
      <vt:lpstr>Halyard Text</vt:lpstr>
      <vt:lpstr>Arial</vt:lpstr>
      <vt:lpstr>Halyard Display</vt:lpstr>
      <vt:lpstr>Halyard Text Book</vt:lpstr>
      <vt:lpstr>Office Theme</vt:lpstr>
      <vt:lpstr>Data Management and Governance Committee </vt:lpstr>
      <vt:lpstr>Measurement Based Care in TCHATT/Data in TRAYT</vt:lpstr>
    </vt:vector>
  </TitlesOfParts>
  <Company>UT Health San Antonio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Pliszka, Steven R</dc:creator>
  <cp:lastModifiedBy>Pliszka, Steven R</cp:lastModifiedBy>
  <cp:revision>4</cp:revision>
  <dcterms:created xsi:type="dcterms:W3CDTF">2023-03-13T18:59:24Z</dcterms:created>
  <dcterms:modified xsi:type="dcterms:W3CDTF">2023-03-13T19:09:44Z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bool>false</vt:bool>
  </property>
</Properties>
</file>