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9" r:id="rId6"/>
    <p:sldId id="257" r:id="rId7"/>
    <p:sldId id="258" r:id="rId8"/>
    <p:sldId id="260" r:id="rId9"/>
    <p:sldId id="262" r:id="rId10"/>
    <p:sldId id="263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ranklin Gothic Book" panose="020B0503020102020204" pitchFamily="34" charset="0"/>
      <p:regular r:id="rId17"/>
      <p:italic r:id="rId18"/>
    </p:embeddedFont>
    <p:embeddedFont>
      <p:font typeface="Halyard Display" panose="020B0604020202020204" charset="0"/>
      <p:regular r:id="rId19"/>
      <p:bold r:id="rId20"/>
      <p:italic r:id="rId21"/>
    </p:embeddedFont>
    <p:embeddedFont>
      <p:font typeface="Halyard Display Light" panose="020B0604020202020204" charset="0"/>
      <p:regular r:id="rId22"/>
      <p:italic r:id="rId23"/>
    </p:embeddedFont>
    <p:embeddedFont>
      <p:font typeface="Halyard Text Book" panose="020B0604020202020204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ADB5DC-C5AF-E1FB-8A91-577FEB839197}" v="95" dt="2022-10-24T19:15:03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836"/>
  </p:normalViewPr>
  <p:slideViewPr>
    <p:cSldViewPr snapToGrid="0" snapToObjects="1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wis, Jonathan" userId="S::jlewis@utsystem.edu::18e94d15-771e-4526-9d90-dd9fe6a4d8e1" providerId="AD" clId="Web-{D7ADB5DC-C5AF-E1FB-8A91-577FEB839197}"/>
    <pc:docChg chg="modSld">
      <pc:chgData name="Lewis, Jonathan" userId="S::jlewis@utsystem.edu::18e94d15-771e-4526-9d90-dd9fe6a4d8e1" providerId="AD" clId="Web-{D7ADB5DC-C5AF-E1FB-8A91-577FEB839197}" dt="2022-10-24T19:15:03.560" v="90" actId="20577"/>
      <pc:docMkLst>
        <pc:docMk/>
      </pc:docMkLst>
      <pc:sldChg chg="modSp">
        <pc:chgData name="Lewis, Jonathan" userId="S::jlewis@utsystem.edu::18e94d15-771e-4526-9d90-dd9fe6a4d8e1" providerId="AD" clId="Web-{D7ADB5DC-C5AF-E1FB-8A91-577FEB839197}" dt="2022-10-24T19:12:24.134" v="87" actId="20577"/>
        <pc:sldMkLst>
          <pc:docMk/>
          <pc:sldMk cId="3773941158" sldId="257"/>
        </pc:sldMkLst>
        <pc:spChg chg="mod">
          <ac:chgData name="Lewis, Jonathan" userId="S::jlewis@utsystem.edu::18e94d15-771e-4526-9d90-dd9fe6a4d8e1" providerId="AD" clId="Web-{D7ADB5DC-C5AF-E1FB-8A91-577FEB839197}" dt="2022-10-24T19:12:24.134" v="87" actId="20577"/>
          <ac:spMkLst>
            <pc:docMk/>
            <pc:sldMk cId="3773941158" sldId="257"/>
            <ac:spMk id="6" creationId="{2938BF51-3AF6-F8C2-B80B-ACC6625476AD}"/>
          </ac:spMkLst>
        </pc:spChg>
      </pc:sldChg>
      <pc:sldChg chg="delSp">
        <pc:chgData name="Lewis, Jonathan" userId="S::jlewis@utsystem.edu::18e94d15-771e-4526-9d90-dd9fe6a4d8e1" providerId="AD" clId="Web-{D7ADB5DC-C5AF-E1FB-8A91-577FEB839197}" dt="2022-10-24T18:58:04.170" v="0"/>
        <pc:sldMkLst>
          <pc:docMk/>
          <pc:sldMk cId="1044710763" sldId="259"/>
        </pc:sldMkLst>
        <pc:spChg chg="del">
          <ac:chgData name="Lewis, Jonathan" userId="S::jlewis@utsystem.edu::18e94d15-771e-4526-9d90-dd9fe6a4d8e1" providerId="AD" clId="Web-{D7ADB5DC-C5AF-E1FB-8A91-577FEB839197}" dt="2022-10-24T18:58:04.170" v="0"/>
          <ac:spMkLst>
            <pc:docMk/>
            <pc:sldMk cId="1044710763" sldId="259"/>
            <ac:spMk id="6" creationId="{E45A1C5B-61D5-9E59-4EFA-119A7E78AE42}"/>
          </ac:spMkLst>
        </pc:spChg>
      </pc:sldChg>
      <pc:sldChg chg="delSp">
        <pc:chgData name="Lewis, Jonathan" userId="S::jlewis@utsystem.edu::18e94d15-771e-4526-9d90-dd9fe6a4d8e1" providerId="AD" clId="Web-{D7ADB5DC-C5AF-E1FB-8A91-577FEB839197}" dt="2022-10-24T19:14:12.590" v="88"/>
        <pc:sldMkLst>
          <pc:docMk/>
          <pc:sldMk cId="2055229438" sldId="262"/>
        </pc:sldMkLst>
        <pc:spChg chg="del">
          <ac:chgData name="Lewis, Jonathan" userId="S::jlewis@utsystem.edu::18e94d15-771e-4526-9d90-dd9fe6a4d8e1" providerId="AD" clId="Web-{D7ADB5DC-C5AF-E1FB-8A91-577FEB839197}" dt="2022-10-24T19:14:12.590" v="88"/>
          <ac:spMkLst>
            <pc:docMk/>
            <pc:sldMk cId="2055229438" sldId="262"/>
            <ac:spMk id="15" creationId="{85EE8FC1-3D54-91F5-C7FC-F187B27F9E92}"/>
          </ac:spMkLst>
        </pc:spChg>
      </pc:sldChg>
      <pc:sldChg chg="modSp">
        <pc:chgData name="Lewis, Jonathan" userId="S::jlewis@utsystem.edu::18e94d15-771e-4526-9d90-dd9fe6a4d8e1" providerId="AD" clId="Web-{D7ADB5DC-C5AF-E1FB-8A91-577FEB839197}" dt="2022-10-24T19:15:03.560" v="90" actId="20577"/>
        <pc:sldMkLst>
          <pc:docMk/>
          <pc:sldMk cId="3049712387" sldId="263"/>
        </pc:sldMkLst>
        <pc:spChg chg="mod">
          <ac:chgData name="Lewis, Jonathan" userId="S::jlewis@utsystem.edu::18e94d15-771e-4526-9d90-dd9fe6a4d8e1" providerId="AD" clId="Web-{D7ADB5DC-C5AF-E1FB-8A91-577FEB839197}" dt="2022-10-24T19:15:03.560" v="90" actId="20577"/>
          <ac:spMkLst>
            <pc:docMk/>
            <pc:sldMk cId="3049712387" sldId="263"/>
            <ac:spMk id="7" creationId="{6523F187-916D-350D-ADE4-0398A7EAD01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Update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Laura Cruzada-Davis, Director of Communications for UT System Population Health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Media requests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Community of Practice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UT Austin Center for Health Communication (CHC)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Other activities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Requests and Coverage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t"/>
          <a:lstStyle/>
          <a:p>
            <a:r>
              <a:rPr lang="en-US" b="1" dirty="0">
                <a:latin typeface="Halyard Text Book"/>
                <a:cs typeface="Arial"/>
              </a:rPr>
              <a:t>Published Coverage</a:t>
            </a:r>
          </a:p>
          <a:p>
            <a:pPr marL="285750" indent="-285750">
              <a:buChar char="•"/>
            </a:pPr>
            <a:r>
              <a:rPr lang="en-US" b="1" dirty="0">
                <a:latin typeface="Halyard Text Book"/>
                <a:cs typeface="Arial"/>
              </a:rPr>
              <a:t>"KUTX: State telemedicine program allows Texas children to see therapists at schools" </a:t>
            </a:r>
            <a:endParaRPr lang="en-US" b="1" dirty="0">
              <a:latin typeface="Halyard Text Book"/>
            </a:endParaRPr>
          </a:p>
          <a:p>
            <a:pPr marL="742950" lvl="1"/>
            <a:r>
              <a:rPr lang="en-US" sz="1800" dirty="0">
                <a:latin typeface="Halyard Text Book"/>
                <a:cs typeface="Arial"/>
              </a:rPr>
              <a:t>- KUTX (local Austin NPR station)/NPR’s Morning Edition (TCHATT) </a:t>
            </a:r>
            <a:r>
              <a:rPr lang="en-US" sz="1800" dirty="0">
                <a:latin typeface="Halyard Text Book"/>
                <a:cs typeface="Arial"/>
                <a:sym typeface="Wingdings" panose="05000000000000000000" pitchFamily="2" charset="2"/>
              </a:rPr>
              <a:t> Dr. Nithya Mani</a:t>
            </a:r>
            <a:r>
              <a:rPr lang="en-US" dirty="0">
                <a:latin typeface="Halyard Text Book"/>
                <a:cs typeface="Arial"/>
              </a:rPr>
              <a:t> </a:t>
            </a:r>
            <a:endParaRPr lang="en-US">
              <a:latin typeface="Halyard Text Boo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Halyard Text Book"/>
                <a:cs typeface="Arial"/>
              </a:rPr>
              <a:t>"TPR: Youth mental health services expand in San Antonio and statewide"</a:t>
            </a:r>
            <a:endParaRPr lang="en-US" b="1" dirty="0" err="1">
              <a:latin typeface="Halyard Text Book"/>
              <a:cs typeface="Arial"/>
            </a:endParaRPr>
          </a:p>
          <a:p>
            <a:pPr marL="742950" lvl="1"/>
            <a:r>
              <a:rPr lang="en-US" sz="1800" dirty="0">
                <a:latin typeface="Halyard Text Book"/>
                <a:cs typeface="Arial"/>
              </a:rPr>
              <a:t>- Texas Public Radio (TCHATT) </a:t>
            </a:r>
            <a:r>
              <a:rPr lang="en-US" sz="1800" dirty="0">
                <a:latin typeface="Halyard Text Book"/>
                <a:cs typeface="Arial"/>
                <a:sym typeface="Wingdings" panose="05000000000000000000" pitchFamily="2" charset="2"/>
              </a:rPr>
              <a:t> Dr. Williams, Reena </a:t>
            </a:r>
            <a:r>
              <a:rPr lang="en-US" sz="1800" dirty="0" err="1">
                <a:latin typeface="Halyard Text Book"/>
                <a:cs typeface="Arial"/>
                <a:sym typeface="Wingdings" panose="05000000000000000000" pitchFamily="2" charset="2"/>
              </a:rPr>
              <a:t>Pardiwala</a:t>
            </a:r>
            <a:endParaRPr lang="en-US" sz="1800" dirty="0">
              <a:latin typeface="Halyard Text Book"/>
              <a:cs typeface="Arial"/>
            </a:endParaRPr>
          </a:p>
          <a:p>
            <a:endParaRPr lang="en-US" b="1" dirty="0">
              <a:latin typeface="Halyard Text Book"/>
              <a:cs typeface="Arial"/>
            </a:endParaRPr>
          </a:p>
          <a:p>
            <a:r>
              <a:rPr lang="en-US" b="1" dirty="0">
                <a:latin typeface="Halyard Text Book"/>
                <a:cs typeface="Arial"/>
              </a:rPr>
              <a:t>Additional Interview Requests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ABC News (mental health policy)</a:t>
            </a:r>
            <a:r>
              <a:rPr lang="en-US" dirty="0">
                <a:latin typeface="Halyard Text Book"/>
                <a:cs typeface="Arial"/>
                <a:sym typeface="Wingdings" panose="05000000000000000000" pitchFamily="2" charset="2"/>
              </a:rPr>
              <a:t> 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  <a:sym typeface="Wingdings" panose="05000000000000000000" pitchFamily="2" charset="2"/>
              </a:rPr>
              <a:t>KSAT (TCHATT)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  <a:sym typeface="Wingdings" panose="05000000000000000000" pitchFamily="2" charset="2"/>
              </a:rPr>
              <a:t>KERA (local Dallas NPR station) (</a:t>
            </a:r>
            <a:r>
              <a:rPr lang="en-US" dirty="0" err="1">
                <a:latin typeface="Halyard Text Book"/>
                <a:cs typeface="Arial"/>
                <a:sym typeface="Wingdings" panose="05000000000000000000" pitchFamily="2" charset="2"/>
              </a:rPr>
              <a:t>PeriPAN</a:t>
            </a:r>
            <a:r>
              <a:rPr lang="en-US" dirty="0">
                <a:latin typeface="Halyard Text Book"/>
                <a:cs typeface="Arial"/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409A22-4FA0-E151-281B-71C3BE5681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"It gives me hope to know that there is this community resource available to us…and that the kids don't have to struggle.“ – School Counselor re: TCHATT (KUTX)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698B2-2B9B-44E9-2B68-4FE2D50A83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of Practice for Communications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0C9C-D89F-9F3B-9867-82E816A06E1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A Community of Practice (CoP)… </a:t>
            </a:r>
          </a:p>
          <a:p>
            <a:endParaRPr lang="en-US" sz="200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2800" b="0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enables colleagues to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learn from one another 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through the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sharing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 of successes, issues, ideas,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lessons learned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, and other relevant aspects. This creates conditions for </a:t>
            </a:r>
            <a:r>
              <a:rPr lang="en-US" sz="2800" b="1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innovative, consistent and effective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 public outreach Consortium-wide. </a:t>
            </a:r>
            <a:endParaRPr lang="en-US" sz="2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85ECEB-E21C-4C31-FC92-60464EAD5A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UT Austin</a:t>
            </a:r>
          </a:p>
          <a:p>
            <a:r>
              <a:rPr lang="en-US" dirty="0"/>
              <a:t>Center for Health Communication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90A1F90-2A89-C372-59C5-7981D94527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Current and future CPAN activities: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Texting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Direct Consult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Digital strategy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November social media </a:t>
            </a:r>
            <a:r>
              <a:rPr lang="en-US" dirty="0">
                <a:sym typeface="Wingdings" panose="05000000000000000000" pitchFamily="2" charset="2"/>
              </a:rPr>
              <a:t> Storytelling through gratitude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Community of Practice training  Social media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Website review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Newsletters</a:t>
            </a:r>
          </a:p>
          <a:p>
            <a:endParaRPr lang="en-US" dirty="0"/>
          </a:p>
          <a:p>
            <a:r>
              <a:rPr lang="en-US" dirty="0" err="1"/>
              <a:t>PeriPAN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Outreach planning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430F33-DA5E-D9F6-16F9-6B6D61AD8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activities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496D3-AA0A-E55B-0AF5-25C2A8D9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23F187-916D-350D-ADE4-0398A7EAD0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/>
                <a:cs typeface="Arial"/>
              </a:rPr>
              <a:t>Texas Pediatric Society partnership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/>
                <a:cs typeface="Arial"/>
              </a:rPr>
              <a:t>Social media planning for Consortium </a:t>
            </a:r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/>
                <a:cs typeface="Arial"/>
              </a:rPr>
              <a:t>Web page refresh 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9712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EC mtg 10-25-22" id="{6E6148E3-4AA0-49AA-BA4D-BA028D334246}" vid="{CBD41FAC-9997-4F9D-BA83-168667292D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A9A9055C-7ECD-4B2E-8854-348ED74D4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50eacd51-c6ac-46ca-9ec6-741cd11c1d46"/>
    <ds:schemaRef ds:uri="bc6d5123-e1cb-4a6a-adf0-63854dce486e"/>
    <ds:schemaRef ds:uri="2018a4d9-e5a5-428b-a312-dfd840ba6b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Communications - EC mtg 10-25-22</Template>
  <TotalTime>2</TotalTime>
  <Words>242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Communications Update </vt:lpstr>
      <vt:lpstr>PowerPoint Presentation</vt:lpstr>
      <vt:lpstr>Media Requests and Coverage </vt:lpstr>
      <vt:lpstr>PowerPoint Presentation</vt:lpstr>
      <vt:lpstr>Community of Practice for Communications </vt:lpstr>
      <vt:lpstr>PowerPoint Presentation</vt:lpstr>
      <vt:lpstr>Other activities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Update</dc:title>
  <dc:creator>Cruzada-Davis, Laura</dc:creator>
  <cp:lastModifiedBy>Laura Cruzada-Davis</cp:lastModifiedBy>
  <cp:revision>41</cp:revision>
  <dcterms:created xsi:type="dcterms:W3CDTF">2022-10-24T16:34:20Z</dcterms:created>
  <dcterms:modified xsi:type="dcterms:W3CDTF">2022-10-24T19:15:08Z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