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878" r:id="rId6"/>
    <p:sldId id="880" r:id="rId7"/>
    <p:sldId id="884" r:id="rId8"/>
    <p:sldId id="881" r:id="rId9"/>
    <p:sldId id="883" r:id="rId10"/>
    <p:sldId id="8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BE23BF-B5BA-476F-BD5A-51D01C30F892}" v="919" dt="2022-07-14T19:52:37.596"/>
    <p1510:client id="{B71E5844-A56C-A4D6-5D0E-DF987289A042}" v="3" dt="2022-07-18T19:07:59.159"/>
    <p1510:client id="{F1446114-0A78-AFF8-CC33-67D415C0E2C0}" v="560" dt="2022-07-15T12:33:27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1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yn Mayes" userId="S::taryn.mayes@utsouthwestern.edu::32c2daf7-e8fa-4fff-81b2-ee6b9943689d" providerId="AD" clId="Web-{F1446114-0A78-AFF8-CC33-67D415C0E2C0}"/>
    <pc:docChg chg="addSld delSld modSld sldOrd">
      <pc:chgData name="Taryn Mayes" userId="S::taryn.mayes@utsouthwestern.edu::32c2daf7-e8fa-4fff-81b2-ee6b9943689d" providerId="AD" clId="Web-{F1446114-0A78-AFF8-CC33-67D415C0E2C0}" dt="2022-07-15T12:40:20.167" v="784" actId="20577"/>
      <pc:docMkLst>
        <pc:docMk/>
      </pc:docMkLst>
      <pc:sldChg chg="modSp">
        <pc:chgData name="Taryn Mayes" userId="S::taryn.mayes@utsouthwestern.edu::32c2daf7-e8fa-4fff-81b2-ee6b9943689d" providerId="AD" clId="Web-{F1446114-0A78-AFF8-CC33-67D415C0E2C0}" dt="2022-07-15T12:10:32.948" v="67" actId="1076"/>
        <pc:sldMkLst>
          <pc:docMk/>
          <pc:sldMk cId="1178264447" sldId="256"/>
        </pc:sldMkLst>
        <pc:spChg chg="mod">
          <ac:chgData name="Taryn Mayes" userId="S::taryn.mayes@utsouthwestern.edu::32c2daf7-e8fa-4fff-81b2-ee6b9943689d" providerId="AD" clId="Web-{F1446114-0A78-AFF8-CC33-67D415C0E2C0}" dt="2022-07-15T12:10:25.088" v="66" actId="20577"/>
          <ac:spMkLst>
            <pc:docMk/>
            <pc:sldMk cId="1178264447" sldId="256"/>
            <ac:spMk id="4" creationId="{B2C44A9E-3279-F20C-DAAE-2AA0ACA1F6B5}"/>
          </ac:spMkLst>
        </pc:spChg>
        <pc:spChg chg="mod">
          <ac:chgData name="Taryn Mayes" userId="S::taryn.mayes@utsouthwestern.edu::32c2daf7-e8fa-4fff-81b2-ee6b9943689d" providerId="AD" clId="Web-{F1446114-0A78-AFF8-CC33-67D415C0E2C0}" dt="2022-07-15T12:10:32.948" v="67" actId="1076"/>
          <ac:spMkLst>
            <pc:docMk/>
            <pc:sldMk cId="1178264447" sldId="256"/>
            <ac:spMk id="5" creationId="{780C4D59-C08E-54BA-E879-54099E54E596}"/>
          </ac:spMkLst>
        </pc:spChg>
      </pc:sldChg>
      <pc:sldChg chg="del">
        <pc:chgData name="Taryn Mayes" userId="S::taryn.mayes@utsouthwestern.edu::32c2daf7-e8fa-4fff-81b2-ee6b9943689d" providerId="AD" clId="Web-{F1446114-0A78-AFF8-CC33-67D415C0E2C0}" dt="2022-07-15T12:13:06.203" v="197"/>
        <pc:sldMkLst>
          <pc:docMk/>
          <pc:sldMk cId="3780709832" sldId="876"/>
        </pc:sldMkLst>
      </pc:sldChg>
      <pc:sldChg chg="modSp">
        <pc:chgData name="Taryn Mayes" userId="S::taryn.mayes@utsouthwestern.edu::32c2daf7-e8fa-4fff-81b2-ee6b9943689d" providerId="AD" clId="Web-{F1446114-0A78-AFF8-CC33-67D415C0E2C0}" dt="2022-07-15T12:09:53.431" v="60" actId="20577"/>
        <pc:sldMkLst>
          <pc:docMk/>
          <pc:sldMk cId="867323744" sldId="878"/>
        </pc:sldMkLst>
        <pc:spChg chg="mod">
          <ac:chgData name="Taryn Mayes" userId="S::taryn.mayes@utsouthwestern.edu::32c2daf7-e8fa-4fff-81b2-ee6b9943689d" providerId="AD" clId="Web-{F1446114-0A78-AFF8-CC33-67D415C0E2C0}" dt="2022-07-15T12:09:53.431" v="60" actId="20577"/>
          <ac:spMkLst>
            <pc:docMk/>
            <pc:sldMk cId="867323744" sldId="878"/>
            <ac:spMk id="3" creationId="{3076EC29-97D1-EBFC-A675-94552BAD0E7A}"/>
          </ac:spMkLst>
        </pc:spChg>
      </pc:sldChg>
      <pc:sldChg chg="modSp">
        <pc:chgData name="Taryn Mayes" userId="S::taryn.mayes@utsouthwestern.edu::32c2daf7-e8fa-4fff-81b2-ee6b9943689d" providerId="AD" clId="Web-{F1446114-0A78-AFF8-CC33-67D415C0E2C0}" dt="2022-07-15T12:32:23.370" v="576" actId="20577"/>
        <pc:sldMkLst>
          <pc:docMk/>
          <pc:sldMk cId="3197349592" sldId="881"/>
        </pc:sldMkLst>
        <pc:spChg chg="mod">
          <ac:chgData name="Taryn Mayes" userId="S::taryn.mayes@utsouthwestern.edu::32c2daf7-e8fa-4fff-81b2-ee6b9943689d" providerId="AD" clId="Web-{F1446114-0A78-AFF8-CC33-67D415C0E2C0}" dt="2022-07-15T12:22:18.878" v="355" actId="20577"/>
          <ac:spMkLst>
            <pc:docMk/>
            <pc:sldMk cId="3197349592" sldId="881"/>
            <ac:spMk id="2" creationId="{80F43998-8245-28E3-0C26-FCBA6CBB05A4}"/>
          </ac:spMkLst>
        </pc:spChg>
        <pc:spChg chg="mod">
          <ac:chgData name="Taryn Mayes" userId="S::taryn.mayes@utsouthwestern.edu::32c2daf7-e8fa-4fff-81b2-ee6b9943689d" providerId="AD" clId="Web-{F1446114-0A78-AFF8-CC33-67D415C0E2C0}" dt="2022-07-15T12:32:23.370" v="576" actId="20577"/>
          <ac:spMkLst>
            <pc:docMk/>
            <pc:sldMk cId="3197349592" sldId="881"/>
            <ac:spMk id="3" creationId="{122A9BC9-1394-154E-D686-740CAA247218}"/>
          </ac:spMkLst>
        </pc:spChg>
      </pc:sldChg>
      <pc:sldChg chg="del">
        <pc:chgData name="Taryn Mayes" userId="S::taryn.mayes@utsouthwestern.edu::32c2daf7-e8fa-4fff-81b2-ee6b9943689d" providerId="AD" clId="Web-{F1446114-0A78-AFF8-CC33-67D415C0E2C0}" dt="2022-07-15T12:02:55.136" v="27"/>
        <pc:sldMkLst>
          <pc:docMk/>
          <pc:sldMk cId="1781453284" sldId="882"/>
        </pc:sldMkLst>
      </pc:sldChg>
      <pc:sldChg chg="addSp delSp modSp add del">
        <pc:chgData name="Taryn Mayes" userId="S::taryn.mayes@utsouthwestern.edu::32c2daf7-e8fa-4fff-81b2-ee6b9943689d" providerId="AD" clId="Web-{F1446114-0A78-AFF8-CC33-67D415C0E2C0}" dt="2022-07-15T12:40:20.167" v="784" actId="20577"/>
        <pc:sldMkLst>
          <pc:docMk/>
          <pc:sldMk cId="1245777327" sldId="883"/>
        </pc:sldMkLst>
        <pc:spChg chg="mod">
          <ac:chgData name="Taryn Mayes" userId="S::taryn.mayes@utsouthwestern.edu::32c2daf7-e8fa-4fff-81b2-ee6b9943689d" providerId="AD" clId="Web-{F1446114-0A78-AFF8-CC33-67D415C0E2C0}" dt="2022-07-15T12:33:02.075" v="580" actId="20577"/>
          <ac:spMkLst>
            <pc:docMk/>
            <pc:sldMk cId="1245777327" sldId="883"/>
            <ac:spMk id="2" creationId="{E44E6D3B-542D-73DF-ABEB-D22F99AA13FE}"/>
          </ac:spMkLst>
        </pc:spChg>
        <pc:spChg chg="del">
          <ac:chgData name="Taryn Mayes" userId="S::taryn.mayes@utsouthwestern.edu::32c2daf7-e8fa-4fff-81b2-ee6b9943689d" providerId="AD" clId="Web-{F1446114-0A78-AFF8-CC33-67D415C0E2C0}" dt="2022-07-15T12:33:27.701" v="582"/>
          <ac:spMkLst>
            <pc:docMk/>
            <pc:sldMk cId="1245777327" sldId="883"/>
            <ac:spMk id="3" creationId="{D7093B99-CA0F-77B0-563B-C9D5E8CDA491}"/>
          </ac:spMkLst>
        </pc:spChg>
        <pc:graphicFrameChg chg="add mod modGraphic">
          <ac:chgData name="Taryn Mayes" userId="S::taryn.mayes@utsouthwestern.edu::32c2daf7-e8fa-4fff-81b2-ee6b9943689d" providerId="AD" clId="Web-{F1446114-0A78-AFF8-CC33-67D415C0E2C0}" dt="2022-07-15T12:40:20.167" v="784" actId="20577"/>
          <ac:graphicFrameMkLst>
            <pc:docMk/>
            <pc:sldMk cId="1245777327" sldId="883"/>
            <ac:graphicFrameMk id="4" creationId="{4E8AC549-CE83-11C7-B8D5-0B5FABAE119A}"/>
          </ac:graphicFrameMkLst>
        </pc:graphicFrameChg>
      </pc:sldChg>
      <pc:sldChg chg="modSp add ord replId">
        <pc:chgData name="Taryn Mayes" userId="S::taryn.mayes@utsouthwestern.edu::32c2daf7-e8fa-4fff-81b2-ee6b9943689d" providerId="AD" clId="Web-{F1446114-0A78-AFF8-CC33-67D415C0E2C0}" dt="2022-07-15T12:26:59.402" v="541" actId="20577"/>
        <pc:sldMkLst>
          <pc:docMk/>
          <pc:sldMk cId="1560331506" sldId="884"/>
        </pc:sldMkLst>
        <pc:spChg chg="mod">
          <ac:chgData name="Taryn Mayes" userId="S::taryn.mayes@utsouthwestern.edu::32c2daf7-e8fa-4fff-81b2-ee6b9943689d" providerId="AD" clId="Web-{F1446114-0A78-AFF8-CC33-67D415C0E2C0}" dt="2022-07-15T12:26:59.402" v="541" actId="20577"/>
          <ac:spMkLst>
            <pc:docMk/>
            <pc:sldMk cId="1560331506" sldId="884"/>
            <ac:spMk id="3" creationId="{122A9BC9-1394-154E-D686-740CAA247218}"/>
          </ac:spMkLst>
        </pc:spChg>
      </pc:sldChg>
    </pc:docChg>
  </pc:docChgLst>
  <pc:docChgLst>
    <pc:chgData name="Taryn Mayes" userId="S::taryn.mayes@utsouthwestern.edu::32c2daf7-e8fa-4fff-81b2-ee6b9943689d" providerId="AD" clId="Web-{04221DFF-C58E-BDE9-E147-7E7FA2961515}"/>
    <pc:docChg chg="modSld">
      <pc:chgData name="Taryn Mayes" userId="S::taryn.mayes@utsouthwestern.edu::32c2daf7-e8fa-4fff-81b2-ee6b9943689d" providerId="AD" clId="Web-{04221DFF-C58E-BDE9-E147-7E7FA2961515}" dt="2022-07-15T12:41:41.232" v="10" actId="20577"/>
      <pc:docMkLst>
        <pc:docMk/>
      </pc:docMkLst>
      <pc:sldChg chg="modSp">
        <pc:chgData name="Taryn Mayes" userId="S::taryn.mayes@utsouthwestern.edu::32c2daf7-e8fa-4fff-81b2-ee6b9943689d" providerId="AD" clId="Web-{04221DFF-C58E-BDE9-E147-7E7FA2961515}" dt="2022-07-15T12:41:41.232" v="10" actId="20577"/>
        <pc:sldMkLst>
          <pc:docMk/>
          <pc:sldMk cId="1245777327" sldId="883"/>
        </pc:sldMkLst>
        <pc:graphicFrameChg chg="modGraphic">
          <ac:chgData name="Taryn Mayes" userId="S::taryn.mayes@utsouthwestern.edu::32c2daf7-e8fa-4fff-81b2-ee6b9943689d" providerId="AD" clId="Web-{04221DFF-C58E-BDE9-E147-7E7FA2961515}" dt="2022-07-15T12:41:41.232" v="10" actId="20577"/>
          <ac:graphicFrameMkLst>
            <pc:docMk/>
            <pc:sldMk cId="1245777327" sldId="883"/>
            <ac:graphicFrameMk id="4" creationId="{4E8AC549-CE83-11C7-B8D5-0B5FABAE119A}"/>
          </ac:graphicFrameMkLst>
        </pc:graphicFrameChg>
      </pc:sldChg>
    </pc:docChg>
  </pc:docChgLst>
  <pc:docChgLst>
    <pc:chgData name="Kathryn Forbes" userId="462fece3-d4d7-4a5e-9ac1-4dd4b5dc887b" providerId="ADAL" clId="{3FBE23BF-B5BA-476F-BD5A-51D01C30F892}"/>
    <pc:docChg chg="undo custSel addSld modSld sldOrd">
      <pc:chgData name="Kathryn Forbes" userId="462fece3-d4d7-4a5e-9ac1-4dd4b5dc887b" providerId="ADAL" clId="{3FBE23BF-B5BA-476F-BD5A-51D01C30F892}" dt="2022-07-14T20:31:10.078" v="1596" actId="20577"/>
      <pc:docMkLst>
        <pc:docMk/>
      </pc:docMkLst>
      <pc:sldChg chg="modSp mod">
        <pc:chgData name="Kathryn Forbes" userId="462fece3-d4d7-4a5e-9ac1-4dd4b5dc887b" providerId="ADAL" clId="{3FBE23BF-B5BA-476F-BD5A-51D01C30F892}" dt="2022-07-14T19:12:20.864" v="38" actId="20577"/>
        <pc:sldMkLst>
          <pc:docMk/>
          <pc:sldMk cId="1178264447" sldId="256"/>
        </pc:sldMkLst>
        <pc:spChg chg="mod">
          <ac:chgData name="Kathryn Forbes" userId="462fece3-d4d7-4a5e-9ac1-4dd4b5dc887b" providerId="ADAL" clId="{3FBE23BF-B5BA-476F-BD5A-51D01C30F892}" dt="2022-07-14T19:12:02.346" v="13" actId="20577"/>
          <ac:spMkLst>
            <pc:docMk/>
            <pc:sldMk cId="1178264447" sldId="256"/>
            <ac:spMk id="4" creationId="{B2C44A9E-3279-F20C-DAAE-2AA0ACA1F6B5}"/>
          </ac:spMkLst>
        </pc:spChg>
        <pc:spChg chg="mod">
          <ac:chgData name="Kathryn Forbes" userId="462fece3-d4d7-4a5e-9ac1-4dd4b5dc887b" providerId="ADAL" clId="{3FBE23BF-B5BA-476F-BD5A-51D01C30F892}" dt="2022-07-14T19:12:20.864" v="38" actId="20577"/>
          <ac:spMkLst>
            <pc:docMk/>
            <pc:sldMk cId="1178264447" sldId="256"/>
            <ac:spMk id="5" creationId="{780C4D59-C08E-54BA-E879-54099E54E596}"/>
          </ac:spMkLst>
        </pc:spChg>
      </pc:sldChg>
      <pc:sldChg chg="addSp delSp modSp mod">
        <pc:chgData name="Kathryn Forbes" userId="462fece3-d4d7-4a5e-9ac1-4dd4b5dc887b" providerId="ADAL" clId="{3FBE23BF-B5BA-476F-BD5A-51D01C30F892}" dt="2022-07-14T19:26:03.581" v="398" actId="20577"/>
        <pc:sldMkLst>
          <pc:docMk/>
          <pc:sldMk cId="867323744" sldId="878"/>
        </pc:sldMkLst>
        <pc:spChg chg="mod">
          <ac:chgData name="Kathryn Forbes" userId="462fece3-d4d7-4a5e-9ac1-4dd4b5dc887b" providerId="ADAL" clId="{3FBE23BF-B5BA-476F-BD5A-51D01C30F892}" dt="2022-07-14T19:26:03.581" v="398" actId="20577"/>
          <ac:spMkLst>
            <pc:docMk/>
            <pc:sldMk cId="867323744" sldId="878"/>
            <ac:spMk id="2" creationId="{A206E46A-A891-65B3-E3C4-2B0A72E99454}"/>
          </ac:spMkLst>
        </pc:spChg>
        <pc:spChg chg="mod">
          <ac:chgData name="Kathryn Forbes" userId="462fece3-d4d7-4a5e-9ac1-4dd4b5dc887b" providerId="ADAL" clId="{3FBE23BF-B5BA-476F-BD5A-51D01C30F892}" dt="2022-07-14T19:25:47.064" v="389" actId="113"/>
          <ac:spMkLst>
            <pc:docMk/>
            <pc:sldMk cId="867323744" sldId="878"/>
            <ac:spMk id="3" creationId="{3076EC29-97D1-EBFC-A675-94552BAD0E7A}"/>
          </ac:spMkLst>
        </pc:spChg>
        <pc:graphicFrameChg chg="add del mod modGraphic">
          <ac:chgData name="Kathryn Forbes" userId="462fece3-d4d7-4a5e-9ac1-4dd4b5dc887b" providerId="ADAL" clId="{3FBE23BF-B5BA-476F-BD5A-51D01C30F892}" dt="2022-07-14T19:25:12.132" v="366" actId="478"/>
          <ac:graphicFrameMkLst>
            <pc:docMk/>
            <pc:sldMk cId="867323744" sldId="878"/>
            <ac:graphicFrameMk id="4" creationId="{66C60ABB-3946-8DD4-BCB1-502F756B4885}"/>
          </ac:graphicFrameMkLst>
        </pc:graphicFrameChg>
      </pc:sldChg>
      <pc:sldChg chg="addSp delSp modSp new mod">
        <pc:chgData name="Kathryn Forbes" userId="462fece3-d4d7-4a5e-9ac1-4dd4b5dc887b" providerId="ADAL" clId="{3FBE23BF-B5BA-476F-BD5A-51D01C30F892}" dt="2022-07-14T19:52:37.594" v="1153" actId="12788"/>
        <pc:sldMkLst>
          <pc:docMk/>
          <pc:sldMk cId="269130343" sldId="880"/>
        </pc:sldMkLst>
        <pc:spChg chg="mod">
          <ac:chgData name="Kathryn Forbes" userId="462fece3-d4d7-4a5e-9ac1-4dd4b5dc887b" providerId="ADAL" clId="{3FBE23BF-B5BA-476F-BD5A-51D01C30F892}" dt="2022-07-14T19:28:35.915" v="405" actId="20577"/>
          <ac:spMkLst>
            <pc:docMk/>
            <pc:sldMk cId="269130343" sldId="880"/>
            <ac:spMk id="2" creationId="{F77D0575-DF6F-7F19-860C-AB4EC74E4508}"/>
          </ac:spMkLst>
        </pc:spChg>
        <pc:spChg chg="add del mod">
          <ac:chgData name="Kathryn Forbes" userId="462fece3-d4d7-4a5e-9ac1-4dd4b5dc887b" providerId="ADAL" clId="{3FBE23BF-B5BA-476F-BD5A-51D01C30F892}" dt="2022-07-14T19:31:13.730" v="439" actId="14100"/>
          <ac:spMkLst>
            <pc:docMk/>
            <pc:sldMk cId="269130343" sldId="880"/>
            <ac:spMk id="3" creationId="{3BD5A77A-F384-B144-B6C3-08C9AFD46362}"/>
          </ac:spMkLst>
        </pc:spChg>
        <pc:graphicFrameChg chg="add del modGraphic">
          <ac:chgData name="Kathryn Forbes" userId="462fece3-d4d7-4a5e-9ac1-4dd4b5dc887b" providerId="ADAL" clId="{3FBE23BF-B5BA-476F-BD5A-51D01C30F892}" dt="2022-07-14T19:28:14.913" v="400" actId="1032"/>
          <ac:graphicFrameMkLst>
            <pc:docMk/>
            <pc:sldMk cId="269130343" sldId="880"/>
            <ac:graphicFrameMk id="4" creationId="{6AB2DB7F-B70C-4F79-FA42-BEB254AE779D}"/>
          </ac:graphicFrameMkLst>
        </pc:graphicFrameChg>
        <pc:graphicFrameChg chg="add mod modGraphic">
          <ac:chgData name="Kathryn Forbes" userId="462fece3-d4d7-4a5e-9ac1-4dd4b5dc887b" providerId="ADAL" clId="{3FBE23BF-B5BA-476F-BD5A-51D01C30F892}" dt="2022-07-14T19:52:37.594" v="1153" actId="12788"/>
          <ac:graphicFrameMkLst>
            <pc:docMk/>
            <pc:sldMk cId="269130343" sldId="880"/>
            <ac:graphicFrameMk id="5" creationId="{3CD0FB6B-DBC8-C474-89FE-F5D0B900BC33}"/>
          </ac:graphicFrameMkLst>
        </pc:graphicFrameChg>
      </pc:sldChg>
      <pc:sldChg chg="modSp new mod ord">
        <pc:chgData name="Kathryn Forbes" userId="462fece3-d4d7-4a5e-9ac1-4dd4b5dc887b" providerId="ADAL" clId="{3FBE23BF-B5BA-476F-BD5A-51D01C30F892}" dt="2022-07-14T20:31:10.078" v="1596" actId="20577"/>
        <pc:sldMkLst>
          <pc:docMk/>
          <pc:sldMk cId="3197349592" sldId="881"/>
        </pc:sldMkLst>
        <pc:spChg chg="mod">
          <ac:chgData name="Kathryn Forbes" userId="462fece3-d4d7-4a5e-9ac1-4dd4b5dc887b" providerId="ADAL" clId="{3FBE23BF-B5BA-476F-BD5A-51D01C30F892}" dt="2022-07-14T20:24:11.057" v="1177" actId="20577"/>
          <ac:spMkLst>
            <pc:docMk/>
            <pc:sldMk cId="3197349592" sldId="881"/>
            <ac:spMk id="2" creationId="{80F43998-8245-28E3-0C26-FCBA6CBB05A4}"/>
          </ac:spMkLst>
        </pc:spChg>
        <pc:spChg chg="mod">
          <ac:chgData name="Kathryn Forbes" userId="462fece3-d4d7-4a5e-9ac1-4dd4b5dc887b" providerId="ADAL" clId="{3FBE23BF-B5BA-476F-BD5A-51D01C30F892}" dt="2022-07-14T20:31:10.078" v="1596" actId="20577"/>
          <ac:spMkLst>
            <pc:docMk/>
            <pc:sldMk cId="3197349592" sldId="881"/>
            <ac:spMk id="3" creationId="{122A9BC9-1394-154E-D686-740CAA247218}"/>
          </ac:spMkLst>
        </pc:spChg>
      </pc:sldChg>
      <pc:sldChg chg="addSp delSp modSp new mod">
        <pc:chgData name="Kathryn Forbes" userId="462fece3-d4d7-4a5e-9ac1-4dd4b5dc887b" providerId="ADAL" clId="{3FBE23BF-B5BA-476F-BD5A-51D01C30F892}" dt="2022-07-14T20:31:01.097" v="1594" actId="122"/>
        <pc:sldMkLst>
          <pc:docMk/>
          <pc:sldMk cId="1781453284" sldId="882"/>
        </pc:sldMkLst>
        <pc:spChg chg="mod">
          <ac:chgData name="Kathryn Forbes" userId="462fece3-d4d7-4a5e-9ac1-4dd4b5dc887b" providerId="ADAL" clId="{3FBE23BF-B5BA-476F-BD5A-51D01C30F892}" dt="2022-07-14T20:27:34.626" v="1433" actId="20577"/>
          <ac:spMkLst>
            <pc:docMk/>
            <pc:sldMk cId="1781453284" sldId="882"/>
            <ac:spMk id="2" creationId="{FCC060EA-2A44-944B-6A69-3DEE4293AA5F}"/>
          </ac:spMkLst>
        </pc:spChg>
        <pc:spChg chg="del">
          <ac:chgData name="Kathryn Forbes" userId="462fece3-d4d7-4a5e-9ac1-4dd4b5dc887b" providerId="ADAL" clId="{3FBE23BF-B5BA-476F-BD5A-51D01C30F892}" dt="2022-07-14T20:28:07.323" v="1434" actId="3680"/>
          <ac:spMkLst>
            <pc:docMk/>
            <pc:sldMk cId="1781453284" sldId="882"/>
            <ac:spMk id="3" creationId="{D5DF6DD3-3451-D354-2413-25A399DD6F9A}"/>
          </ac:spMkLst>
        </pc:spChg>
        <pc:graphicFrameChg chg="add mod ord modGraphic">
          <ac:chgData name="Kathryn Forbes" userId="462fece3-d4d7-4a5e-9ac1-4dd4b5dc887b" providerId="ADAL" clId="{3FBE23BF-B5BA-476F-BD5A-51D01C30F892}" dt="2022-07-14T20:31:01.097" v="1594" actId="122"/>
          <ac:graphicFrameMkLst>
            <pc:docMk/>
            <pc:sldMk cId="1781453284" sldId="882"/>
            <ac:graphicFrameMk id="4" creationId="{C4DCF511-BC21-7EBF-3CFC-6EDF6BEC364C}"/>
          </ac:graphicFrameMkLst>
        </pc:graphicFrameChg>
      </pc:sldChg>
      <pc:sldChg chg="new">
        <pc:chgData name="Kathryn Forbes" userId="462fece3-d4d7-4a5e-9ac1-4dd4b5dc887b" providerId="ADAL" clId="{3FBE23BF-B5BA-476F-BD5A-51D01C30F892}" dt="2022-07-14T19:11:03.481" v="3" actId="680"/>
        <pc:sldMkLst>
          <pc:docMk/>
          <pc:sldMk cId="1245777327" sldId="883"/>
        </pc:sldMkLst>
      </pc:sldChg>
    </pc:docChg>
  </pc:docChgLst>
  <pc:docChgLst>
    <pc:chgData name="Thomas, Monae" userId="S::lathomas@utsystem.edu::7db095b4-bfc1-431a-b1a4-ad2abe0b6cee" providerId="AD" clId="Web-{B71E5844-A56C-A4D6-5D0E-DF987289A042}"/>
    <pc:docChg chg="modSld">
      <pc:chgData name="Thomas, Monae" userId="S::lathomas@utsystem.edu::7db095b4-bfc1-431a-b1a4-ad2abe0b6cee" providerId="AD" clId="Web-{B71E5844-A56C-A4D6-5D0E-DF987289A042}" dt="2022-07-18T19:07:59.159" v="2"/>
      <pc:docMkLst>
        <pc:docMk/>
      </pc:docMkLst>
      <pc:sldChg chg="delSp modSp">
        <pc:chgData name="Thomas, Monae" userId="S::lathomas@utsystem.edu::7db095b4-bfc1-431a-b1a4-ad2abe0b6cee" providerId="AD" clId="Web-{B71E5844-A56C-A4D6-5D0E-DF987289A042}" dt="2022-07-18T19:07:59.159" v="2"/>
        <pc:sldMkLst>
          <pc:docMk/>
          <pc:sldMk cId="2039792203" sldId="879"/>
        </pc:sldMkLst>
        <pc:spChg chg="del mod">
          <ac:chgData name="Thomas, Monae" userId="S::lathomas@utsystem.edu::7db095b4-bfc1-431a-b1a4-ad2abe0b6cee" providerId="AD" clId="Web-{B71E5844-A56C-A4D6-5D0E-DF987289A042}" dt="2022-07-18T19:07:59.159" v="2"/>
          <ac:spMkLst>
            <pc:docMk/>
            <pc:sldMk cId="2039792203" sldId="879"/>
            <ac:spMk id="2" creationId="{3BE17187-A6ED-7FAE-9252-13AA20D7172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20E272-28AA-4F81-801A-1DCC04A2DCAF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3B91D8-ED39-47FD-B342-85D61A0267F1}">
      <dgm:prSet phldrT="[Text]"/>
      <dgm:spPr/>
      <dgm:t>
        <a:bodyPr/>
        <a:lstStyle/>
        <a:p>
          <a:r>
            <a:rPr lang="en-US" dirty="0"/>
            <a:t>Time with Youth Alone</a:t>
          </a:r>
        </a:p>
      </dgm:t>
    </dgm:pt>
    <dgm:pt modelId="{3386F8B6-31B9-4E6D-BD6C-10907F4101DF}" type="parTrans" cxnId="{F2C087F6-26C0-4B9B-9999-B117D8D84244}">
      <dgm:prSet/>
      <dgm:spPr/>
      <dgm:t>
        <a:bodyPr/>
        <a:lstStyle/>
        <a:p>
          <a:endParaRPr lang="en-US"/>
        </a:p>
      </dgm:t>
    </dgm:pt>
    <dgm:pt modelId="{9A0606B2-82DA-4006-9B28-F2457EFA88D6}" type="sibTrans" cxnId="{F2C087F6-26C0-4B9B-9999-B117D8D84244}">
      <dgm:prSet/>
      <dgm:spPr/>
      <dgm:t>
        <a:bodyPr/>
        <a:lstStyle/>
        <a:p>
          <a:endParaRPr lang="en-US"/>
        </a:p>
      </dgm:t>
    </dgm:pt>
    <dgm:pt modelId="{4D1AF5D7-6DA6-4244-9FE3-A9CB55CBFE78}">
      <dgm:prSet phldrT="[Text]"/>
      <dgm:spPr/>
      <dgm:t>
        <a:bodyPr/>
        <a:lstStyle/>
        <a:p>
          <a:r>
            <a:rPr lang="en-US" dirty="0"/>
            <a:t>Identify self strengths</a:t>
          </a:r>
        </a:p>
      </dgm:t>
    </dgm:pt>
    <dgm:pt modelId="{F558037D-26FC-4BBD-980D-79C3EB660F39}" type="parTrans" cxnId="{B8943456-1C63-415F-A0BE-FB815D7A45AE}">
      <dgm:prSet/>
      <dgm:spPr/>
      <dgm:t>
        <a:bodyPr/>
        <a:lstStyle/>
        <a:p>
          <a:endParaRPr lang="en-US"/>
        </a:p>
      </dgm:t>
    </dgm:pt>
    <dgm:pt modelId="{4DB9A760-4858-4D08-A035-38250FFFF9B5}" type="sibTrans" cxnId="{B8943456-1C63-415F-A0BE-FB815D7A45AE}">
      <dgm:prSet/>
      <dgm:spPr/>
      <dgm:t>
        <a:bodyPr/>
        <a:lstStyle/>
        <a:p>
          <a:endParaRPr lang="en-US"/>
        </a:p>
      </dgm:t>
    </dgm:pt>
    <dgm:pt modelId="{BDD19CE2-C8E5-45B7-8999-530B6E94F707}">
      <dgm:prSet phldrT="[Text]"/>
      <dgm:spPr/>
      <dgm:t>
        <a:bodyPr/>
        <a:lstStyle/>
        <a:p>
          <a:r>
            <a:rPr lang="en-US" dirty="0"/>
            <a:t>Time with the Youth &amp; Parents Together</a:t>
          </a:r>
        </a:p>
      </dgm:t>
    </dgm:pt>
    <dgm:pt modelId="{EBCE1130-29C4-4BB0-B62A-BE56AD2BDBFF}" type="parTrans" cxnId="{B8C05092-3118-4F4C-86D5-8E47238AEB5B}">
      <dgm:prSet/>
      <dgm:spPr/>
      <dgm:t>
        <a:bodyPr/>
        <a:lstStyle/>
        <a:p>
          <a:endParaRPr lang="en-US"/>
        </a:p>
      </dgm:t>
    </dgm:pt>
    <dgm:pt modelId="{7D953982-D8DB-4CBB-847F-45991BC55CF6}" type="sibTrans" cxnId="{B8C05092-3118-4F4C-86D5-8E47238AEB5B}">
      <dgm:prSet/>
      <dgm:spPr/>
      <dgm:t>
        <a:bodyPr/>
        <a:lstStyle/>
        <a:p>
          <a:endParaRPr lang="en-US"/>
        </a:p>
      </dgm:t>
    </dgm:pt>
    <dgm:pt modelId="{495D6BB4-51CD-4861-A40A-C0A742DD5E7C}">
      <dgm:prSet phldrT="[Text]"/>
      <dgm:spPr/>
      <dgm:t>
        <a:bodyPr/>
        <a:lstStyle/>
        <a:p>
          <a:r>
            <a:rPr lang="en-US" dirty="0"/>
            <a:t>Share youth &amp; family strengths</a:t>
          </a:r>
        </a:p>
      </dgm:t>
    </dgm:pt>
    <dgm:pt modelId="{55D9D618-64E9-4607-8789-2D00349516F6}" type="parTrans" cxnId="{42C66D08-2D8C-40DC-B811-5CEEAD02BAF9}">
      <dgm:prSet/>
      <dgm:spPr/>
      <dgm:t>
        <a:bodyPr/>
        <a:lstStyle/>
        <a:p>
          <a:endParaRPr lang="en-US"/>
        </a:p>
      </dgm:t>
    </dgm:pt>
    <dgm:pt modelId="{9ED6C34C-0830-4E2C-A0DC-991505A3B5D1}" type="sibTrans" cxnId="{42C66D08-2D8C-40DC-B811-5CEEAD02BAF9}">
      <dgm:prSet/>
      <dgm:spPr/>
      <dgm:t>
        <a:bodyPr/>
        <a:lstStyle/>
        <a:p>
          <a:endParaRPr lang="en-US"/>
        </a:p>
      </dgm:t>
    </dgm:pt>
    <dgm:pt modelId="{B696DB45-0096-4CED-947A-056622849177}">
      <dgm:prSet phldrT="[Text]"/>
      <dgm:spPr/>
      <dgm:t>
        <a:bodyPr/>
        <a:lstStyle/>
        <a:p>
          <a:r>
            <a:rPr lang="en-US" dirty="0"/>
            <a:t>Time with Parents Alone</a:t>
          </a:r>
        </a:p>
      </dgm:t>
    </dgm:pt>
    <dgm:pt modelId="{6560D0CC-5515-4270-868F-3030D97A2AA8}" type="parTrans" cxnId="{056F8843-B215-4204-AA65-181D7F362AC8}">
      <dgm:prSet/>
      <dgm:spPr/>
      <dgm:t>
        <a:bodyPr/>
        <a:lstStyle/>
        <a:p>
          <a:endParaRPr lang="en-US"/>
        </a:p>
      </dgm:t>
    </dgm:pt>
    <dgm:pt modelId="{87851C12-C975-493A-A358-EB3A1CDC9154}" type="sibTrans" cxnId="{056F8843-B215-4204-AA65-181D7F362AC8}">
      <dgm:prSet/>
      <dgm:spPr/>
      <dgm:t>
        <a:bodyPr/>
        <a:lstStyle/>
        <a:p>
          <a:endParaRPr lang="en-US"/>
        </a:p>
      </dgm:t>
    </dgm:pt>
    <dgm:pt modelId="{E11A23F1-2553-4A19-8B56-F9EDA7E18CD8}">
      <dgm:prSet phldrT="[Text]"/>
      <dgm:spPr/>
      <dgm:t>
        <a:bodyPr/>
        <a:lstStyle/>
        <a:p>
          <a:r>
            <a:rPr lang="en-US" dirty="0"/>
            <a:t>Identify family strengths</a:t>
          </a:r>
        </a:p>
      </dgm:t>
    </dgm:pt>
    <dgm:pt modelId="{68F6B0E1-5BA5-42BA-9827-6B0D3436C164}" type="parTrans" cxnId="{58827FD6-0E9B-4B78-A4D6-D745B0EFF583}">
      <dgm:prSet/>
      <dgm:spPr/>
      <dgm:t>
        <a:bodyPr/>
        <a:lstStyle/>
        <a:p>
          <a:endParaRPr lang="en-US"/>
        </a:p>
      </dgm:t>
    </dgm:pt>
    <dgm:pt modelId="{01445174-9845-4071-963C-91132B451436}" type="sibTrans" cxnId="{58827FD6-0E9B-4B78-A4D6-D745B0EFF583}">
      <dgm:prSet/>
      <dgm:spPr/>
      <dgm:t>
        <a:bodyPr/>
        <a:lstStyle/>
        <a:p>
          <a:endParaRPr lang="en-US"/>
        </a:p>
      </dgm:t>
    </dgm:pt>
    <dgm:pt modelId="{6CEC8D5E-8261-428A-80D7-9824C2861473}">
      <dgm:prSet phldrT="[Text]"/>
      <dgm:spPr/>
      <dgm:t>
        <a:bodyPr/>
        <a:lstStyle/>
        <a:p>
          <a:r>
            <a:rPr lang="en-US" dirty="0"/>
            <a:t>Feeling Thermometer</a:t>
          </a:r>
        </a:p>
      </dgm:t>
    </dgm:pt>
    <dgm:pt modelId="{A8171A6D-0E5D-44EB-95C8-F69C903CAC5D}" type="parTrans" cxnId="{2828F080-1D94-4587-8E9A-AF4AEE630B45}">
      <dgm:prSet/>
      <dgm:spPr/>
      <dgm:t>
        <a:bodyPr/>
        <a:lstStyle/>
        <a:p>
          <a:endParaRPr lang="en-US"/>
        </a:p>
      </dgm:t>
    </dgm:pt>
    <dgm:pt modelId="{F993C302-CC56-483F-AD93-E3F066E91AB1}" type="sibTrans" cxnId="{2828F080-1D94-4587-8E9A-AF4AEE630B45}">
      <dgm:prSet/>
      <dgm:spPr/>
      <dgm:t>
        <a:bodyPr/>
        <a:lstStyle/>
        <a:p>
          <a:endParaRPr lang="en-US"/>
        </a:p>
      </dgm:t>
    </dgm:pt>
    <dgm:pt modelId="{3400B93E-C532-4146-89C7-70E2C90B9E89}">
      <dgm:prSet phldrT="[Text]"/>
      <dgm:spPr/>
      <dgm:t>
        <a:bodyPr/>
        <a:lstStyle/>
        <a:p>
          <a:r>
            <a:rPr lang="en-US" dirty="0"/>
            <a:t>Highlight prompting events for suicidal/self-harm episodes</a:t>
          </a:r>
        </a:p>
      </dgm:t>
    </dgm:pt>
    <dgm:pt modelId="{C2D15642-290D-4395-BC96-0E3249E35931}" type="parTrans" cxnId="{A3ADD9F8-85FE-4870-8B34-7F06509DB3A6}">
      <dgm:prSet/>
      <dgm:spPr/>
      <dgm:t>
        <a:bodyPr/>
        <a:lstStyle/>
        <a:p>
          <a:endParaRPr lang="en-US"/>
        </a:p>
      </dgm:t>
    </dgm:pt>
    <dgm:pt modelId="{1E2E8E92-821B-4BAC-9438-2248F2D31CE1}" type="sibTrans" cxnId="{A3ADD9F8-85FE-4870-8B34-7F06509DB3A6}">
      <dgm:prSet/>
      <dgm:spPr/>
      <dgm:t>
        <a:bodyPr/>
        <a:lstStyle/>
        <a:p>
          <a:endParaRPr lang="en-US"/>
        </a:p>
      </dgm:t>
    </dgm:pt>
    <dgm:pt modelId="{135DB4F5-2BEE-465C-932D-66C79625E514}">
      <dgm:prSet phldrT="[Text]"/>
      <dgm:spPr/>
      <dgm:t>
        <a:bodyPr/>
        <a:lstStyle/>
        <a:p>
          <a:r>
            <a:rPr lang="en-US" dirty="0"/>
            <a:t>Safety action plan</a:t>
          </a:r>
        </a:p>
      </dgm:t>
    </dgm:pt>
    <dgm:pt modelId="{5CADC4FD-445B-4ED3-8BB2-ABEA0A2067A5}" type="parTrans" cxnId="{F84EF473-B830-4B99-A59C-B3D71318B8AA}">
      <dgm:prSet/>
      <dgm:spPr/>
      <dgm:t>
        <a:bodyPr/>
        <a:lstStyle/>
        <a:p>
          <a:endParaRPr lang="en-US"/>
        </a:p>
      </dgm:t>
    </dgm:pt>
    <dgm:pt modelId="{EA87B990-0283-4D0C-AFF0-724874600F9C}" type="sibTrans" cxnId="{F84EF473-B830-4B99-A59C-B3D71318B8AA}">
      <dgm:prSet/>
      <dgm:spPr/>
      <dgm:t>
        <a:bodyPr/>
        <a:lstStyle/>
        <a:p>
          <a:endParaRPr lang="en-US"/>
        </a:p>
      </dgm:t>
    </dgm:pt>
    <dgm:pt modelId="{059EE1F3-DCC3-4936-A38C-6D6484B265BA}">
      <dgm:prSet phldrT="[Text]"/>
      <dgm:spPr/>
      <dgm:t>
        <a:bodyPr/>
        <a:lstStyle/>
        <a:p>
          <a:r>
            <a:rPr lang="en-US" dirty="0"/>
            <a:t>SAFE Settings: Removal of lethal &amp; dangerous means</a:t>
          </a:r>
        </a:p>
      </dgm:t>
    </dgm:pt>
    <dgm:pt modelId="{2C8F4D2B-E947-4C77-8AC2-DC47FD1B5BBB}" type="parTrans" cxnId="{49AC0877-59C7-42C7-8222-48B492CD9D8E}">
      <dgm:prSet/>
      <dgm:spPr/>
      <dgm:t>
        <a:bodyPr/>
        <a:lstStyle/>
        <a:p>
          <a:endParaRPr lang="en-US"/>
        </a:p>
      </dgm:t>
    </dgm:pt>
    <dgm:pt modelId="{9E54EF1B-33BE-4664-813C-7E11E94EE843}" type="sibTrans" cxnId="{49AC0877-59C7-42C7-8222-48B492CD9D8E}">
      <dgm:prSet/>
      <dgm:spPr/>
      <dgm:t>
        <a:bodyPr/>
        <a:lstStyle/>
        <a:p>
          <a:endParaRPr lang="en-US"/>
        </a:p>
      </dgm:t>
    </dgm:pt>
    <dgm:pt modelId="{FD76A799-CBDA-4D47-B945-AE0D8D32FA30}">
      <dgm:prSet phldrT="[Text]"/>
      <dgm:spPr/>
      <dgm:t>
        <a:bodyPr/>
        <a:lstStyle/>
        <a:p>
          <a:r>
            <a:rPr lang="en-US" dirty="0"/>
            <a:t>Orientation &amp; agenda setting</a:t>
          </a:r>
        </a:p>
      </dgm:t>
    </dgm:pt>
    <dgm:pt modelId="{11C2FB1B-F4CC-4F46-A67E-E81FC153572A}" type="parTrans" cxnId="{534B0F45-9A33-4F04-A526-CB2CC7CA6C21}">
      <dgm:prSet/>
      <dgm:spPr/>
      <dgm:t>
        <a:bodyPr/>
        <a:lstStyle/>
        <a:p>
          <a:endParaRPr lang="en-US"/>
        </a:p>
      </dgm:t>
    </dgm:pt>
    <dgm:pt modelId="{45881157-5D10-49ED-A193-72076C7E2DD3}" type="sibTrans" cxnId="{534B0F45-9A33-4F04-A526-CB2CC7CA6C21}">
      <dgm:prSet/>
      <dgm:spPr/>
      <dgm:t>
        <a:bodyPr/>
        <a:lstStyle/>
        <a:p>
          <a:endParaRPr lang="en-US"/>
        </a:p>
      </dgm:t>
    </dgm:pt>
    <dgm:pt modelId="{F703A44C-FCAB-4852-AEBB-E41208A7D79C}">
      <dgm:prSet phldrT="[Text]"/>
      <dgm:spPr/>
      <dgm:t>
        <a:bodyPr/>
        <a:lstStyle/>
        <a:p>
          <a:r>
            <a:rPr lang="en-US" dirty="0"/>
            <a:t>Strategies for ensuring SAFE Settings</a:t>
          </a:r>
        </a:p>
      </dgm:t>
    </dgm:pt>
    <dgm:pt modelId="{8490EEB4-7F98-4791-AB0D-1166016A21D6}" type="parTrans" cxnId="{1E7FD544-F138-4DD3-B247-53C567A01199}">
      <dgm:prSet/>
      <dgm:spPr/>
      <dgm:t>
        <a:bodyPr/>
        <a:lstStyle/>
        <a:p>
          <a:endParaRPr lang="en-US"/>
        </a:p>
      </dgm:t>
    </dgm:pt>
    <dgm:pt modelId="{1834D348-7FD7-4786-BADE-551CECF006B6}" type="sibTrans" cxnId="{1E7FD544-F138-4DD3-B247-53C567A01199}">
      <dgm:prSet/>
      <dgm:spPr/>
      <dgm:t>
        <a:bodyPr/>
        <a:lstStyle/>
        <a:p>
          <a:endParaRPr lang="en-US"/>
        </a:p>
      </dgm:t>
    </dgm:pt>
    <dgm:pt modelId="{EC58580E-9DAE-475A-BC47-8BB3932906CE}">
      <dgm:prSet phldrT="[Text]"/>
      <dgm:spPr/>
      <dgm:t>
        <a:bodyPr/>
        <a:lstStyle/>
        <a:p>
          <a:r>
            <a:rPr lang="en-US" dirty="0"/>
            <a:t>Identify youth &amp; family strengths</a:t>
          </a:r>
        </a:p>
      </dgm:t>
    </dgm:pt>
    <dgm:pt modelId="{C828D72C-AD62-4848-93EE-778B6C47E8EF}" type="parTrans" cxnId="{7A728849-0652-4BF1-BF8C-BAE3E1ABB0DF}">
      <dgm:prSet/>
      <dgm:spPr/>
      <dgm:t>
        <a:bodyPr/>
        <a:lstStyle/>
        <a:p>
          <a:endParaRPr lang="en-US"/>
        </a:p>
      </dgm:t>
    </dgm:pt>
    <dgm:pt modelId="{5349B5F3-290A-4B73-9F3F-1038B8C1563A}" type="sibTrans" cxnId="{7A728849-0652-4BF1-BF8C-BAE3E1ABB0DF}">
      <dgm:prSet/>
      <dgm:spPr/>
      <dgm:t>
        <a:bodyPr/>
        <a:lstStyle/>
        <a:p>
          <a:endParaRPr lang="en-US"/>
        </a:p>
      </dgm:t>
    </dgm:pt>
    <dgm:pt modelId="{8C14AAD6-60CF-469D-A78F-2EF403CB8C7C}">
      <dgm:prSet phldrT="[Text]"/>
      <dgm:spPr/>
      <dgm:t>
        <a:bodyPr/>
        <a:lstStyle/>
        <a:p>
          <a:r>
            <a:rPr lang="en-US" dirty="0"/>
            <a:t>Review SAFETY/Action Plan</a:t>
          </a:r>
        </a:p>
      </dgm:t>
    </dgm:pt>
    <dgm:pt modelId="{98D17106-36B2-45B7-8840-04D874E322BF}" type="parTrans" cxnId="{80B5C3D3-C5A8-4F52-BD6D-B2D2189F7B5E}">
      <dgm:prSet/>
      <dgm:spPr/>
      <dgm:t>
        <a:bodyPr/>
        <a:lstStyle/>
        <a:p>
          <a:endParaRPr lang="en-US"/>
        </a:p>
      </dgm:t>
    </dgm:pt>
    <dgm:pt modelId="{B39A9DB5-FCF7-4487-B83E-545209F71C29}" type="sibTrans" cxnId="{80B5C3D3-C5A8-4F52-BD6D-B2D2189F7B5E}">
      <dgm:prSet/>
      <dgm:spPr/>
      <dgm:t>
        <a:bodyPr/>
        <a:lstStyle/>
        <a:p>
          <a:endParaRPr lang="en-US"/>
        </a:p>
      </dgm:t>
    </dgm:pt>
    <dgm:pt modelId="{EC0F4F86-2009-4DD6-B505-47EAC1EAEB79}">
      <dgm:prSet phldrT="[Text]"/>
      <dgm:spPr/>
      <dgm:t>
        <a:bodyPr/>
        <a:lstStyle/>
        <a:p>
          <a:r>
            <a:rPr lang="en-US" dirty="0"/>
            <a:t>Address barriers to use of SAFETY/Action Plan</a:t>
          </a:r>
        </a:p>
      </dgm:t>
    </dgm:pt>
    <dgm:pt modelId="{7B14C018-D20C-4350-8E1C-2E5F89FB8823}" type="parTrans" cxnId="{5DB90231-EB66-4693-99F2-A952A838A9D7}">
      <dgm:prSet/>
      <dgm:spPr/>
      <dgm:t>
        <a:bodyPr/>
        <a:lstStyle/>
        <a:p>
          <a:endParaRPr lang="en-US"/>
        </a:p>
      </dgm:t>
    </dgm:pt>
    <dgm:pt modelId="{902C23CB-A78B-4111-AE3A-23B69324F05D}" type="sibTrans" cxnId="{5DB90231-EB66-4693-99F2-A952A838A9D7}">
      <dgm:prSet/>
      <dgm:spPr/>
      <dgm:t>
        <a:bodyPr/>
        <a:lstStyle/>
        <a:p>
          <a:endParaRPr lang="en-US"/>
        </a:p>
      </dgm:t>
    </dgm:pt>
    <dgm:pt modelId="{1E188168-D9B0-4625-8D87-A5F161B59645}">
      <dgm:prSet phldrT="[Text]"/>
      <dgm:spPr/>
      <dgm:t>
        <a:bodyPr/>
        <a:lstStyle/>
        <a:p>
          <a:r>
            <a:rPr lang="en-US" dirty="0"/>
            <a:t>Obtain commitment to use SAFETY/Action Plan</a:t>
          </a:r>
        </a:p>
      </dgm:t>
    </dgm:pt>
    <dgm:pt modelId="{E361A087-D9B8-439D-B7F2-D8A7FBB5772C}" type="parTrans" cxnId="{8F3A9F42-02BA-461A-BC74-529E0DEDD657}">
      <dgm:prSet/>
      <dgm:spPr/>
      <dgm:t>
        <a:bodyPr/>
        <a:lstStyle/>
        <a:p>
          <a:endParaRPr lang="en-US"/>
        </a:p>
      </dgm:t>
    </dgm:pt>
    <dgm:pt modelId="{CBC7B98C-6E4C-4C86-96CE-F3333218035E}" type="sibTrans" cxnId="{8F3A9F42-02BA-461A-BC74-529E0DEDD657}">
      <dgm:prSet/>
      <dgm:spPr/>
      <dgm:t>
        <a:bodyPr/>
        <a:lstStyle/>
        <a:p>
          <a:endParaRPr lang="en-US"/>
        </a:p>
      </dgm:t>
    </dgm:pt>
    <dgm:pt modelId="{9C397AFF-2E30-4482-B37E-B0FB66E38637}">
      <dgm:prSet phldrT="[Text]"/>
      <dgm:spPr/>
      <dgm:t>
        <a:bodyPr/>
        <a:lstStyle/>
        <a:p>
          <a:r>
            <a:rPr lang="en-US" dirty="0"/>
            <a:t>Schedule next session</a:t>
          </a:r>
        </a:p>
      </dgm:t>
    </dgm:pt>
    <dgm:pt modelId="{43FADB4A-E657-4D3C-89BD-2BF90BAC9753}" type="parTrans" cxnId="{911C58BA-9CE1-4462-85A0-B98B97C5B522}">
      <dgm:prSet/>
      <dgm:spPr/>
      <dgm:t>
        <a:bodyPr/>
        <a:lstStyle/>
        <a:p>
          <a:endParaRPr lang="en-US"/>
        </a:p>
      </dgm:t>
    </dgm:pt>
    <dgm:pt modelId="{25BF8074-7C26-4962-80C3-B8C3B7551987}" type="sibTrans" cxnId="{911C58BA-9CE1-4462-85A0-B98B97C5B522}">
      <dgm:prSet/>
      <dgm:spPr/>
      <dgm:t>
        <a:bodyPr/>
        <a:lstStyle/>
        <a:p>
          <a:endParaRPr lang="en-US"/>
        </a:p>
      </dgm:t>
    </dgm:pt>
    <dgm:pt modelId="{C26567C8-FCF0-4A77-A182-FF8E86B64559}" type="pres">
      <dgm:prSet presAssocID="{4620E272-28AA-4F81-801A-1DCC04A2DCAF}" presName="linearFlow" presStyleCnt="0">
        <dgm:presLayoutVars>
          <dgm:dir/>
          <dgm:animLvl val="lvl"/>
          <dgm:resizeHandles val="exact"/>
        </dgm:presLayoutVars>
      </dgm:prSet>
      <dgm:spPr/>
    </dgm:pt>
    <dgm:pt modelId="{F474B5E4-6BBE-44F1-BDD1-D2FF1250F275}" type="pres">
      <dgm:prSet presAssocID="{1A3B91D8-ED39-47FD-B342-85D61A0267F1}" presName="composite" presStyleCnt="0"/>
      <dgm:spPr/>
    </dgm:pt>
    <dgm:pt modelId="{0EC712F6-7F75-4B27-A784-A88CA2D23BE5}" type="pres">
      <dgm:prSet presAssocID="{1A3B91D8-ED39-47FD-B342-85D61A0267F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412E08C-8BDC-4D4E-A231-CCA0E52AE5F8}" type="pres">
      <dgm:prSet presAssocID="{1A3B91D8-ED39-47FD-B342-85D61A0267F1}" presName="parSh" presStyleLbl="node1" presStyleIdx="0" presStyleCnt="3"/>
      <dgm:spPr/>
    </dgm:pt>
    <dgm:pt modelId="{B7DC60FE-FE99-44F3-9C07-453B6C1D909A}" type="pres">
      <dgm:prSet presAssocID="{1A3B91D8-ED39-47FD-B342-85D61A0267F1}" presName="desTx" presStyleLbl="fgAcc1" presStyleIdx="0" presStyleCnt="3">
        <dgm:presLayoutVars>
          <dgm:bulletEnabled val="1"/>
        </dgm:presLayoutVars>
      </dgm:prSet>
      <dgm:spPr/>
    </dgm:pt>
    <dgm:pt modelId="{2AA8AABA-B0B2-467B-A033-936055CBAE68}" type="pres">
      <dgm:prSet presAssocID="{9A0606B2-82DA-4006-9B28-F2457EFA88D6}" presName="sibTrans" presStyleLbl="sibTrans2D1" presStyleIdx="0" presStyleCnt="2"/>
      <dgm:spPr/>
    </dgm:pt>
    <dgm:pt modelId="{F43137C2-17AE-4DE0-A730-9F3C6FB86542}" type="pres">
      <dgm:prSet presAssocID="{9A0606B2-82DA-4006-9B28-F2457EFA88D6}" presName="connTx" presStyleLbl="sibTrans2D1" presStyleIdx="0" presStyleCnt="2"/>
      <dgm:spPr/>
    </dgm:pt>
    <dgm:pt modelId="{48718415-551C-4998-A4F9-129D649D7B82}" type="pres">
      <dgm:prSet presAssocID="{B696DB45-0096-4CED-947A-056622849177}" presName="composite" presStyleCnt="0"/>
      <dgm:spPr/>
    </dgm:pt>
    <dgm:pt modelId="{9175E247-7B55-4238-9E8A-D14DE73BE993}" type="pres">
      <dgm:prSet presAssocID="{B696DB45-0096-4CED-947A-05662284917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A79B599-1BB1-42B3-9774-61D7FDAA24C1}" type="pres">
      <dgm:prSet presAssocID="{B696DB45-0096-4CED-947A-056622849177}" presName="parSh" presStyleLbl="node1" presStyleIdx="1" presStyleCnt="3"/>
      <dgm:spPr/>
    </dgm:pt>
    <dgm:pt modelId="{0B062E6D-8AE1-4CE3-BB79-0A09CF9827DA}" type="pres">
      <dgm:prSet presAssocID="{B696DB45-0096-4CED-947A-056622849177}" presName="desTx" presStyleLbl="fgAcc1" presStyleIdx="1" presStyleCnt="3">
        <dgm:presLayoutVars>
          <dgm:bulletEnabled val="1"/>
        </dgm:presLayoutVars>
      </dgm:prSet>
      <dgm:spPr/>
    </dgm:pt>
    <dgm:pt modelId="{118930B9-7377-4209-A87D-029D58D8CA4A}" type="pres">
      <dgm:prSet presAssocID="{87851C12-C975-493A-A358-EB3A1CDC9154}" presName="sibTrans" presStyleLbl="sibTrans2D1" presStyleIdx="1" presStyleCnt="2"/>
      <dgm:spPr/>
    </dgm:pt>
    <dgm:pt modelId="{C6EB679A-7B15-4EC9-BED5-69E47E431875}" type="pres">
      <dgm:prSet presAssocID="{87851C12-C975-493A-A358-EB3A1CDC9154}" presName="connTx" presStyleLbl="sibTrans2D1" presStyleIdx="1" presStyleCnt="2"/>
      <dgm:spPr/>
    </dgm:pt>
    <dgm:pt modelId="{1BB1055F-F06F-4F21-AC3F-D6C65245AD23}" type="pres">
      <dgm:prSet presAssocID="{BDD19CE2-C8E5-45B7-8999-530B6E94F707}" presName="composite" presStyleCnt="0"/>
      <dgm:spPr/>
    </dgm:pt>
    <dgm:pt modelId="{23332C87-9C8E-4519-BAC1-6A14B7D35E40}" type="pres">
      <dgm:prSet presAssocID="{BDD19CE2-C8E5-45B7-8999-530B6E94F707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3118B87-C0F3-4FDF-8067-C2D1C32057AD}" type="pres">
      <dgm:prSet presAssocID="{BDD19CE2-C8E5-45B7-8999-530B6E94F707}" presName="parSh" presStyleLbl="node1" presStyleIdx="2" presStyleCnt="3"/>
      <dgm:spPr/>
    </dgm:pt>
    <dgm:pt modelId="{48434F59-1F97-48AD-8292-104826BDD3EC}" type="pres">
      <dgm:prSet presAssocID="{BDD19CE2-C8E5-45B7-8999-530B6E94F707}" presName="desTx" presStyleLbl="fgAcc1" presStyleIdx="2" presStyleCnt="3">
        <dgm:presLayoutVars>
          <dgm:bulletEnabled val="1"/>
        </dgm:presLayoutVars>
      </dgm:prSet>
      <dgm:spPr/>
    </dgm:pt>
  </dgm:ptLst>
  <dgm:cxnLst>
    <dgm:cxn modelId="{047C6405-4F09-47EC-9A59-0946BDD13AC9}" type="presOf" srcId="{1E188168-D9B0-4625-8D87-A5F161B59645}" destId="{48434F59-1F97-48AD-8292-104826BDD3EC}" srcOrd="0" destOrd="3" presId="urn:microsoft.com/office/officeart/2005/8/layout/process3"/>
    <dgm:cxn modelId="{42C66D08-2D8C-40DC-B811-5CEEAD02BAF9}" srcId="{BDD19CE2-C8E5-45B7-8999-530B6E94F707}" destId="{495D6BB4-51CD-4861-A40A-C0A742DD5E7C}" srcOrd="0" destOrd="0" parTransId="{55D9D618-64E9-4607-8789-2D00349516F6}" sibTransId="{9ED6C34C-0830-4E2C-A0DC-991505A3B5D1}"/>
    <dgm:cxn modelId="{B6772320-2314-43DF-9B39-A5C8E476CE30}" type="presOf" srcId="{059EE1F3-DCC3-4936-A38C-6D6484B265BA}" destId="{B7DC60FE-FE99-44F3-9C07-453B6C1D909A}" srcOrd="0" destOrd="5" presId="urn:microsoft.com/office/officeart/2005/8/layout/process3"/>
    <dgm:cxn modelId="{30124627-2EF9-45BE-A3C6-8C9AE57D3D72}" type="presOf" srcId="{F703A44C-FCAB-4852-AEBB-E41208A7D79C}" destId="{0B062E6D-8AE1-4CE3-BB79-0A09CF9827DA}" srcOrd="0" destOrd="1" presId="urn:microsoft.com/office/officeart/2005/8/layout/process3"/>
    <dgm:cxn modelId="{F3A3502A-2F57-4EAB-93BD-F6610DA1BB4B}" type="presOf" srcId="{3400B93E-C532-4146-89C7-70E2C90B9E89}" destId="{B7DC60FE-FE99-44F3-9C07-453B6C1D909A}" srcOrd="0" destOrd="3" presId="urn:microsoft.com/office/officeart/2005/8/layout/process3"/>
    <dgm:cxn modelId="{6A58D52A-BC5C-448B-8E49-AF8FCC53B132}" type="presOf" srcId="{9A0606B2-82DA-4006-9B28-F2457EFA88D6}" destId="{2AA8AABA-B0B2-467B-A033-936055CBAE68}" srcOrd="0" destOrd="0" presId="urn:microsoft.com/office/officeart/2005/8/layout/process3"/>
    <dgm:cxn modelId="{5DB90231-EB66-4693-99F2-A952A838A9D7}" srcId="{BDD19CE2-C8E5-45B7-8999-530B6E94F707}" destId="{EC0F4F86-2009-4DD6-B505-47EAC1EAEB79}" srcOrd="2" destOrd="0" parTransId="{7B14C018-D20C-4350-8E1C-2E5F89FB8823}" sibTransId="{902C23CB-A78B-4111-AE3A-23B69324F05D}"/>
    <dgm:cxn modelId="{C6716531-ACA2-4EF8-87D1-7A47B2F29F23}" type="presOf" srcId="{9A0606B2-82DA-4006-9B28-F2457EFA88D6}" destId="{F43137C2-17AE-4DE0-A730-9F3C6FB86542}" srcOrd="1" destOrd="0" presId="urn:microsoft.com/office/officeart/2005/8/layout/process3"/>
    <dgm:cxn modelId="{93CC1041-CC01-4A3A-A9ED-5C31653AF6E1}" type="presOf" srcId="{1A3B91D8-ED39-47FD-B342-85D61A0267F1}" destId="{0EC712F6-7F75-4B27-A784-A88CA2D23BE5}" srcOrd="0" destOrd="0" presId="urn:microsoft.com/office/officeart/2005/8/layout/process3"/>
    <dgm:cxn modelId="{7A82F261-15B5-4AAC-B145-2D68A9A834A8}" type="presOf" srcId="{6CEC8D5E-8261-428A-80D7-9824C2861473}" destId="{B7DC60FE-FE99-44F3-9C07-453B6C1D909A}" srcOrd="0" destOrd="2" presId="urn:microsoft.com/office/officeart/2005/8/layout/process3"/>
    <dgm:cxn modelId="{8F3A9F42-02BA-461A-BC74-529E0DEDD657}" srcId="{BDD19CE2-C8E5-45B7-8999-530B6E94F707}" destId="{1E188168-D9B0-4625-8D87-A5F161B59645}" srcOrd="3" destOrd="0" parTransId="{E361A087-D9B8-439D-B7F2-D8A7FBB5772C}" sibTransId="{CBC7B98C-6E4C-4C86-96CE-F3333218035E}"/>
    <dgm:cxn modelId="{056F8843-B215-4204-AA65-181D7F362AC8}" srcId="{4620E272-28AA-4F81-801A-1DCC04A2DCAF}" destId="{B696DB45-0096-4CED-947A-056622849177}" srcOrd="1" destOrd="0" parTransId="{6560D0CC-5515-4270-868F-3030D97A2AA8}" sibTransId="{87851C12-C975-493A-A358-EB3A1CDC9154}"/>
    <dgm:cxn modelId="{1E7FD544-F138-4DD3-B247-53C567A01199}" srcId="{B696DB45-0096-4CED-947A-056622849177}" destId="{F703A44C-FCAB-4852-AEBB-E41208A7D79C}" srcOrd="1" destOrd="0" parTransId="{8490EEB4-7F98-4791-AB0D-1166016A21D6}" sibTransId="{1834D348-7FD7-4786-BADE-551CECF006B6}"/>
    <dgm:cxn modelId="{534B0F45-9A33-4F04-A526-CB2CC7CA6C21}" srcId="{B696DB45-0096-4CED-947A-056622849177}" destId="{FD76A799-CBDA-4D47-B945-AE0D8D32FA30}" srcOrd="0" destOrd="0" parTransId="{11C2FB1B-F4CC-4F46-A67E-E81FC153572A}" sibTransId="{45881157-5D10-49ED-A193-72076C7E2DD3}"/>
    <dgm:cxn modelId="{7A728849-0652-4BF1-BF8C-BAE3E1ABB0DF}" srcId="{B696DB45-0096-4CED-947A-056622849177}" destId="{EC58580E-9DAE-475A-BC47-8BB3932906CE}" srcOrd="2" destOrd="0" parTransId="{C828D72C-AD62-4848-93EE-778B6C47E8EF}" sibTransId="{5349B5F3-290A-4B73-9F3F-1038B8C1563A}"/>
    <dgm:cxn modelId="{F84EF473-B830-4B99-A59C-B3D71318B8AA}" srcId="{1A3B91D8-ED39-47FD-B342-85D61A0267F1}" destId="{135DB4F5-2BEE-465C-932D-66C79625E514}" srcOrd="4" destOrd="0" parTransId="{5CADC4FD-445B-4ED3-8BB2-ABEA0A2067A5}" sibTransId="{EA87B990-0283-4D0C-AFF0-724874600F9C}"/>
    <dgm:cxn modelId="{A6F99854-0219-4803-BDB3-7575FF418F3A}" type="presOf" srcId="{135DB4F5-2BEE-465C-932D-66C79625E514}" destId="{B7DC60FE-FE99-44F3-9C07-453B6C1D909A}" srcOrd="0" destOrd="4" presId="urn:microsoft.com/office/officeart/2005/8/layout/process3"/>
    <dgm:cxn modelId="{B8943456-1C63-415F-A0BE-FB815D7A45AE}" srcId="{1A3B91D8-ED39-47FD-B342-85D61A0267F1}" destId="{4D1AF5D7-6DA6-4244-9FE3-A9CB55CBFE78}" srcOrd="0" destOrd="0" parTransId="{F558037D-26FC-4BBD-980D-79C3EB660F39}" sibTransId="{4DB9A760-4858-4D08-A035-38250FFFF9B5}"/>
    <dgm:cxn modelId="{49AC0877-59C7-42C7-8222-48B492CD9D8E}" srcId="{1A3B91D8-ED39-47FD-B342-85D61A0267F1}" destId="{059EE1F3-DCC3-4936-A38C-6D6484B265BA}" srcOrd="5" destOrd="0" parTransId="{2C8F4D2B-E947-4C77-8AC2-DC47FD1B5BBB}" sibTransId="{9E54EF1B-33BE-4664-813C-7E11E94EE843}"/>
    <dgm:cxn modelId="{D473915A-1F49-4C2C-B4DD-73A3C5164E98}" type="presOf" srcId="{FD76A799-CBDA-4D47-B945-AE0D8D32FA30}" destId="{0B062E6D-8AE1-4CE3-BB79-0A09CF9827DA}" srcOrd="0" destOrd="0" presId="urn:microsoft.com/office/officeart/2005/8/layout/process3"/>
    <dgm:cxn modelId="{2828F080-1D94-4587-8E9A-AF4AEE630B45}" srcId="{1A3B91D8-ED39-47FD-B342-85D61A0267F1}" destId="{6CEC8D5E-8261-428A-80D7-9824C2861473}" srcOrd="2" destOrd="0" parTransId="{A8171A6D-0E5D-44EB-95C8-F69C903CAC5D}" sibTransId="{F993C302-CC56-483F-AD93-E3F066E91AB1}"/>
    <dgm:cxn modelId="{212B0582-7C49-4DB5-9CF7-B2F164F24120}" type="presOf" srcId="{B696DB45-0096-4CED-947A-056622849177}" destId="{9A79B599-1BB1-42B3-9774-61D7FDAA24C1}" srcOrd="1" destOrd="0" presId="urn:microsoft.com/office/officeart/2005/8/layout/process3"/>
    <dgm:cxn modelId="{A1CA378A-9CDE-494A-8B8C-21692B7232BA}" type="presOf" srcId="{BDD19CE2-C8E5-45B7-8999-530B6E94F707}" destId="{23118B87-C0F3-4FDF-8067-C2D1C32057AD}" srcOrd="1" destOrd="0" presId="urn:microsoft.com/office/officeart/2005/8/layout/process3"/>
    <dgm:cxn modelId="{B8C05092-3118-4F4C-86D5-8E47238AEB5B}" srcId="{4620E272-28AA-4F81-801A-1DCC04A2DCAF}" destId="{BDD19CE2-C8E5-45B7-8999-530B6E94F707}" srcOrd="2" destOrd="0" parTransId="{EBCE1130-29C4-4BB0-B62A-BE56AD2BDBFF}" sibTransId="{7D953982-D8DB-4CBB-847F-45991BC55CF6}"/>
    <dgm:cxn modelId="{81D7B795-C1E8-49C3-8E3E-4822FBF32DF1}" type="presOf" srcId="{E11A23F1-2553-4A19-8B56-F9EDA7E18CD8}" destId="{B7DC60FE-FE99-44F3-9C07-453B6C1D909A}" srcOrd="0" destOrd="1" presId="urn:microsoft.com/office/officeart/2005/8/layout/process3"/>
    <dgm:cxn modelId="{20AF149C-14B1-43A4-BE4A-CF6D4C515083}" type="presOf" srcId="{87851C12-C975-493A-A358-EB3A1CDC9154}" destId="{C6EB679A-7B15-4EC9-BED5-69E47E431875}" srcOrd="1" destOrd="0" presId="urn:microsoft.com/office/officeart/2005/8/layout/process3"/>
    <dgm:cxn modelId="{00C41C9E-B06D-40B9-BBCB-CDF8BD9AE965}" type="presOf" srcId="{1A3B91D8-ED39-47FD-B342-85D61A0267F1}" destId="{3412E08C-8BDC-4D4E-A231-CCA0E52AE5F8}" srcOrd="1" destOrd="0" presId="urn:microsoft.com/office/officeart/2005/8/layout/process3"/>
    <dgm:cxn modelId="{F837B7A1-B763-4143-A1CE-BF29BB6B326F}" type="presOf" srcId="{4620E272-28AA-4F81-801A-1DCC04A2DCAF}" destId="{C26567C8-FCF0-4A77-A182-FF8E86B64559}" srcOrd="0" destOrd="0" presId="urn:microsoft.com/office/officeart/2005/8/layout/process3"/>
    <dgm:cxn modelId="{911C58BA-9CE1-4462-85A0-B98B97C5B522}" srcId="{BDD19CE2-C8E5-45B7-8999-530B6E94F707}" destId="{9C397AFF-2E30-4482-B37E-B0FB66E38637}" srcOrd="4" destOrd="0" parTransId="{43FADB4A-E657-4D3C-89BD-2BF90BAC9753}" sibTransId="{25BF8074-7C26-4962-80C3-B8C3B7551987}"/>
    <dgm:cxn modelId="{8595EFBC-93AE-467B-8686-8004445D9AD5}" type="presOf" srcId="{8C14AAD6-60CF-469D-A78F-2EF403CB8C7C}" destId="{48434F59-1F97-48AD-8292-104826BDD3EC}" srcOrd="0" destOrd="1" presId="urn:microsoft.com/office/officeart/2005/8/layout/process3"/>
    <dgm:cxn modelId="{B0E439C4-B7DE-474A-B054-126F57D42577}" type="presOf" srcId="{495D6BB4-51CD-4861-A40A-C0A742DD5E7C}" destId="{48434F59-1F97-48AD-8292-104826BDD3EC}" srcOrd="0" destOrd="0" presId="urn:microsoft.com/office/officeart/2005/8/layout/process3"/>
    <dgm:cxn modelId="{D9473FD3-FE13-41AA-A4CA-E5C261F8F818}" type="presOf" srcId="{EC0F4F86-2009-4DD6-B505-47EAC1EAEB79}" destId="{48434F59-1F97-48AD-8292-104826BDD3EC}" srcOrd="0" destOrd="2" presId="urn:microsoft.com/office/officeart/2005/8/layout/process3"/>
    <dgm:cxn modelId="{80B5C3D3-C5A8-4F52-BD6D-B2D2189F7B5E}" srcId="{BDD19CE2-C8E5-45B7-8999-530B6E94F707}" destId="{8C14AAD6-60CF-469D-A78F-2EF403CB8C7C}" srcOrd="1" destOrd="0" parTransId="{98D17106-36B2-45B7-8840-04D874E322BF}" sibTransId="{B39A9DB5-FCF7-4487-B83E-545209F71C29}"/>
    <dgm:cxn modelId="{58827FD6-0E9B-4B78-A4D6-D745B0EFF583}" srcId="{1A3B91D8-ED39-47FD-B342-85D61A0267F1}" destId="{E11A23F1-2553-4A19-8B56-F9EDA7E18CD8}" srcOrd="1" destOrd="0" parTransId="{68F6B0E1-5BA5-42BA-9827-6B0D3436C164}" sibTransId="{01445174-9845-4071-963C-91132B451436}"/>
    <dgm:cxn modelId="{A204A2D7-E81A-410E-9B0B-509495A239AA}" type="presOf" srcId="{87851C12-C975-493A-A358-EB3A1CDC9154}" destId="{118930B9-7377-4209-A87D-029D58D8CA4A}" srcOrd="0" destOrd="0" presId="urn:microsoft.com/office/officeart/2005/8/layout/process3"/>
    <dgm:cxn modelId="{F28644DB-611C-4775-BFC4-B29EFC6CEA7E}" type="presOf" srcId="{4D1AF5D7-6DA6-4244-9FE3-A9CB55CBFE78}" destId="{B7DC60FE-FE99-44F3-9C07-453B6C1D909A}" srcOrd="0" destOrd="0" presId="urn:microsoft.com/office/officeart/2005/8/layout/process3"/>
    <dgm:cxn modelId="{E7F7FBDE-D1A5-4350-8846-3411DD35567C}" type="presOf" srcId="{BDD19CE2-C8E5-45B7-8999-530B6E94F707}" destId="{23332C87-9C8E-4519-BAC1-6A14B7D35E40}" srcOrd="0" destOrd="0" presId="urn:microsoft.com/office/officeart/2005/8/layout/process3"/>
    <dgm:cxn modelId="{E8F334E5-63D9-4FAB-9A0D-4D6900E9CCB1}" type="presOf" srcId="{B696DB45-0096-4CED-947A-056622849177}" destId="{9175E247-7B55-4238-9E8A-D14DE73BE993}" srcOrd="0" destOrd="0" presId="urn:microsoft.com/office/officeart/2005/8/layout/process3"/>
    <dgm:cxn modelId="{F9507BE5-F90C-4A6A-B004-7F0705994870}" type="presOf" srcId="{9C397AFF-2E30-4482-B37E-B0FB66E38637}" destId="{48434F59-1F97-48AD-8292-104826BDD3EC}" srcOrd="0" destOrd="4" presId="urn:microsoft.com/office/officeart/2005/8/layout/process3"/>
    <dgm:cxn modelId="{E0248CE5-CBCD-4285-A1D7-9B6D53B2B7F5}" type="presOf" srcId="{EC58580E-9DAE-475A-BC47-8BB3932906CE}" destId="{0B062E6D-8AE1-4CE3-BB79-0A09CF9827DA}" srcOrd="0" destOrd="2" presId="urn:microsoft.com/office/officeart/2005/8/layout/process3"/>
    <dgm:cxn modelId="{F2C087F6-26C0-4B9B-9999-B117D8D84244}" srcId="{4620E272-28AA-4F81-801A-1DCC04A2DCAF}" destId="{1A3B91D8-ED39-47FD-B342-85D61A0267F1}" srcOrd="0" destOrd="0" parTransId="{3386F8B6-31B9-4E6D-BD6C-10907F4101DF}" sibTransId="{9A0606B2-82DA-4006-9B28-F2457EFA88D6}"/>
    <dgm:cxn modelId="{A3ADD9F8-85FE-4870-8B34-7F06509DB3A6}" srcId="{1A3B91D8-ED39-47FD-B342-85D61A0267F1}" destId="{3400B93E-C532-4146-89C7-70E2C90B9E89}" srcOrd="3" destOrd="0" parTransId="{C2D15642-290D-4395-BC96-0E3249E35931}" sibTransId="{1E2E8E92-821B-4BAC-9438-2248F2D31CE1}"/>
    <dgm:cxn modelId="{107B7EC7-43DA-47C9-B192-74A77FC87E22}" type="presParOf" srcId="{C26567C8-FCF0-4A77-A182-FF8E86B64559}" destId="{F474B5E4-6BBE-44F1-BDD1-D2FF1250F275}" srcOrd="0" destOrd="0" presId="urn:microsoft.com/office/officeart/2005/8/layout/process3"/>
    <dgm:cxn modelId="{75AF8891-F4D4-438E-B3F0-D86B87B86E1E}" type="presParOf" srcId="{F474B5E4-6BBE-44F1-BDD1-D2FF1250F275}" destId="{0EC712F6-7F75-4B27-A784-A88CA2D23BE5}" srcOrd="0" destOrd="0" presId="urn:microsoft.com/office/officeart/2005/8/layout/process3"/>
    <dgm:cxn modelId="{CA0B1F0D-EAED-4317-841D-1ADAFE7624F2}" type="presParOf" srcId="{F474B5E4-6BBE-44F1-BDD1-D2FF1250F275}" destId="{3412E08C-8BDC-4D4E-A231-CCA0E52AE5F8}" srcOrd="1" destOrd="0" presId="urn:microsoft.com/office/officeart/2005/8/layout/process3"/>
    <dgm:cxn modelId="{5D403F08-00CA-4C8C-959A-4F595CCB0DC9}" type="presParOf" srcId="{F474B5E4-6BBE-44F1-BDD1-D2FF1250F275}" destId="{B7DC60FE-FE99-44F3-9C07-453B6C1D909A}" srcOrd="2" destOrd="0" presId="urn:microsoft.com/office/officeart/2005/8/layout/process3"/>
    <dgm:cxn modelId="{F8160BB3-C62F-4BE7-8267-419AD66EA13B}" type="presParOf" srcId="{C26567C8-FCF0-4A77-A182-FF8E86B64559}" destId="{2AA8AABA-B0B2-467B-A033-936055CBAE68}" srcOrd="1" destOrd="0" presId="urn:microsoft.com/office/officeart/2005/8/layout/process3"/>
    <dgm:cxn modelId="{92C24544-250C-4B55-9232-CB4E30059E21}" type="presParOf" srcId="{2AA8AABA-B0B2-467B-A033-936055CBAE68}" destId="{F43137C2-17AE-4DE0-A730-9F3C6FB86542}" srcOrd="0" destOrd="0" presId="urn:microsoft.com/office/officeart/2005/8/layout/process3"/>
    <dgm:cxn modelId="{7D13DC3E-9723-407A-A2A7-FA0F561915C5}" type="presParOf" srcId="{C26567C8-FCF0-4A77-A182-FF8E86B64559}" destId="{48718415-551C-4998-A4F9-129D649D7B82}" srcOrd="2" destOrd="0" presId="urn:microsoft.com/office/officeart/2005/8/layout/process3"/>
    <dgm:cxn modelId="{A04A55D2-30A9-4C1E-9716-0C54F3103B0C}" type="presParOf" srcId="{48718415-551C-4998-A4F9-129D649D7B82}" destId="{9175E247-7B55-4238-9E8A-D14DE73BE993}" srcOrd="0" destOrd="0" presId="urn:microsoft.com/office/officeart/2005/8/layout/process3"/>
    <dgm:cxn modelId="{A9C7A569-04C0-4D21-AF17-571F465A8D8E}" type="presParOf" srcId="{48718415-551C-4998-A4F9-129D649D7B82}" destId="{9A79B599-1BB1-42B3-9774-61D7FDAA24C1}" srcOrd="1" destOrd="0" presId="urn:microsoft.com/office/officeart/2005/8/layout/process3"/>
    <dgm:cxn modelId="{24572F23-321C-4F95-8B3E-3E36C6FA35A2}" type="presParOf" srcId="{48718415-551C-4998-A4F9-129D649D7B82}" destId="{0B062E6D-8AE1-4CE3-BB79-0A09CF9827DA}" srcOrd="2" destOrd="0" presId="urn:microsoft.com/office/officeart/2005/8/layout/process3"/>
    <dgm:cxn modelId="{AE02E60E-6122-443D-960A-43834B414A1B}" type="presParOf" srcId="{C26567C8-FCF0-4A77-A182-FF8E86B64559}" destId="{118930B9-7377-4209-A87D-029D58D8CA4A}" srcOrd="3" destOrd="0" presId="urn:microsoft.com/office/officeart/2005/8/layout/process3"/>
    <dgm:cxn modelId="{E2EA100F-CACF-4807-88F9-D97B113AE0CF}" type="presParOf" srcId="{118930B9-7377-4209-A87D-029D58D8CA4A}" destId="{C6EB679A-7B15-4EC9-BED5-69E47E431875}" srcOrd="0" destOrd="0" presId="urn:microsoft.com/office/officeart/2005/8/layout/process3"/>
    <dgm:cxn modelId="{24D23B77-CC97-414D-A8AF-359166EC53F6}" type="presParOf" srcId="{C26567C8-FCF0-4A77-A182-FF8E86B64559}" destId="{1BB1055F-F06F-4F21-AC3F-D6C65245AD23}" srcOrd="4" destOrd="0" presId="urn:microsoft.com/office/officeart/2005/8/layout/process3"/>
    <dgm:cxn modelId="{A19A1ECE-137D-4CB0-B2C3-B60790B62C5E}" type="presParOf" srcId="{1BB1055F-F06F-4F21-AC3F-D6C65245AD23}" destId="{23332C87-9C8E-4519-BAC1-6A14B7D35E40}" srcOrd="0" destOrd="0" presId="urn:microsoft.com/office/officeart/2005/8/layout/process3"/>
    <dgm:cxn modelId="{7EAC0CA2-DBE1-43E3-87FD-FC46DE49095F}" type="presParOf" srcId="{1BB1055F-F06F-4F21-AC3F-D6C65245AD23}" destId="{23118B87-C0F3-4FDF-8067-C2D1C32057AD}" srcOrd="1" destOrd="0" presId="urn:microsoft.com/office/officeart/2005/8/layout/process3"/>
    <dgm:cxn modelId="{5D5238FC-575C-46C5-AF95-2775011F976C}" type="presParOf" srcId="{1BB1055F-F06F-4F21-AC3F-D6C65245AD23}" destId="{48434F59-1F97-48AD-8292-104826BDD3E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2681EB-BE15-405E-A0F8-3F7D8B9264BD}" type="doc">
      <dgm:prSet loTypeId="urn:microsoft.com/office/officeart/2005/8/layout/hProcess1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27FD63D-A437-436A-95FF-11F9AF44120D}">
      <dgm:prSet phldrT="[Text]"/>
      <dgm:spPr/>
      <dgm:t>
        <a:bodyPr anchor="ctr"/>
        <a:lstStyle/>
        <a:p>
          <a:pPr rtl="0"/>
          <a:r>
            <a:rPr lang="en-US" dirty="0">
              <a:latin typeface="Calibri"/>
              <a:cs typeface="Calibri"/>
            </a:rPr>
            <a:t>July – Aug </a:t>
          </a:r>
        </a:p>
        <a:p>
          <a:pPr rtl="0"/>
          <a:r>
            <a:rPr lang="en-US" dirty="0">
              <a:latin typeface="Calibri"/>
              <a:cs typeface="Calibri"/>
            </a:rPr>
            <a:t>2022 </a:t>
          </a:r>
        </a:p>
        <a:p>
          <a:pPr rtl="0"/>
          <a:r>
            <a:rPr lang="en-US" dirty="0">
              <a:latin typeface="Calibri"/>
              <a:cs typeface="Calibri"/>
            </a:rPr>
            <a:t>Develop protocol, database</a:t>
          </a:r>
        </a:p>
      </dgm:t>
    </dgm:pt>
    <dgm:pt modelId="{C7D5E891-5EB4-42A0-B0C1-1C3E620EB16C}" type="parTrans" cxnId="{E35DA07C-CE19-4177-9F5F-047B5D3669AD}">
      <dgm:prSet/>
      <dgm:spPr/>
      <dgm:t>
        <a:bodyPr/>
        <a:lstStyle/>
        <a:p>
          <a:endParaRPr lang="en-US"/>
        </a:p>
      </dgm:t>
    </dgm:pt>
    <dgm:pt modelId="{87A1B677-2712-43DE-B516-65B95D7C210F}" type="sibTrans" cxnId="{E35DA07C-CE19-4177-9F5F-047B5D3669AD}">
      <dgm:prSet/>
      <dgm:spPr/>
      <dgm:t>
        <a:bodyPr/>
        <a:lstStyle/>
        <a:p>
          <a:endParaRPr lang="en-US"/>
        </a:p>
      </dgm:t>
    </dgm:pt>
    <dgm:pt modelId="{0B258645-8DF6-49BA-8708-81D9BEA0B1D7}">
      <dgm:prSet phldrT="[Text]"/>
      <dgm:spPr/>
      <dgm:t>
        <a:bodyPr anchor="ctr"/>
        <a:lstStyle/>
        <a:p>
          <a:pPr rtl="0"/>
          <a:r>
            <a:rPr lang="en-US" dirty="0">
              <a:latin typeface="Calibri"/>
              <a:cs typeface="Calibri"/>
            </a:rPr>
            <a:t>Sept – Oct</a:t>
          </a:r>
        </a:p>
        <a:p>
          <a:pPr rtl="0"/>
          <a:r>
            <a:rPr lang="en-US" dirty="0">
              <a:latin typeface="Calibri"/>
              <a:cs typeface="Calibri"/>
            </a:rPr>
            <a:t>2022 </a:t>
          </a:r>
        </a:p>
        <a:p>
          <a:pPr rtl="0"/>
          <a:r>
            <a:rPr lang="en-US" dirty="0">
              <a:latin typeface="Calibri"/>
              <a:cs typeface="Calibri"/>
            </a:rPr>
            <a:t>Adapt SAFETY-A</a:t>
          </a:r>
        </a:p>
      </dgm:t>
    </dgm:pt>
    <dgm:pt modelId="{F017EC9C-9EBC-4884-9132-7D6EF420A2F0}" type="parTrans" cxnId="{8D572C65-C6C7-48EE-920E-375C5C5EE60E}">
      <dgm:prSet/>
      <dgm:spPr/>
      <dgm:t>
        <a:bodyPr/>
        <a:lstStyle/>
        <a:p>
          <a:endParaRPr lang="en-US"/>
        </a:p>
      </dgm:t>
    </dgm:pt>
    <dgm:pt modelId="{6FE93C0C-7283-4361-8A1F-BF51B532E65F}" type="sibTrans" cxnId="{8D572C65-C6C7-48EE-920E-375C5C5EE60E}">
      <dgm:prSet/>
      <dgm:spPr/>
      <dgm:t>
        <a:bodyPr/>
        <a:lstStyle/>
        <a:p>
          <a:endParaRPr lang="en-US"/>
        </a:p>
      </dgm:t>
    </dgm:pt>
    <dgm:pt modelId="{982AE523-03F0-41C9-9408-079D9E5A333F}">
      <dgm:prSet phldrT="[Text]"/>
      <dgm:spPr/>
      <dgm:t>
        <a:bodyPr anchor="ctr"/>
        <a:lstStyle/>
        <a:p>
          <a:r>
            <a:rPr lang="en-US" dirty="0">
              <a:latin typeface="Calibri"/>
              <a:cs typeface="Calibri"/>
            </a:rPr>
            <a:t>Nov –Dec</a:t>
          </a:r>
        </a:p>
        <a:p>
          <a:r>
            <a:rPr lang="en-US" dirty="0">
              <a:latin typeface="Calibri"/>
              <a:cs typeface="Calibri"/>
            </a:rPr>
            <a:t>2022</a:t>
          </a:r>
        </a:p>
        <a:p>
          <a:pPr rtl="0"/>
          <a:r>
            <a:rPr lang="en-US" dirty="0">
              <a:latin typeface="Calibri"/>
              <a:cs typeface="Calibri"/>
            </a:rPr>
            <a:t>CPAN Team</a:t>
          </a:r>
        </a:p>
        <a:p>
          <a:r>
            <a:rPr lang="en-US" dirty="0">
              <a:latin typeface="Calibri"/>
              <a:cs typeface="Calibri"/>
            </a:rPr>
            <a:t>Trainings</a:t>
          </a:r>
        </a:p>
      </dgm:t>
    </dgm:pt>
    <dgm:pt modelId="{2DE32D22-641E-4404-9F3F-F2C4FAE434AB}" type="parTrans" cxnId="{B598EB75-258C-4E46-B7A9-1606820FAEA0}">
      <dgm:prSet/>
      <dgm:spPr/>
      <dgm:t>
        <a:bodyPr/>
        <a:lstStyle/>
        <a:p>
          <a:endParaRPr lang="en-US"/>
        </a:p>
      </dgm:t>
    </dgm:pt>
    <dgm:pt modelId="{E28FC1D6-7AC2-42C8-AB39-C853AD776E00}" type="sibTrans" cxnId="{B598EB75-258C-4E46-B7A9-1606820FAEA0}">
      <dgm:prSet/>
      <dgm:spPr/>
      <dgm:t>
        <a:bodyPr/>
        <a:lstStyle/>
        <a:p>
          <a:endParaRPr lang="en-US"/>
        </a:p>
      </dgm:t>
    </dgm:pt>
    <dgm:pt modelId="{EDF33CAF-4910-4007-A6B1-68FD303FF943}">
      <dgm:prSet custT="1"/>
      <dgm:spPr/>
      <dgm:t>
        <a:bodyPr anchor="ctr"/>
        <a:lstStyle/>
        <a:p>
          <a:pPr algn="ctr" rtl="0"/>
          <a:r>
            <a:rPr lang="en-US" sz="1800" dirty="0">
              <a:latin typeface="Calibri"/>
              <a:cs typeface="Calibri"/>
            </a:rPr>
            <a:t>May – Dec 2023</a:t>
          </a:r>
          <a:endParaRPr lang="en-US" sz="1200" dirty="0">
            <a:latin typeface="Calibri"/>
            <a:cs typeface="Calibri"/>
          </a:endParaRPr>
        </a:p>
        <a:p>
          <a:pPr algn="ctr" rtl="0"/>
          <a:r>
            <a:rPr lang="en-US" sz="1200" dirty="0">
              <a:latin typeface="Calibri"/>
              <a:cs typeface="Calibri"/>
            </a:rPr>
            <a:t>Continued</a:t>
          </a:r>
        </a:p>
        <a:p>
          <a:pPr algn="ctr"/>
          <a:r>
            <a:rPr lang="en-US" sz="1200" dirty="0">
              <a:latin typeface="Calibri"/>
              <a:cs typeface="Calibri"/>
            </a:rPr>
            <a:t> Implementation</a:t>
          </a:r>
        </a:p>
      </dgm:t>
    </dgm:pt>
    <dgm:pt modelId="{0C9C2EBA-D6B5-44FC-85EA-B3E978EE78F1}" type="parTrans" cxnId="{F6728ADE-CB21-4F4C-9AC5-85241B155307}">
      <dgm:prSet/>
      <dgm:spPr/>
      <dgm:t>
        <a:bodyPr/>
        <a:lstStyle/>
        <a:p>
          <a:endParaRPr lang="en-US"/>
        </a:p>
      </dgm:t>
    </dgm:pt>
    <dgm:pt modelId="{A84D17FB-12D7-464A-AFC6-2013E04F8B2E}" type="sibTrans" cxnId="{F6728ADE-CB21-4F4C-9AC5-85241B155307}">
      <dgm:prSet/>
      <dgm:spPr/>
      <dgm:t>
        <a:bodyPr/>
        <a:lstStyle/>
        <a:p>
          <a:endParaRPr lang="en-US"/>
        </a:p>
      </dgm:t>
    </dgm:pt>
    <dgm:pt modelId="{6EBED641-5330-4D05-884C-A1AA752FD2A9}">
      <dgm:prSet custT="1"/>
      <dgm:spPr/>
      <dgm:t>
        <a:bodyPr anchor="ctr"/>
        <a:lstStyle/>
        <a:p>
          <a:pPr algn="ctr" rtl="0"/>
          <a:r>
            <a:rPr lang="en-US" sz="1600" dirty="0">
              <a:latin typeface="Calibri"/>
              <a:cs typeface="Calibri"/>
            </a:rPr>
            <a:t>Jan – April  </a:t>
          </a:r>
        </a:p>
        <a:p>
          <a:pPr algn="ctr"/>
          <a:r>
            <a:rPr lang="en-US" sz="1600" dirty="0">
              <a:latin typeface="Calibri"/>
              <a:cs typeface="Calibri"/>
            </a:rPr>
            <a:t>2023</a:t>
          </a:r>
        </a:p>
        <a:p>
          <a:pPr algn="ctr" rtl="0"/>
          <a:r>
            <a:rPr lang="en-US" sz="1600" dirty="0">
              <a:latin typeface="Calibri"/>
              <a:cs typeface="Calibri"/>
            </a:rPr>
            <a:t>PCP Trainings and Implementation</a:t>
          </a:r>
        </a:p>
      </dgm:t>
    </dgm:pt>
    <dgm:pt modelId="{0387ED9E-B471-4D42-A89D-7E42E24E0527}" type="sibTrans" cxnId="{9DB60CD8-BB66-4F92-BA16-94E06CDFC0CC}">
      <dgm:prSet/>
      <dgm:spPr/>
      <dgm:t>
        <a:bodyPr/>
        <a:lstStyle/>
        <a:p>
          <a:endParaRPr lang="en-US"/>
        </a:p>
      </dgm:t>
    </dgm:pt>
    <dgm:pt modelId="{5FDB1299-D551-4748-97E6-2198AC0D28FB}" type="parTrans" cxnId="{9DB60CD8-BB66-4F92-BA16-94E06CDFC0CC}">
      <dgm:prSet/>
      <dgm:spPr/>
      <dgm:t>
        <a:bodyPr/>
        <a:lstStyle/>
        <a:p>
          <a:endParaRPr lang="en-US"/>
        </a:p>
      </dgm:t>
    </dgm:pt>
    <dgm:pt modelId="{0190D573-9D19-4D13-8D21-43FA3F2775BA}">
      <dgm:prSet/>
      <dgm:spPr/>
      <dgm:t>
        <a:bodyPr anchor="ctr"/>
        <a:lstStyle/>
        <a:p>
          <a:pPr rtl="0"/>
          <a:r>
            <a:rPr lang="en-US" dirty="0">
              <a:latin typeface="Calibri"/>
              <a:cs typeface="Calibri"/>
            </a:rPr>
            <a:t>Sept – Dec</a:t>
          </a:r>
        </a:p>
        <a:p>
          <a:r>
            <a:rPr lang="en-US" dirty="0">
              <a:latin typeface="Calibri"/>
              <a:cs typeface="Calibri"/>
            </a:rPr>
            <a:t>2023</a:t>
          </a:r>
        </a:p>
        <a:p>
          <a:pPr rtl="0"/>
          <a:r>
            <a:rPr lang="en-US" dirty="0">
              <a:latin typeface="Calibri"/>
              <a:cs typeface="Calibri"/>
            </a:rPr>
            <a:t>Data Cleaning &amp; Analyses</a:t>
          </a:r>
        </a:p>
      </dgm:t>
    </dgm:pt>
    <dgm:pt modelId="{FCA5E2F3-4C18-4D9E-9629-F0C2415CB703}" type="parTrans" cxnId="{75204BCC-E60E-40C7-AB48-AB511EF864A4}">
      <dgm:prSet/>
      <dgm:spPr/>
      <dgm:t>
        <a:bodyPr/>
        <a:lstStyle/>
        <a:p>
          <a:endParaRPr lang="en-US"/>
        </a:p>
      </dgm:t>
    </dgm:pt>
    <dgm:pt modelId="{30FD9F80-099D-4932-94FA-ED710005E364}" type="sibTrans" cxnId="{75204BCC-E60E-40C7-AB48-AB511EF864A4}">
      <dgm:prSet/>
      <dgm:spPr/>
      <dgm:t>
        <a:bodyPr/>
        <a:lstStyle/>
        <a:p>
          <a:endParaRPr lang="en-US"/>
        </a:p>
      </dgm:t>
    </dgm:pt>
    <dgm:pt modelId="{2D170C80-A22B-45A1-B77F-9B76D8643990}" type="pres">
      <dgm:prSet presAssocID="{7D2681EB-BE15-405E-A0F8-3F7D8B9264BD}" presName="Name0" presStyleCnt="0">
        <dgm:presLayoutVars>
          <dgm:dir/>
          <dgm:resizeHandles val="exact"/>
        </dgm:presLayoutVars>
      </dgm:prSet>
      <dgm:spPr/>
    </dgm:pt>
    <dgm:pt modelId="{3211517D-2F07-4073-82CB-FFC6625DF746}" type="pres">
      <dgm:prSet presAssocID="{7D2681EB-BE15-405E-A0F8-3F7D8B9264BD}" presName="arrow" presStyleLbl="bgShp" presStyleIdx="0" presStyleCnt="1"/>
      <dgm:spPr/>
    </dgm:pt>
    <dgm:pt modelId="{1B404080-ECE1-429F-A1AC-B282FD14326F}" type="pres">
      <dgm:prSet presAssocID="{7D2681EB-BE15-405E-A0F8-3F7D8B9264BD}" presName="points" presStyleCnt="0"/>
      <dgm:spPr/>
    </dgm:pt>
    <dgm:pt modelId="{E0C33F92-89BB-4F5C-9F27-A9DA313547E9}" type="pres">
      <dgm:prSet presAssocID="{E27FD63D-A437-436A-95FF-11F9AF44120D}" presName="compositeA" presStyleCnt="0"/>
      <dgm:spPr/>
    </dgm:pt>
    <dgm:pt modelId="{A763A16D-6477-4B15-9512-47D2FB15C58F}" type="pres">
      <dgm:prSet presAssocID="{E27FD63D-A437-436A-95FF-11F9AF44120D}" presName="textA" presStyleLbl="revTx" presStyleIdx="0" presStyleCnt="6" custLinFactNeighborY="-2459">
        <dgm:presLayoutVars>
          <dgm:bulletEnabled val="1"/>
        </dgm:presLayoutVars>
      </dgm:prSet>
      <dgm:spPr/>
    </dgm:pt>
    <dgm:pt modelId="{80392997-DECD-4CA3-AA1F-EE2BADFF7630}" type="pres">
      <dgm:prSet presAssocID="{E27FD63D-A437-436A-95FF-11F9AF44120D}" presName="circleA" presStyleLbl="node1" presStyleIdx="0" presStyleCnt="6"/>
      <dgm:spPr/>
    </dgm:pt>
    <dgm:pt modelId="{00F1A0EF-626D-4C87-9B0E-3A403E8E211F}" type="pres">
      <dgm:prSet presAssocID="{E27FD63D-A437-436A-95FF-11F9AF44120D}" presName="spaceA" presStyleCnt="0"/>
      <dgm:spPr/>
    </dgm:pt>
    <dgm:pt modelId="{780D370A-2B1C-4B36-822F-A9BB2A50AF82}" type="pres">
      <dgm:prSet presAssocID="{87A1B677-2712-43DE-B516-65B95D7C210F}" presName="space" presStyleCnt="0"/>
      <dgm:spPr/>
    </dgm:pt>
    <dgm:pt modelId="{67BE41A1-BDB4-4845-BE13-4A5EECD52161}" type="pres">
      <dgm:prSet presAssocID="{0B258645-8DF6-49BA-8708-81D9BEA0B1D7}" presName="compositeB" presStyleCnt="0"/>
      <dgm:spPr/>
    </dgm:pt>
    <dgm:pt modelId="{0F3BDEA6-FFCF-4386-AC25-97C948596E52}" type="pres">
      <dgm:prSet presAssocID="{0B258645-8DF6-49BA-8708-81D9BEA0B1D7}" presName="textB" presStyleLbl="revTx" presStyleIdx="1" presStyleCnt="6">
        <dgm:presLayoutVars>
          <dgm:bulletEnabled val="1"/>
        </dgm:presLayoutVars>
      </dgm:prSet>
      <dgm:spPr/>
    </dgm:pt>
    <dgm:pt modelId="{E731A733-6CEC-46BC-8379-CB5A1A987B4C}" type="pres">
      <dgm:prSet presAssocID="{0B258645-8DF6-49BA-8708-81D9BEA0B1D7}" presName="circleB" presStyleLbl="node1" presStyleIdx="1" presStyleCnt="6"/>
      <dgm:spPr/>
    </dgm:pt>
    <dgm:pt modelId="{3C3EDCBD-397B-4E7C-9832-3A15FEB08893}" type="pres">
      <dgm:prSet presAssocID="{0B258645-8DF6-49BA-8708-81D9BEA0B1D7}" presName="spaceB" presStyleCnt="0"/>
      <dgm:spPr/>
    </dgm:pt>
    <dgm:pt modelId="{82FD65E7-62EA-4FB4-A1F3-D54D8F7B915D}" type="pres">
      <dgm:prSet presAssocID="{6FE93C0C-7283-4361-8A1F-BF51B532E65F}" presName="space" presStyleCnt="0"/>
      <dgm:spPr/>
    </dgm:pt>
    <dgm:pt modelId="{B3317218-4ABC-4BC9-B9CE-FE3384D3FCD7}" type="pres">
      <dgm:prSet presAssocID="{982AE523-03F0-41C9-9408-079D9E5A333F}" presName="compositeA" presStyleCnt="0"/>
      <dgm:spPr/>
    </dgm:pt>
    <dgm:pt modelId="{36D9AD47-C68E-45EB-86B3-865E866DDC36}" type="pres">
      <dgm:prSet presAssocID="{982AE523-03F0-41C9-9408-079D9E5A333F}" presName="textA" presStyleLbl="revTx" presStyleIdx="2" presStyleCnt="6">
        <dgm:presLayoutVars>
          <dgm:bulletEnabled val="1"/>
        </dgm:presLayoutVars>
      </dgm:prSet>
      <dgm:spPr/>
    </dgm:pt>
    <dgm:pt modelId="{0C223E08-9CF6-4964-9BF8-37DA1D5F2FBB}" type="pres">
      <dgm:prSet presAssocID="{982AE523-03F0-41C9-9408-079D9E5A333F}" presName="circleA" presStyleLbl="node1" presStyleIdx="2" presStyleCnt="6"/>
      <dgm:spPr/>
    </dgm:pt>
    <dgm:pt modelId="{5136419F-F3B7-495F-B99F-E0EBB41896B6}" type="pres">
      <dgm:prSet presAssocID="{982AE523-03F0-41C9-9408-079D9E5A333F}" presName="spaceA" presStyleCnt="0"/>
      <dgm:spPr/>
    </dgm:pt>
    <dgm:pt modelId="{93D4775E-1B02-42F4-8C97-6A6C97526716}" type="pres">
      <dgm:prSet presAssocID="{E28FC1D6-7AC2-42C8-AB39-C853AD776E00}" presName="space" presStyleCnt="0"/>
      <dgm:spPr/>
    </dgm:pt>
    <dgm:pt modelId="{D299170B-EB56-4F4B-AB56-10FC47EEE7F7}" type="pres">
      <dgm:prSet presAssocID="{6EBED641-5330-4D05-884C-A1AA752FD2A9}" presName="compositeB" presStyleCnt="0"/>
      <dgm:spPr/>
    </dgm:pt>
    <dgm:pt modelId="{6182E802-1C8F-4EB7-AA79-8601CAFDF548}" type="pres">
      <dgm:prSet presAssocID="{6EBED641-5330-4D05-884C-A1AA752FD2A9}" presName="textB" presStyleLbl="revTx" presStyleIdx="3" presStyleCnt="6" custScaleX="158432">
        <dgm:presLayoutVars>
          <dgm:bulletEnabled val="1"/>
        </dgm:presLayoutVars>
      </dgm:prSet>
      <dgm:spPr/>
    </dgm:pt>
    <dgm:pt modelId="{C41CCFE2-C708-4CC0-91BB-EE2D5475800F}" type="pres">
      <dgm:prSet presAssocID="{6EBED641-5330-4D05-884C-A1AA752FD2A9}" presName="circleB" presStyleLbl="node1" presStyleIdx="3" presStyleCnt="6"/>
      <dgm:spPr/>
    </dgm:pt>
    <dgm:pt modelId="{2AF70B66-C9C8-4EC8-A522-97B83240EAE8}" type="pres">
      <dgm:prSet presAssocID="{6EBED641-5330-4D05-884C-A1AA752FD2A9}" presName="spaceB" presStyleCnt="0"/>
      <dgm:spPr/>
    </dgm:pt>
    <dgm:pt modelId="{23EA790C-C00B-4836-8062-B62C1A96D56E}" type="pres">
      <dgm:prSet presAssocID="{0387ED9E-B471-4D42-A89D-7E42E24E0527}" presName="space" presStyleCnt="0"/>
      <dgm:spPr/>
    </dgm:pt>
    <dgm:pt modelId="{3CE5C681-6DFA-40DB-94F3-505F06FC35C0}" type="pres">
      <dgm:prSet presAssocID="{EDF33CAF-4910-4007-A6B1-68FD303FF943}" presName="compositeA" presStyleCnt="0"/>
      <dgm:spPr/>
    </dgm:pt>
    <dgm:pt modelId="{647BD964-BF0B-429E-AD21-AF0440ED7B07}" type="pres">
      <dgm:prSet presAssocID="{EDF33CAF-4910-4007-A6B1-68FD303FF943}" presName="textA" presStyleLbl="revTx" presStyleIdx="4" presStyleCnt="6">
        <dgm:presLayoutVars>
          <dgm:bulletEnabled val="1"/>
        </dgm:presLayoutVars>
      </dgm:prSet>
      <dgm:spPr/>
    </dgm:pt>
    <dgm:pt modelId="{2F0E2AF8-7E91-4923-AFED-2D8FA44EB07C}" type="pres">
      <dgm:prSet presAssocID="{EDF33CAF-4910-4007-A6B1-68FD303FF943}" presName="circleA" presStyleLbl="node1" presStyleIdx="4" presStyleCnt="6"/>
      <dgm:spPr/>
    </dgm:pt>
    <dgm:pt modelId="{B96845FD-4D93-4B23-8043-DFBCBF294FBC}" type="pres">
      <dgm:prSet presAssocID="{EDF33CAF-4910-4007-A6B1-68FD303FF943}" presName="spaceA" presStyleCnt="0"/>
      <dgm:spPr/>
    </dgm:pt>
    <dgm:pt modelId="{56DD746B-6559-49E3-831B-C6DED6850754}" type="pres">
      <dgm:prSet presAssocID="{A84D17FB-12D7-464A-AFC6-2013E04F8B2E}" presName="space" presStyleCnt="0"/>
      <dgm:spPr/>
    </dgm:pt>
    <dgm:pt modelId="{CE7EDD47-571E-4B63-8ED1-264549B9C598}" type="pres">
      <dgm:prSet presAssocID="{0190D573-9D19-4D13-8D21-43FA3F2775BA}" presName="compositeB" presStyleCnt="0"/>
      <dgm:spPr/>
    </dgm:pt>
    <dgm:pt modelId="{02E6299F-22CE-4AAC-A662-E7F7D37855F5}" type="pres">
      <dgm:prSet presAssocID="{0190D573-9D19-4D13-8D21-43FA3F2775BA}" presName="textB" presStyleLbl="revTx" presStyleIdx="5" presStyleCnt="6">
        <dgm:presLayoutVars>
          <dgm:bulletEnabled val="1"/>
        </dgm:presLayoutVars>
      </dgm:prSet>
      <dgm:spPr/>
    </dgm:pt>
    <dgm:pt modelId="{C05B49D1-B7F9-4D9C-9C33-DAD9F592E33F}" type="pres">
      <dgm:prSet presAssocID="{0190D573-9D19-4D13-8D21-43FA3F2775BA}" presName="circleB" presStyleLbl="node1" presStyleIdx="5" presStyleCnt="6"/>
      <dgm:spPr/>
    </dgm:pt>
    <dgm:pt modelId="{E714FF48-55CE-4F48-AD0C-76F3FCC4FCE9}" type="pres">
      <dgm:prSet presAssocID="{0190D573-9D19-4D13-8D21-43FA3F2775BA}" presName="spaceB" presStyleCnt="0"/>
      <dgm:spPr/>
    </dgm:pt>
  </dgm:ptLst>
  <dgm:cxnLst>
    <dgm:cxn modelId="{48342F06-41E7-48F7-A636-3E101F9AB1FD}" type="presOf" srcId="{0190D573-9D19-4D13-8D21-43FA3F2775BA}" destId="{02E6299F-22CE-4AAC-A662-E7F7D37855F5}" srcOrd="0" destOrd="0" presId="urn:microsoft.com/office/officeart/2005/8/layout/hProcess11"/>
    <dgm:cxn modelId="{8D572C65-C6C7-48EE-920E-375C5C5EE60E}" srcId="{7D2681EB-BE15-405E-A0F8-3F7D8B9264BD}" destId="{0B258645-8DF6-49BA-8708-81D9BEA0B1D7}" srcOrd="1" destOrd="0" parTransId="{F017EC9C-9EBC-4884-9132-7D6EF420A2F0}" sibTransId="{6FE93C0C-7283-4361-8A1F-BF51B532E65F}"/>
    <dgm:cxn modelId="{C7D6554B-6CE1-4775-B566-09607BC68AA5}" type="presOf" srcId="{7D2681EB-BE15-405E-A0F8-3F7D8B9264BD}" destId="{2D170C80-A22B-45A1-B77F-9B76D8643990}" srcOrd="0" destOrd="0" presId="urn:microsoft.com/office/officeart/2005/8/layout/hProcess11"/>
    <dgm:cxn modelId="{B598EB75-258C-4E46-B7A9-1606820FAEA0}" srcId="{7D2681EB-BE15-405E-A0F8-3F7D8B9264BD}" destId="{982AE523-03F0-41C9-9408-079D9E5A333F}" srcOrd="2" destOrd="0" parTransId="{2DE32D22-641E-4404-9F3F-F2C4FAE434AB}" sibTransId="{E28FC1D6-7AC2-42C8-AB39-C853AD776E00}"/>
    <dgm:cxn modelId="{BA67E85A-9991-43E2-8E26-43E417AF1B9A}" type="presOf" srcId="{E27FD63D-A437-436A-95FF-11F9AF44120D}" destId="{A763A16D-6477-4B15-9512-47D2FB15C58F}" srcOrd="0" destOrd="0" presId="urn:microsoft.com/office/officeart/2005/8/layout/hProcess11"/>
    <dgm:cxn modelId="{E35DA07C-CE19-4177-9F5F-047B5D3669AD}" srcId="{7D2681EB-BE15-405E-A0F8-3F7D8B9264BD}" destId="{E27FD63D-A437-436A-95FF-11F9AF44120D}" srcOrd="0" destOrd="0" parTransId="{C7D5E891-5EB4-42A0-B0C1-1C3E620EB16C}" sibTransId="{87A1B677-2712-43DE-B516-65B95D7C210F}"/>
    <dgm:cxn modelId="{E37F6595-7188-4973-91DB-6980E160EB5A}" type="presOf" srcId="{0B258645-8DF6-49BA-8708-81D9BEA0B1D7}" destId="{0F3BDEA6-FFCF-4386-AC25-97C948596E52}" srcOrd="0" destOrd="0" presId="urn:microsoft.com/office/officeart/2005/8/layout/hProcess11"/>
    <dgm:cxn modelId="{EFAC6D9F-14C7-4569-BF1A-5A9DAD3AA0B1}" type="presOf" srcId="{982AE523-03F0-41C9-9408-079D9E5A333F}" destId="{36D9AD47-C68E-45EB-86B3-865E866DDC36}" srcOrd="0" destOrd="0" presId="urn:microsoft.com/office/officeart/2005/8/layout/hProcess11"/>
    <dgm:cxn modelId="{75204BCC-E60E-40C7-AB48-AB511EF864A4}" srcId="{7D2681EB-BE15-405E-A0F8-3F7D8B9264BD}" destId="{0190D573-9D19-4D13-8D21-43FA3F2775BA}" srcOrd="5" destOrd="0" parTransId="{FCA5E2F3-4C18-4D9E-9629-F0C2415CB703}" sibTransId="{30FD9F80-099D-4932-94FA-ED710005E364}"/>
    <dgm:cxn modelId="{05262ED2-2AFA-4FAA-BE6C-DFC3D7997EFE}" type="presOf" srcId="{EDF33CAF-4910-4007-A6B1-68FD303FF943}" destId="{647BD964-BF0B-429E-AD21-AF0440ED7B07}" srcOrd="0" destOrd="0" presId="urn:microsoft.com/office/officeart/2005/8/layout/hProcess11"/>
    <dgm:cxn modelId="{9DB60CD8-BB66-4F92-BA16-94E06CDFC0CC}" srcId="{7D2681EB-BE15-405E-A0F8-3F7D8B9264BD}" destId="{6EBED641-5330-4D05-884C-A1AA752FD2A9}" srcOrd="3" destOrd="0" parTransId="{5FDB1299-D551-4748-97E6-2198AC0D28FB}" sibTransId="{0387ED9E-B471-4D42-A89D-7E42E24E0527}"/>
    <dgm:cxn modelId="{F6728ADE-CB21-4F4C-9AC5-85241B155307}" srcId="{7D2681EB-BE15-405E-A0F8-3F7D8B9264BD}" destId="{EDF33CAF-4910-4007-A6B1-68FD303FF943}" srcOrd="4" destOrd="0" parTransId="{0C9C2EBA-D6B5-44FC-85EA-B3E978EE78F1}" sibTransId="{A84D17FB-12D7-464A-AFC6-2013E04F8B2E}"/>
    <dgm:cxn modelId="{B858D9EB-AB72-401A-BA44-A23C881BFADD}" type="presOf" srcId="{6EBED641-5330-4D05-884C-A1AA752FD2A9}" destId="{6182E802-1C8F-4EB7-AA79-8601CAFDF548}" srcOrd="0" destOrd="0" presId="urn:microsoft.com/office/officeart/2005/8/layout/hProcess11"/>
    <dgm:cxn modelId="{B0D6CC71-CEDE-4DFC-9162-2D0A26505814}" type="presParOf" srcId="{2D170C80-A22B-45A1-B77F-9B76D8643990}" destId="{3211517D-2F07-4073-82CB-FFC6625DF746}" srcOrd="0" destOrd="0" presId="urn:microsoft.com/office/officeart/2005/8/layout/hProcess11"/>
    <dgm:cxn modelId="{B87F8A02-F117-4980-B6EC-7EB979AC8784}" type="presParOf" srcId="{2D170C80-A22B-45A1-B77F-9B76D8643990}" destId="{1B404080-ECE1-429F-A1AC-B282FD14326F}" srcOrd="1" destOrd="0" presId="urn:microsoft.com/office/officeart/2005/8/layout/hProcess11"/>
    <dgm:cxn modelId="{46540DE8-D299-4909-915A-ED96BDF83276}" type="presParOf" srcId="{1B404080-ECE1-429F-A1AC-B282FD14326F}" destId="{E0C33F92-89BB-4F5C-9F27-A9DA313547E9}" srcOrd="0" destOrd="0" presId="urn:microsoft.com/office/officeart/2005/8/layout/hProcess11"/>
    <dgm:cxn modelId="{CE44EFC3-6046-4C3F-A9E9-DA1A48458F68}" type="presParOf" srcId="{E0C33F92-89BB-4F5C-9F27-A9DA313547E9}" destId="{A763A16D-6477-4B15-9512-47D2FB15C58F}" srcOrd="0" destOrd="0" presId="urn:microsoft.com/office/officeart/2005/8/layout/hProcess11"/>
    <dgm:cxn modelId="{9BAD1248-3A61-4A71-9E0F-C2C86C5F716C}" type="presParOf" srcId="{E0C33F92-89BB-4F5C-9F27-A9DA313547E9}" destId="{80392997-DECD-4CA3-AA1F-EE2BADFF7630}" srcOrd="1" destOrd="0" presId="urn:microsoft.com/office/officeart/2005/8/layout/hProcess11"/>
    <dgm:cxn modelId="{903DFF29-AE52-4A10-AD2D-007DE303336C}" type="presParOf" srcId="{E0C33F92-89BB-4F5C-9F27-A9DA313547E9}" destId="{00F1A0EF-626D-4C87-9B0E-3A403E8E211F}" srcOrd="2" destOrd="0" presId="urn:microsoft.com/office/officeart/2005/8/layout/hProcess11"/>
    <dgm:cxn modelId="{3BA8FBE3-69F7-4346-BFB2-155C3D15E186}" type="presParOf" srcId="{1B404080-ECE1-429F-A1AC-B282FD14326F}" destId="{780D370A-2B1C-4B36-822F-A9BB2A50AF82}" srcOrd="1" destOrd="0" presId="urn:microsoft.com/office/officeart/2005/8/layout/hProcess11"/>
    <dgm:cxn modelId="{0517879C-E000-48DB-A47E-FCF27D9AE0AE}" type="presParOf" srcId="{1B404080-ECE1-429F-A1AC-B282FD14326F}" destId="{67BE41A1-BDB4-4845-BE13-4A5EECD52161}" srcOrd="2" destOrd="0" presId="urn:microsoft.com/office/officeart/2005/8/layout/hProcess11"/>
    <dgm:cxn modelId="{A08980A3-38FD-4C5E-9027-A5F3D61EAD27}" type="presParOf" srcId="{67BE41A1-BDB4-4845-BE13-4A5EECD52161}" destId="{0F3BDEA6-FFCF-4386-AC25-97C948596E52}" srcOrd="0" destOrd="0" presId="urn:microsoft.com/office/officeart/2005/8/layout/hProcess11"/>
    <dgm:cxn modelId="{65F852B0-2515-4984-8438-DF5D1B2E31A1}" type="presParOf" srcId="{67BE41A1-BDB4-4845-BE13-4A5EECD52161}" destId="{E731A733-6CEC-46BC-8379-CB5A1A987B4C}" srcOrd="1" destOrd="0" presId="urn:microsoft.com/office/officeart/2005/8/layout/hProcess11"/>
    <dgm:cxn modelId="{13520CD5-C96B-43CC-9BFB-34F02D1F7D80}" type="presParOf" srcId="{67BE41A1-BDB4-4845-BE13-4A5EECD52161}" destId="{3C3EDCBD-397B-4E7C-9832-3A15FEB08893}" srcOrd="2" destOrd="0" presId="urn:microsoft.com/office/officeart/2005/8/layout/hProcess11"/>
    <dgm:cxn modelId="{ED5C3893-2318-433B-A2A4-612B5C008722}" type="presParOf" srcId="{1B404080-ECE1-429F-A1AC-B282FD14326F}" destId="{82FD65E7-62EA-4FB4-A1F3-D54D8F7B915D}" srcOrd="3" destOrd="0" presId="urn:microsoft.com/office/officeart/2005/8/layout/hProcess11"/>
    <dgm:cxn modelId="{7DBF8354-68E3-4CCB-8589-052748BA6DFD}" type="presParOf" srcId="{1B404080-ECE1-429F-A1AC-B282FD14326F}" destId="{B3317218-4ABC-4BC9-B9CE-FE3384D3FCD7}" srcOrd="4" destOrd="0" presId="urn:microsoft.com/office/officeart/2005/8/layout/hProcess11"/>
    <dgm:cxn modelId="{2703082E-4540-4C54-BE44-ABF171FFD0E8}" type="presParOf" srcId="{B3317218-4ABC-4BC9-B9CE-FE3384D3FCD7}" destId="{36D9AD47-C68E-45EB-86B3-865E866DDC36}" srcOrd="0" destOrd="0" presId="urn:microsoft.com/office/officeart/2005/8/layout/hProcess11"/>
    <dgm:cxn modelId="{C877983D-8BC6-4C6A-A8CD-6B5955183434}" type="presParOf" srcId="{B3317218-4ABC-4BC9-B9CE-FE3384D3FCD7}" destId="{0C223E08-9CF6-4964-9BF8-37DA1D5F2FBB}" srcOrd="1" destOrd="0" presId="urn:microsoft.com/office/officeart/2005/8/layout/hProcess11"/>
    <dgm:cxn modelId="{4A8F8941-C00A-4C8C-ABEF-32E5B2A889D4}" type="presParOf" srcId="{B3317218-4ABC-4BC9-B9CE-FE3384D3FCD7}" destId="{5136419F-F3B7-495F-B99F-E0EBB41896B6}" srcOrd="2" destOrd="0" presId="urn:microsoft.com/office/officeart/2005/8/layout/hProcess11"/>
    <dgm:cxn modelId="{715CFFD1-8A3E-4422-82BF-E1F805A0762D}" type="presParOf" srcId="{1B404080-ECE1-429F-A1AC-B282FD14326F}" destId="{93D4775E-1B02-42F4-8C97-6A6C97526716}" srcOrd="5" destOrd="0" presId="urn:microsoft.com/office/officeart/2005/8/layout/hProcess11"/>
    <dgm:cxn modelId="{B5B69E61-FA4D-435A-AE4A-58FB655B1192}" type="presParOf" srcId="{1B404080-ECE1-429F-A1AC-B282FD14326F}" destId="{D299170B-EB56-4F4B-AB56-10FC47EEE7F7}" srcOrd="6" destOrd="0" presId="urn:microsoft.com/office/officeart/2005/8/layout/hProcess11"/>
    <dgm:cxn modelId="{330E6216-CB23-42CD-8AA0-EC7CBBB369F5}" type="presParOf" srcId="{D299170B-EB56-4F4B-AB56-10FC47EEE7F7}" destId="{6182E802-1C8F-4EB7-AA79-8601CAFDF548}" srcOrd="0" destOrd="0" presId="urn:microsoft.com/office/officeart/2005/8/layout/hProcess11"/>
    <dgm:cxn modelId="{C5D37A9A-C158-4963-B148-4AA8557E8A79}" type="presParOf" srcId="{D299170B-EB56-4F4B-AB56-10FC47EEE7F7}" destId="{C41CCFE2-C708-4CC0-91BB-EE2D5475800F}" srcOrd="1" destOrd="0" presId="urn:microsoft.com/office/officeart/2005/8/layout/hProcess11"/>
    <dgm:cxn modelId="{37B3C636-EBD3-40C3-A9AD-C3B29571EEEB}" type="presParOf" srcId="{D299170B-EB56-4F4B-AB56-10FC47EEE7F7}" destId="{2AF70B66-C9C8-4EC8-A522-97B83240EAE8}" srcOrd="2" destOrd="0" presId="urn:microsoft.com/office/officeart/2005/8/layout/hProcess11"/>
    <dgm:cxn modelId="{B38908A8-2E87-4858-9C54-7AD6A6674337}" type="presParOf" srcId="{1B404080-ECE1-429F-A1AC-B282FD14326F}" destId="{23EA790C-C00B-4836-8062-B62C1A96D56E}" srcOrd="7" destOrd="0" presId="urn:microsoft.com/office/officeart/2005/8/layout/hProcess11"/>
    <dgm:cxn modelId="{3D9C37AD-39B4-4EF3-9723-4C7BF509E3D0}" type="presParOf" srcId="{1B404080-ECE1-429F-A1AC-B282FD14326F}" destId="{3CE5C681-6DFA-40DB-94F3-505F06FC35C0}" srcOrd="8" destOrd="0" presId="urn:microsoft.com/office/officeart/2005/8/layout/hProcess11"/>
    <dgm:cxn modelId="{D9ECBA3A-E2A0-416C-9ABF-5F648FFC3DE8}" type="presParOf" srcId="{3CE5C681-6DFA-40DB-94F3-505F06FC35C0}" destId="{647BD964-BF0B-429E-AD21-AF0440ED7B07}" srcOrd="0" destOrd="0" presId="urn:microsoft.com/office/officeart/2005/8/layout/hProcess11"/>
    <dgm:cxn modelId="{81260F31-3C09-4CD6-8BB6-8FC4B7F2767C}" type="presParOf" srcId="{3CE5C681-6DFA-40DB-94F3-505F06FC35C0}" destId="{2F0E2AF8-7E91-4923-AFED-2D8FA44EB07C}" srcOrd="1" destOrd="0" presId="urn:microsoft.com/office/officeart/2005/8/layout/hProcess11"/>
    <dgm:cxn modelId="{87FCC099-C2A9-4838-8C8E-495E40CB97A2}" type="presParOf" srcId="{3CE5C681-6DFA-40DB-94F3-505F06FC35C0}" destId="{B96845FD-4D93-4B23-8043-DFBCBF294FBC}" srcOrd="2" destOrd="0" presId="urn:microsoft.com/office/officeart/2005/8/layout/hProcess11"/>
    <dgm:cxn modelId="{F51BF764-E2A2-4981-A65C-A5406C772B88}" type="presParOf" srcId="{1B404080-ECE1-429F-A1AC-B282FD14326F}" destId="{56DD746B-6559-49E3-831B-C6DED6850754}" srcOrd="9" destOrd="0" presId="urn:microsoft.com/office/officeart/2005/8/layout/hProcess11"/>
    <dgm:cxn modelId="{157DC59D-5364-4E90-ACA9-79955DD56A9C}" type="presParOf" srcId="{1B404080-ECE1-429F-A1AC-B282FD14326F}" destId="{CE7EDD47-571E-4B63-8ED1-264549B9C598}" srcOrd="10" destOrd="0" presId="urn:microsoft.com/office/officeart/2005/8/layout/hProcess11"/>
    <dgm:cxn modelId="{40F51FCD-5520-48A2-8C17-425D2D48C4CF}" type="presParOf" srcId="{CE7EDD47-571E-4B63-8ED1-264549B9C598}" destId="{02E6299F-22CE-4AAC-A662-E7F7D37855F5}" srcOrd="0" destOrd="0" presId="urn:microsoft.com/office/officeart/2005/8/layout/hProcess11"/>
    <dgm:cxn modelId="{6938398A-ADA4-47AE-8EF3-AA0CDBA225E2}" type="presParOf" srcId="{CE7EDD47-571E-4B63-8ED1-264549B9C598}" destId="{C05B49D1-B7F9-4D9C-9C33-DAD9F592E33F}" srcOrd="1" destOrd="0" presId="urn:microsoft.com/office/officeart/2005/8/layout/hProcess11"/>
    <dgm:cxn modelId="{F52B0E76-3EDA-4FF4-8F6D-D90576330D89}" type="presParOf" srcId="{CE7EDD47-571E-4B63-8ED1-264549B9C598}" destId="{E714FF48-55CE-4F48-AD0C-76F3FCC4FCE9}" srcOrd="2" destOrd="0" presId="urn:microsoft.com/office/officeart/2005/8/layout/hProcess11"/>
  </dgm:cxnLst>
  <dgm:bg/>
  <dgm:whole>
    <a:ln w="53975" cmpd="sng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2E08C-8BDC-4D4E-A231-CCA0E52AE5F8}">
      <dsp:nvSpPr>
        <dsp:cNvPr id="0" name=""/>
        <dsp:cNvSpPr/>
      </dsp:nvSpPr>
      <dsp:spPr>
        <a:xfrm>
          <a:off x="5791" y="130707"/>
          <a:ext cx="2633340" cy="99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Time with Youth Alone</a:t>
          </a:r>
        </a:p>
      </dsp:txBody>
      <dsp:txXfrm>
        <a:off x="5791" y="130707"/>
        <a:ext cx="2633340" cy="665767"/>
      </dsp:txXfrm>
    </dsp:sp>
    <dsp:sp modelId="{B7DC60FE-FE99-44F3-9C07-453B6C1D909A}">
      <dsp:nvSpPr>
        <dsp:cNvPr id="0" name=""/>
        <dsp:cNvSpPr/>
      </dsp:nvSpPr>
      <dsp:spPr>
        <a:xfrm>
          <a:off x="545150" y="796475"/>
          <a:ext cx="2633340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Identify self strengths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Identify family strengths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Feeling Thermometer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Highlight prompting events for suicidal/self-harm episodes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Safety action plan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SAFE Settings: Removal of lethal &amp; dangerous means</a:t>
          </a:r>
        </a:p>
      </dsp:txBody>
      <dsp:txXfrm>
        <a:off x="622278" y="873603"/>
        <a:ext cx="2479084" cy="3089344"/>
      </dsp:txXfrm>
    </dsp:sp>
    <dsp:sp modelId="{2AA8AABA-B0B2-467B-A033-936055CBAE68}">
      <dsp:nvSpPr>
        <dsp:cNvPr id="0" name=""/>
        <dsp:cNvSpPr/>
      </dsp:nvSpPr>
      <dsp:spPr>
        <a:xfrm>
          <a:off x="3038337" y="135778"/>
          <a:ext cx="846314" cy="655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038337" y="266903"/>
        <a:ext cx="649627" cy="393375"/>
      </dsp:txXfrm>
    </dsp:sp>
    <dsp:sp modelId="{9A79B599-1BB1-42B3-9774-61D7FDAA24C1}">
      <dsp:nvSpPr>
        <dsp:cNvPr id="0" name=""/>
        <dsp:cNvSpPr/>
      </dsp:nvSpPr>
      <dsp:spPr>
        <a:xfrm>
          <a:off x="4235952" y="130707"/>
          <a:ext cx="2633340" cy="99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Time with Parents Alone</a:t>
          </a:r>
        </a:p>
      </dsp:txBody>
      <dsp:txXfrm>
        <a:off x="4235952" y="130707"/>
        <a:ext cx="2633340" cy="665767"/>
      </dsp:txXfrm>
    </dsp:sp>
    <dsp:sp modelId="{0B062E6D-8AE1-4CE3-BB79-0A09CF9827DA}">
      <dsp:nvSpPr>
        <dsp:cNvPr id="0" name=""/>
        <dsp:cNvSpPr/>
      </dsp:nvSpPr>
      <dsp:spPr>
        <a:xfrm>
          <a:off x="4775311" y="796475"/>
          <a:ext cx="2633340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Orientation &amp; agenda setting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Strategies for ensuring SAFE Settings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Identify youth &amp; family strengths</a:t>
          </a:r>
        </a:p>
      </dsp:txBody>
      <dsp:txXfrm>
        <a:off x="4852439" y="873603"/>
        <a:ext cx="2479084" cy="3089344"/>
      </dsp:txXfrm>
    </dsp:sp>
    <dsp:sp modelId="{118930B9-7377-4209-A87D-029D58D8CA4A}">
      <dsp:nvSpPr>
        <dsp:cNvPr id="0" name=""/>
        <dsp:cNvSpPr/>
      </dsp:nvSpPr>
      <dsp:spPr>
        <a:xfrm>
          <a:off x="7268497" y="135778"/>
          <a:ext cx="846314" cy="6556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268497" y="266903"/>
        <a:ext cx="649627" cy="393375"/>
      </dsp:txXfrm>
    </dsp:sp>
    <dsp:sp modelId="{23118B87-C0F3-4FDF-8067-C2D1C32057AD}">
      <dsp:nvSpPr>
        <dsp:cNvPr id="0" name=""/>
        <dsp:cNvSpPr/>
      </dsp:nvSpPr>
      <dsp:spPr>
        <a:xfrm>
          <a:off x="8466112" y="130707"/>
          <a:ext cx="2633340" cy="998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Time with the Youth &amp; Parents Together</a:t>
          </a:r>
        </a:p>
      </dsp:txBody>
      <dsp:txXfrm>
        <a:off x="8466112" y="130707"/>
        <a:ext cx="2633340" cy="665767"/>
      </dsp:txXfrm>
    </dsp:sp>
    <dsp:sp modelId="{48434F59-1F97-48AD-8292-104826BDD3EC}">
      <dsp:nvSpPr>
        <dsp:cNvPr id="0" name=""/>
        <dsp:cNvSpPr/>
      </dsp:nvSpPr>
      <dsp:spPr>
        <a:xfrm>
          <a:off x="9005471" y="796475"/>
          <a:ext cx="2633340" cy="324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Share youth &amp; family strengths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Review SAFETY/Action Plan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Address barriers to use of SAFETY/Action Plan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Obtain commitment to use SAFETY/Action Plan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Schedule next session</a:t>
          </a:r>
        </a:p>
      </dsp:txBody>
      <dsp:txXfrm>
        <a:off x="9082599" y="873603"/>
        <a:ext cx="2479084" cy="3089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1517D-2F07-4073-82CB-FFC6625DF746}">
      <dsp:nvSpPr>
        <dsp:cNvPr id="0" name=""/>
        <dsp:cNvSpPr/>
      </dsp:nvSpPr>
      <dsp:spPr>
        <a:xfrm>
          <a:off x="0" y="1178916"/>
          <a:ext cx="10818145" cy="1571888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63A16D-6477-4B15-9512-47D2FB15C58F}">
      <dsp:nvSpPr>
        <dsp:cNvPr id="0" name=""/>
        <dsp:cNvSpPr/>
      </dsp:nvSpPr>
      <dsp:spPr>
        <a:xfrm>
          <a:off x="2665" y="0"/>
          <a:ext cx="1423843" cy="1571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July – Aug 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2022 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Develop protocol, database</a:t>
          </a:r>
        </a:p>
      </dsp:txBody>
      <dsp:txXfrm>
        <a:off x="2665" y="0"/>
        <a:ext cx="1423843" cy="1571888"/>
      </dsp:txXfrm>
    </dsp:sp>
    <dsp:sp modelId="{80392997-DECD-4CA3-AA1F-EE2BADFF7630}">
      <dsp:nvSpPr>
        <dsp:cNvPr id="0" name=""/>
        <dsp:cNvSpPr/>
      </dsp:nvSpPr>
      <dsp:spPr>
        <a:xfrm>
          <a:off x="518100" y="1768374"/>
          <a:ext cx="392972" cy="39297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BDEA6-FFCF-4386-AC25-97C948596E52}">
      <dsp:nvSpPr>
        <dsp:cNvPr id="0" name=""/>
        <dsp:cNvSpPr/>
      </dsp:nvSpPr>
      <dsp:spPr>
        <a:xfrm>
          <a:off x="1497700" y="2357832"/>
          <a:ext cx="1423843" cy="1571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Sept – Oct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2022 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Adapt SAFETY-A</a:t>
          </a:r>
        </a:p>
      </dsp:txBody>
      <dsp:txXfrm>
        <a:off x="1497700" y="2357832"/>
        <a:ext cx="1423843" cy="1571888"/>
      </dsp:txXfrm>
    </dsp:sp>
    <dsp:sp modelId="{E731A733-6CEC-46BC-8379-CB5A1A987B4C}">
      <dsp:nvSpPr>
        <dsp:cNvPr id="0" name=""/>
        <dsp:cNvSpPr/>
      </dsp:nvSpPr>
      <dsp:spPr>
        <a:xfrm>
          <a:off x="2013136" y="1768374"/>
          <a:ext cx="392972" cy="392972"/>
        </a:xfrm>
        <a:prstGeom prst="ellipse">
          <a:avLst/>
        </a:prstGeom>
        <a:solidFill>
          <a:schemeClr val="accent3">
            <a:hueOff val="-2222672"/>
            <a:satOff val="763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9AD47-C68E-45EB-86B3-865E866DDC36}">
      <dsp:nvSpPr>
        <dsp:cNvPr id="0" name=""/>
        <dsp:cNvSpPr/>
      </dsp:nvSpPr>
      <dsp:spPr>
        <a:xfrm>
          <a:off x="2992735" y="0"/>
          <a:ext cx="1423843" cy="1571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Nov –Dec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2022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CPAN Team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Trainings</a:t>
          </a:r>
        </a:p>
      </dsp:txBody>
      <dsp:txXfrm>
        <a:off x="2992735" y="0"/>
        <a:ext cx="1423843" cy="1571888"/>
      </dsp:txXfrm>
    </dsp:sp>
    <dsp:sp modelId="{0C223E08-9CF6-4964-9BF8-37DA1D5F2FBB}">
      <dsp:nvSpPr>
        <dsp:cNvPr id="0" name=""/>
        <dsp:cNvSpPr/>
      </dsp:nvSpPr>
      <dsp:spPr>
        <a:xfrm>
          <a:off x="3508171" y="1768374"/>
          <a:ext cx="392972" cy="392972"/>
        </a:xfrm>
        <a:prstGeom prst="ellipse">
          <a:avLst/>
        </a:prstGeom>
        <a:solidFill>
          <a:schemeClr val="accent3">
            <a:hueOff val="-4445343"/>
            <a:satOff val="1526"/>
            <a:lumOff val="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2E802-1C8F-4EB7-AA79-8601CAFDF548}">
      <dsp:nvSpPr>
        <dsp:cNvPr id="0" name=""/>
        <dsp:cNvSpPr/>
      </dsp:nvSpPr>
      <dsp:spPr>
        <a:xfrm>
          <a:off x="4487771" y="2357832"/>
          <a:ext cx="2255823" cy="1571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Jan – April  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2023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PCP Trainings and Implementation</a:t>
          </a:r>
        </a:p>
      </dsp:txBody>
      <dsp:txXfrm>
        <a:off x="4487771" y="2357832"/>
        <a:ext cx="2255823" cy="1571888"/>
      </dsp:txXfrm>
    </dsp:sp>
    <dsp:sp modelId="{C41CCFE2-C708-4CC0-91BB-EE2D5475800F}">
      <dsp:nvSpPr>
        <dsp:cNvPr id="0" name=""/>
        <dsp:cNvSpPr/>
      </dsp:nvSpPr>
      <dsp:spPr>
        <a:xfrm>
          <a:off x="5419196" y="1768374"/>
          <a:ext cx="392972" cy="392972"/>
        </a:xfrm>
        <a:prstGeom prst="ellipse">
          <a:avLst/>
        </a:prstGeom>
        <a:solidFill>
          <a:schemeClr val="accent3">
            <a:hueOff val="-6668015"/>
            <a:satOff val="2288"/>
            <a:lumOff val="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BD964-BF0B-429E-AD21-AF0440ED7B07}">
      <dsp:nvSpPr>
        <dsp:cNvPr id="0" name=""/>
        <dsp:cNvSpPr/>
      </dsp:nvSpPr>
      <dsp:spPr>
        <a:xfrm>
          <a:off x="6814786" y="0"/>
          <a:ext cx="1423843" cy="1571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/>
              <a:cs typeface="Calibri"/>
            </a:rPr>
            <a:t>May – Dec 2023</a:t>
          </a:r>
          <a:endParaRPr lang="en-US" sz="1200" kern="1200" dirty="0">
            <a:latin typeface="Calibri"/>
            <a:cs typeface="Calibri"/>
          </a:endParaRPr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/>
              <a:cs typeface="Calibri"/>
            </a:rPr>
            <a:t>Continued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/>
              <a:cs typeface="Calibri"/>
            </a:rPr>
            <a:t> Implementation</a:t>
          </a:r>
        </a:p>
      </dsp:txBody>
      <dsp:txXfrm>
        <a:off x="6814786" y="0"/>
        <a:ext cx="1423843" cy="1571888"/>
      </dsp:txXfrm>
    </dsp:sp>
    <dsp:sp modelId="{2F0E2AF8-7E91-4923-AFED-2D8FA44EB07C}">
      <dsp:nvSpPr>
        <dsp:cNvPr id="0" name=""/>
        <dsp:cNvSpPr/>
      </dsp:nvSpPr>
      <dsp:spPr>
        <a:xfrm>
          <a:off x="7330222" y="1768374"/>
          <a:ext cx="392972" cy="392972"/>
        </a:xfrm>
        <a:prstGeom prst="ellipse">
          <a:avLst/>
        </a:prstGeom>
        <a:solidFill>
          <a:schemeClr val="accent3">
            <a:hueOff val="-8890686"/>
            <a:satOff val="3051"/>
            <a:lumOff val="1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6299F-22CE-4AAC-A662-E7F7D37855F5}">
      <dsp:nvSpPr>
        <dsp:cNvPr id="0" name=""/>
        <dsp:cNvSpPr/>
      </dsp:nvSpPr>
      <dsp:spPr>
        <a:xfrm>
          <a:off x="8309822" y="2357832"/>
          <a:ext cx="1423843" cy="1571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Sept – Dec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2023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/>
              <a:cs typeface="Calibri"/>
            </a:rPr>
            <a:t>Data Cleaning &amp; Analyses</a:t>
          </a:r>
        </a:p>
      </dsp:txBody>
      <dsp:txXfrm>
        <a:off x="8309822" y="2357832"/>
        <a:ext cx="1423843" cy="1571888"/>
      </dsp:txXfrm>
    </dsp:sp>
    <dsp:sp modelId="{C05B49D1-B7F9-4D9C-9C33-DAD9F592E33F}">
      <dsp:nvSpPr>
        <dsp:cNvPr id="0" name=""/>
        <dsp:cNvSpPr/>
      </dsp:nvSpPr>
      <dsp:spPr>
        <a:xfrm>
          <a:off x="8825257" y="1768374"/>
          <a:ext cx="392972" cy="392972"/>
        </a:xfrm>
        <a:prstGeom prst="ellipse">
          <a:avLst/>
        </a:prstGeom>
        <a:solidFill>
          <a:schemeClr val="accent3">
            <a:hueOff val="-11113358"/>
            <a:satOff val="3814"/>
            <a:lumOff val="1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10" Type="http://schemas.openxmlformats.org/officeDocument/2006/relationships/image" Target="../media/image1.png"/><Relationship Id="rId4" Type="http://schemas.openxmlformats.org/officeDocument/2006/relationships/tags" Target="../tags/tag20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9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Freeform">
            <a:extLst>
              <a:ext uri="{FF2B5EF4-FFF2-40B4-BE49-F238E27FC236}">
                <a16:creationId xmlns:a16="http://schemas.microsoft.com/office/drawing/2014/main" id="{97DB4336-F00E-4DD1-F523-A243F089AE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0717968" y="4257381"/>
            <a:ext cx="1994059" cy="3335223"/>
          </a:xfrm>
          <a:custGeom>
            <a:avLst/>
            <a:gdLst>
              <a:gd name="connsiteX0" fmla="*/ 3003 w 1495544"/>
              <a:gd name="connsiteY0" fmla="*/ 0 h 2501417"/>
              <a:gd name="connsiteX1" fmla="*/ 1495544 w 1495544"/>
              <a:gd name="connsiteY1" fmla="*/ 1492542 h 2501417"/>
              <a:gd name="connsiteX2" fmla="*/ 486669 w 1495544"/>
              <a:gd name="connsiteY2" fmla="*/ 2501417 h 2501417"/>
              <a:gd name="connsiteX3" fmla="*/ 255024 w 1495544"/>
              <a:gd name="connsiteY3" fmla="*/ 2501417 h 2501417"/>
              <a:gd name="connsiteX4" fmla="*/ 0 w 1495544"/>
              <a:gd name="connsiteY4" fmla="*/ 2246393 h 2501417"/>
              <a:gd name="connsiteX5" fmla="*/ 0 w 1495544"/>
              <a:gd name="connsiteY5" fmla="*/ 29790 h 250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544" h="2501417">
                <a:moveTo>
                  <a:pt x="3003" y="0"/>
                </a:moveTo>
                <a:lnTo>
                  <a:pt x="1495544" y="1492542"/>
                </a:lnTo>
                <a:lnTo>
                  <a:pt x="486669" y="2501417"/>
                </a:lnTo>
                <a:lnTo>
                  <a:pt x="255024" y="2501417"/>
                </a:lnTo>
                <a:cubicBezTo>
                  <a:pt x="114178" y="2501417"/>
                  <a:pt x="0" y="2387239"/>
                  <a:pt x="0" y="2246393"/>
                </a:cubicBezTo>
                <a:lnTo>
                  <a:pt x="0" y="2979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6-Freeform">
            <a:extLst>
              <a:ext uri="{FF2B5EF4-FFF2-40B4-BE49-F238E27FC236}">
                <a16:creationId xmlns:a16="http://schemas.microsoft.com/office/drawing/2014/main" id="{73597383-9797-C4EA-CC06-43078B7644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11064458" y="304769"/>
            <a:ext cx="2092809" cy="1863319"/>
          </a:xfrm>
          <a:custGeom>
            <a:avLst/>
            <a:gdLst>
              <a:gd name="connsiteX0" fmla="*/ 1 w 1569607"/>
              <a:gd name="connsiteY0" fmla="*/ 172118 h 1397489"/>
              <a:gd name="connsiteX1" fmla="*/ 172119 w 1569607"/>
              <a:gd name="connsiteY1" fmla="*/ 0 h 1397489"/>
              <a:gd name="connsiteX2" fmla="*/ 1569607 w 1569607"/>
              <a:gd name="connsiteY2" fmla="*/ 1397489 h 1397489"/>
              <a:gd name="connsiteX3" fmla="*/ 182914 w 1569607"/>
              <a:gd name="connsiteY3" fmla="*/ 1397489 h 1397489"/>
              <a:gd name="connsiteX4" fmla="*/ 0 w 1569607"/>
              <a:gd name="connsiteY4" fmla="*/ 1214575 h 139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07" h="1397489">
                <a:moveTo>
                  <a:pt x="1" y="172118"/>
                </a:moveTo>
                <a:lnTo>
                  <a:pt x="172119" y="0"/>
                </a:lnTo>
                <a:lnTo>
                  <a:pt x="1569607" y="1397489"/>
                </a:lnTo>
                <a:lnTo>
                  <a:pt x="182914" y="1397489"/>
                </a:lnTo>
                <a:cubicBezTo>
                  <a:pt x="81893" y="1397489"/>
                  <a:pt x="0" y="1315596"/>
                  <a:pt x="0" y="12145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8-Freeform">
            <a:extLst>
              <a:ext uri="{FF2B5EF4-FFF2-40B4-BE49-F238E27FC236}">
                <a16:creationId xmlns:a16="http://schemas.microsoft.com/office/drawing/2014/main" id="{767E6AA4-24FF-3507-733D-C9EED9901C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41501" y="-1606984"/>
            <a:ext cx="2982584" cy="4366391"/>
          </a:xfrm>
          <a:custGeom>
            <a:avLst/>
            <a:gdLst>
              <a:gd name="connsiteX0" fmla="*/ 0 w 2236938"/>
              <a:gd name="connsiteY0" fmla="*/ 2144701 h 3274793"/>
              <a:gd name="connsiteX1" fmla="*/ 2144701 w 2236938"/>
              <a:gd name="connsiteY1" fmla="*/ 0 h 3274793"/>
              <a:gd name="connsiteX2" fmla="*/ 2183155 w 2236938"/>
              <a:gd name="connsiteY2" fmla="*/ 46606 h 3274793"/>
              <a:gd name="connsiteX3" fmla="*/ 2236938 w 2236938"/>
              <a:gd name="connsiteY3" fmla="*/ 222680 h 3274793"/>
              <a:gd name="connsiteX4" fmla="*/ 2236938 w 2236938"/>
              <a:gd name="connsiteY4" fmla="*/ 2959875 h 3274793"/>
              <a:gd name="connsiteX5" fmla="*/ 1922020 w 2236938"/>
              <a:gd name="connsiteY5" fmla="*/ 3274793 h 3274793"/>
              <a:gd name="connsiteX6" fmla="*/ 1130092 w 2236938"/>
              <a:gd name="connsiteY6" fmla="*/ 3274793 h 327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938" h="3274793">
                <a:moveTo>
                  <a:pt x="0" y="2144701"/>
                </a:moveTo>
                <a:lnTo>
                  <a:pt x="2144701" y="0"/>
                </a:lnTo>
                <a:lnTo>
                  <a:pt x="2183155" y="46606"/>
                </a:lnTo>
                <a:cubicBezTo>
                  <a:pt x="2217111" y="96868"/>
                  <a:pt x="2236938" y="157458"/>
                  <a:pt x="2236938" y="222680"/>
                </a:cubicBezTo>
                <a:lnTo>
                  <a:pt x="2236938" y="2959875"/>
                </a:lnTo>
                <a:cubicBezTo>
                  <a:pt x="2236938" y="3133799"/>
                  <a:pt x="2095944" y="3274793"/>
                  <a:pt x="1922020" y="3274793"/>
                </a:cubicBezTo>
                <a:lnTo>
                  <a:pt x="1130092" y="327479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9-Freeform">
            <a:extLst>
              <a:ext uri="{FF2B5EF4-FFF2-40B4-BE49-F238E27FC236}">
                <a16:creationId xmlns:a16="http://schemas.microsoft.com/office/drawing/2014/main" id="{5C3E78D8-C0BF-2115-2653-1A80A040BAD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-629486" y="2763851"/>
            <a:ext cx="1258971" cy="1258971"/>
          </a:xfrm>
          <a:custGeom>
            <a:avLst/>
            <a:gdLst>
              <a:gd name="connsiteX0" fmla="*/ 0 w 944228"/>
              <a:gd name="connsiteY0" fmla="*/ 0 h 944228"/>
              <a:gd name="connsiteX1" fmla="*/ 774685 w 944228"/>
              <a:gd name="connsiteY1" fmla="*/ 0 h 944228"/>
              <a:gd name="connsiteX2" fmla="*/ 944228 w 944228"/>
              <a:gd name="connsiteY2" fmla="*/ 169543 h 944228"/>
              <a:gd name="connsiteX3" fmla="*/ 944228 w 944228"/>
              <a:gd name="connsiteY3" fmla="*/ 944228 h 94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228" h="944228">
                <a:moveTo>
                  <a:pt x="0" y="0"/>
                </a:moveTo>
                <a:lnTo>
                  <a:pt x="774685" y="0"/>
                </a:lnTo>
                <a:cubicBezTo>
                  <a:pt x="868321" y="0"/>
                  <a:pt x="944228" y="75907"/>
                  <a:pt x="944228" y="169543"/>
                </a:cubicBezTo>
                <a:lnTo>
                  <a:pt x="944228" y="944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10-Freeform">
            <a:extLst>
              <a:ext uri="{FF2B5EF4-FFF2-40B4-BE49-F238E27FC236}">
                <a16:creationId xmlns:a16="http://schemas.microsoft.com/office/drawing/2014/main" id="{229CCCD6-2CD8-F21B-4A14-AACF14CFDC77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10126949" y="2442028"/>
            <a:ext cx="1936257" cy="1936257"/>
          </a:xfrm>
          <a:custGeom>
            <a:avLst/>
            <a:gdLst>
              <a:gd name="connsiteX0" fmla="*/ 39782 w 1452193"/>
              <a:gd name="connsiteY0" fmla="*/ 39782 h 1452193"/>
              <a:gd name="connsiteX1" fmla="*/ 135824 w 1452193"/>
              <a:gd name="connsiteY1" fmla="*/ 0 h 1452193"/>
              <a:gd name="connsiteX2" fmla="*/ 1163463 w 1452193"/>
              <a:gd name="connsiteY2" fmla="*/ 0 h 1452193"/>
              <a:gd name="connsiteX3" fmla="*/ 1452193 w 1452193"/>
              <a:gd name="connsiteY3" fmla="*/ 288730 h 1452193"/>
              <a:gd name="connsiteX4" fmla="*/ 1452193 w 1452193"/>
              <a:gd name="connsiteY4" fmla="*/ 1316369 h 1452193"/>
              <a:gd name="connsiteX5" fmla="*/ 1316369 w 1452193"/>
              <a:gd name="connsiteY5" fmla="*/ 1452193 h 1452193"/>
              <a:gd name="connsiteX6" fmla="*/ 135824 w 1452193"/>
              <a:gd name="connsiteY6" fmla="*/ 1452193 h 1452193"/>
              <a:gd name="connsiteX7" fmla="*/ 0 w 1452193"/>
              <a:gd name="connsiteY7" fmla="*/ 1316369 h 1452193"/>
              <a:gd name="connsiteX8" fmla="*/ 0 w 1452193"/>
              <a:gd name="connsiteY8" fmla="*/ 135824 h 1452193"/>
              <a:gd name="connsiteX9" fmla="*/ 39782 w 1452193"/>
              <a:gd name="connsiteY9" fmla="*/ 39782 h 145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2193" h="1452193">
                <a:moveTo>
                  <a:pt x="39782" y="39782"/>
                </a:moveTo>
                <a:cubicBezTo>
                  <a:pt x="64361" y="15202"/>
                  <a:pt x="98317" y="0"/>
                  <a:pt x="135824" y="0"/>
                </a:cubicBezTo>
                <a:lnTo>
                  <a:pt x="1163463" y="0"/>
                </a:lnTo>
                <a:lnTo>
                  <a:pt x="1452193" y="288730"/>
                </a:lnTo>
                <a:lnTo>
                  <a:pt x="1452193" y="1316369"/>
                </a:lnTo>
                <a:cubicBezTo>
                  <a:pt x="1452193" y="1391383"/>
                  <a:pt x="1391383" y="1452193"/>
                  <a:pt x="1316369" y="1452193"/>
                </a:cubicBezTo>
                <a:lnTo>
                  <a:pt x="135824" y="1452193"/>
                </a:lnTo>
                <a:cubicBezTo>
                  <a:pt x="60810" y="1452193"/>
                  <a:pt x="0" y="1391383"/>
                  <a:pt x="0" y="1316369"/>
                </a:cubicBezTo>
                <a:lnTo>
                  <a:pt x="0" y="135824"/>
                </a:lnTo>
                <a:cubicBezTo>
                  <a:pt x="0" y="98317"/>
                  <a:pt x="15203" y="64361"/>
                  <a:pt x="39782" y="3978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11-Freeform">
            <a:extLst>
              <a:ext uri="{FF2B5EF4-FFF2-40B4-BE49-F238E27FC236}">
                <a16:creationId xmlns:a16="http://schemas.microsoft.com/office/drawing/2014/main" id="{B1A1F752-2B06-734E-EA30-F549C3E07FE9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-754084" y="4748289"/>
            <a:ext cx="2416949" cy="2124171"/>
          </a:xfrm>
          <a:custGeom>
            <a:avLst/>
            <a:gdLst>
              <a:gd name="connsiteX0" fmla="*/ 49658 w 1812712"/>
              <a:gd name="connsiteY0" fmla="*/ 49658 h 1593128"/>
              <a:gd name="connsiteX1" fmla="*/ 169543 w 1812712"/>
              <a:gd name="connsiteY1" fmla="*/ 0 h 1593128"/>
              <a:gd name="connsiteX2" fmla="*/ 1643169 w 1812712"/>
              <a:gd name="connsiteY2" fmla="*/ 0 h 1593128"/>
              <a:gd name="connsiteX3" fmla="*/ 1812712 w 1812712"/>
              <a:gd name="connsiteY3" fmla="*/ 169543 h 1593128"/>
              <a:gd name="connsiteX4" fmla="*/ 1812712 w 1812712"/>
              <a:gd name="connsiteY4" fmla="*/ 1001382 h 1593128"/>
              <a:gd name="connsiteX5" fmla="*/ 1220966 w 1812712"/>
              <a:gd name="connsiteY5" fmla="*/ 1593128 h 1593128"/>
              <a:gd name="connsiteX6" fmla="*/ 0 w 1812712"/>
              <a:gd name="connsiteY6" fmla="*/ 372162 h 1593128"/>
              <a:gd name="connsiteX7" fmla="*/ 0 w 1812712"/>
              <a:gd name="connsiteY7" fmla="*/ 169543 h 1593128"/>
              <a:gd name="connsiteX8" fmla="*/ 49658 w 1812712"/>
              <a:gd name="connsiteY8" fmla="*/ 49658 h 159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712" h="1593128">
                <a:moveTo>
                  <a:pt x="49658" y="49658"/>
                </a:moveTo>
                <a:cubicBezTo>
                  <a:pt x="80339" y="18977"/>
                  <a:pt x="122725" y="0"/>
                  <a:pt x="169543" y="0"/>
                </a:cubicBezTo>
                <a:lnTo>
                  <a:pt x="1643169" y="0"/>
                </a:lnTo>
                <a:cubicBezTo>
                  <a:pt x="1736805" y="0"/>
                  <a:pt x="1812712" y="75907"/>
                  <a:pt x="1812712" y="169543"/>
                </a:cubicBezTo>
                <a:lnTo>
                  <a:pt x="1812712" y="1001382"/>
                </a:lnTo>
                <a:lnTo>
                  <a:pt x="1220966" y="1593128"/>
                </a:lnTo>
                <a:lnTo>
                  <a:pt x="0" y="372162"/>
                </a:lnTo>
                <a:lnTo>
                  <a:pt x="0" y="169543"/>
                </a:lnTo>
                <a:cubicBezTo>
                  <a:pt x="0" y="122725"/>
                  <a:pt x="18977" y="80339"/>
                  <a:pt x="49658" y="496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8F1DEF8-9226-D820-6CE1-5E8AE9655E1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724398" y="6271398"/>
            <a:ext cx="2743200" cy="4634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65FA2-26CF-E3EC-647B-C8EDDC504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56023" y="2730747"/>
            <a:ext cx="4679950" cy="10795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7200" b="1" cap="none" spc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Title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26A21-02EF-ED3E-40F9-2E31364C9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3440" y="3810247"/>
            <a:ext cx="5730220" cy="7048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1417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1227-6A8A-B050-F90F-AD2767B63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936901"/>
          </a:xfrm>
        </p:spPr>
        <p:txBody>
          <a:bodyPr/>
          <a:lstStyle>
            <a:lvl1pPr algn="ctr"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EF6F2-8B70-60F9-2EFF-9EEBCCA4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2-Freeform">
            <a:extLst>
              <a:ext uri="{FF2B5EF4-FFF2-40B4-BE49-F238E27FC236}">
                <a16:creationId xmlns:a16="http://schemas.microsoft.com/office/drawing/2014/main" id="{EEE84E23-F557-8650-3E2F-72079DA29846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B94B30-BF9C-7FE6-AF1C-D221E35D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663" y="6359815"/>
            <a:ext cx="37613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644E5C-AC32-400D-9755-6ACD0CBC2C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B278A0D4-AB13-A002-52FD-661DC79378A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5B522DD-12AC-20C9-78F3-454A5427A1BA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C8EC575B-D4BD-1DEA-36F0-C02DB636C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33E21D-3136-B479-B0D2-B6585A6867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80382" y="1480930"/>
            <a:ext cx="9090015" cy="4502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591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-Freeform">
            <a:extLst>
              <a:ext uri="{FF2B5EF4-FFF2-40B4-BE49-F238E27FC236}">
                <a16:creationId xmlns:a16="http://schemas.microsoft.com/office/drawing/2014/main" id="{11DD0DC3-3A50-4C58-9359-5B173CEAA8E2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57C1B-07F8-87DB-B2C1-6A255AF48E7A}"/>
              </a:ext>
            </a:extLst>
          </p:cNvPr>
          <p:cNvSpPr/>
          <p:nvPr userDrawn="1"/>
        </p:nvSpPr>
        <p:spPr>
          <a:xfrm>
            <a:off x="1211057" y="1933246"/>
            <a:ext cx="9209652" cy="2871297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9F862-0E46-D78A-F9EE-20609EF853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5721" y="1933246"/>
            <a:ext cx="5960852" cy="2387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l">
              <a:defRPr sz="7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Add Section Header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58D87-2445-3E1E-54E9-3609C5C79D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45721" y="4320846"/>
            <a:ext cx="5960852" cy="46963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 style</a:t>
            </a:r>
          </a:p>
        </p:txBody>
      </p:sp>
      <p:sp>
        <p:nvSpPr>
          <p:cNvPr id="8" name="3-Freeform">
            <a:extLst>
              <a:ext uri="{FF2B5EF4-FFF2-40B4-BE49-F238E27FC236}">
                <a16:creationId xmlns:a16="http://schemas.microsoft.com/office/drawing/2014/main" id="{C5290EAF-6EF5-53EC-E9E6-1A99ACB09EEA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9" name="4-Freeform">
            <a:extLst>
              <a:ext uri="{FF2B5EF4-FFF2-40B4-BE49-F238E27FC236}">
                <a16:creationId xmlns:a16="http://schemas.microsoft.com/office/drawing/2014/main" id="{B561149D-14DC-A29E-23A0-DB66D073CCC8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80880B70-6616-9A62-A206-263B02CC84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062" y="6314095"/>
            <a:ext cx="2743200" cy="46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72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8-Freeform">
            <a:extLst>
              <a:ext uri="{FF2B5EF4-FFF2-40B4-BE49-F238E27FC236}">
                <a16:creationId xmlns:a16="http://schemas.microsoft.com/office/drawing/2014/main" id="{80B0DC9D-B6D0-7FC6-643A-40CD683BA2AF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1198819" y="5346777"/>
            <a:ext cx="1163584" cy="2199668"/>
          </a:xfrm>
          <a:custGeom>
            <a:avLst/>
            <a:gdLst>
              <a:gd name="connsiteX0" fmla="*/ 47813 w 872688"/>
              <a:gd name="connsiteY0" fmla="*/ 0 h 1649751"/>
              <a:gd name="connsiteX1" fmla="*/ 872688 w 872688"/>
              <a:gd name="connsiteY1" fmla="*/ 824876 h 1649751"/>
              <a:gd name="connsiteX2" fmla="*/ 47813 w 872688"/>
              <a:gd name="connsiteY2" fmla="*/ 1649751 h 1649751"/>
              <a:gd name="connsiteX3" fmla="*/ 12829 w 872688"/>
              <a:gd name="connsiteY3" fmla="*/ 1597862 h 1649751"/>
              <a:gd name="connsiteX4" fmla="*/ 0 w 872688"/>
              <a:gd name="connsiteY4" fmla="*/ 1534320 h 1649751"/>
              <a:gd name="connsiteX5" fmla="*/ 0 w 872688"/>
              <a:gd name="connsiteY5" fmla="*/ 115432 h 1649751"/>
              <a:gd name="connsiteX6" fmla="*/ 47813 w 872688"/>
              <a:gd name="connsiteY6" fmla="*/ 0 h 164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688" h="1649751">
                <a:moveTo>
                  <a:pt x="47813" y="0"/>
                </a:moveTo>
                <a:lnTo>
                  <a:pt x="872688" y="824876"/>
                </a:lnTo>
                <a:lnTo>
                  <a:pt x="47813" y="1649751"/>
                </a:lnTo>
                <a:lnTo>
                  <a:pt x="12829" y="1597862"/>
                </a:lnTo>
                <a:cubicBezTo>
                  <a:pt x="4568" y="1578332"/>
                  <a:pt x="0" y="1556860"/>
                  <a:pt x="0" y="1534320"/>
                </a:cubicBezTo>
                <a:lnTo>
                  <a:pt x="0" y="115432"/>
                </a:lnTo>
                <a:cubicBezTo>
                  <a:pt x="0" y="70353"/>
                  <a:pt x="18272" y="29542"/>
                  <a:pt x="47813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DA988-E09D-583A-EB6B-7D4D8AD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3BB6E3-AED1-7CEE-3F27-0562775C666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7" name="5-Freeform">
            <a:extLst>
              <a:ext uri="{FF2B5EF4-FFF2-40B4-BE49-F238E27FC236}">
                <a16:creationId xmlns:a16="http://schemas.microsoft.com/office/drawing/2014/main" id="{84E93F7B-E6C2-7328-8569-6F6C939F978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336215" y="-1798069"/>
            <a:ext cx="3973428" cy="4569565"/>
          </a:xfrm>
          <a:custGeom>
            <a:avLst/>
            <a:gdLst>
              <a:gd name="connsiteX0" fmla="*/ 0 w 2980071"/>
              <a:gd name="connsiteY0" fmla="*/ 2687387 h 3427174"/>
              <a:gd name="connsiteX1" fmla="*/ 2687387 w 2980071"/>
              <a:gd name="connsiteY1" fmla="*/ 0 h 3427174"/>
              <a:gd name="connsiteX2" fmla="*/ 2723916 w 2980071"/>
              <a:gd name="connsiteY2" fmla="*/ 3683 h 3427174"/>
              <a:gd name="connsiteX3" fmla="*/ 2980071 w 2980071"/>
              <a:gd name="connsiteY3" fmla="*/ 317974 h 3427174"/>
              <a:gd name="connsiteX4" fmla="*/ 2980071 w 2980071"/>
              <a:gd name="connsiteY4" fmla="*/ 3106365 h 3427174"/>
              <a:gd name="connsiteX5" fmla="*/ 2659262 w 2980071"/>
              <a:gd name="connsiteY5" fmla="*/ 3427174 h 3427174"/>
              <a:gd name="connsiteX6" fmla="*/ 739787 w 2980071"/>
              <a:gd name="connsiteY6" fmla="*/ 3427174 h 34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071" h="3427174">
                <a:moveTo>
                  <a:pt x="0" y="2687387"/>
                </a:moveTo>
                <a:lnTo>
                  <a:pt x="2687387" y="0"/>
                </a:lnTo>
                <a:lnTo>
                  <a:pt x="2723916" y="3683"/>
                </a:lnTo>
                <a:cubicBezTo>
                  <a:pt x="2870104" y="33597"/>
                  <a:pt x="2980071" y="162943"/>
                  <a:pt x="2980071" y="317974"/>
                </a:cubicBezTo>
                <a:lnTo>
                  <a:pt x="2980071" y="3106365"/>
                </a:lnTo>
                <a:cubicBezTo>
                  <a:pt x="2980071" y="3283543"/>
                  <a:pt x="2836440" y="3427174"/>
                  <a:pt x="2659262" y="3427174"/>
                </a:cubicBezTo>
                <a:lnTo>
                  <a:pt x="739787" y="3427174"/>
                </a:lnTo>
                <a:close/>
              </a:path>
            </a:pathLst>
          </a:custGeom>
          <a:solidFill>
            <a:srgbClr val="022959"/>
          </a:solidFill>
          <a:ln>
            <a:solidFill>
              <a:srgbClr val="022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6-Freeform">
            <a:extLst>
              <a:ext uri="{FF2B5EF4-FFF2-40B4-BE49-F238E27FC236}">
                <a16:creationId xmlns:a16="http://schemas.microsoft.com/office/drawing/2014/main" id="{29B3956E-1A85-73A4-EA43-189CC917EC8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-1302974" y="2482211"/>
            <a:ext cx="2605951" cy="2605951"/>
          </a:xfrm>
          <a:custGeom>
            <a:avLst/>
            <a:gdLst>
              <a:gd name="connsiteX0" fmla="*/ 0 w 1954463"/>
              <a:gd name="connsiteY0" fmla="*/ 0 h 1954463"/>
              <a:gd name="connsiteX1" fmla="*/ 1714274 w 1954463"/>
              <a:gd name="connsiteY1" fmla="*/ 0 h 1954463"/>
              <a:gd name="connsiteX2" fmla="*/ 1954463 w 1954463"/>
              <a:gd name="connsiteY2" fmla="*/ 240189 h 1954463"/>
              <a:gd name="connsiteX3" fmla="*/ 1954463 w 1954463"/>
              <a:gd name="connsiteY3" fmla="*/ 1954463 h 19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463" h="1954463">
                <a:moveTo>
                  <a:pt x="0" y="0"/>
                </a:moveTo>
                <a:lnTo>
                  <a:pt x="1714274" y="0"/>
                </a:lnTo>
                <a:cubicBezTo>
                  <a:pt x="1846927" y="0"/>
                  <a:pt x="1954463" y="107536"/>
                  <a:pt x="1954463" y="240189"/>
                </a:cubicBezTo>
                <a:lnTo>
                  <a:pt x="1954463" y="1954463"/>
                </a:lnTo>
                <a:close/>
              </a:path>
            </a:pathLst>
          </a:cu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7-Freeform">
            <a:extLst>
              <a:ext uri="{FF2B5EF4-FFF2-40B4-BE49-F238E27FC236}">
                <a16:creationId xmlns:a16="http://schemas.microsoft.com/office/drawing/2014/main" id="{19725B5E-F447-2CBA-E2E6-30DBE96FD034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258556" y="5396414"/>
            <a:ext cx="2886001" cy="2620433"/>
          </a:xfrm>
          <a:custGeom>
            <a:avLst/>
            <a:gdLst>
              <a:gd name="connsiteX0" fmla="*/ 60965 w 2164501"/>
              <a:gd name="connsiteY0" fmla="*/ 60965 h 1965325"/>
              <a:gd name="connsiteX1" fmla="*/ 208148 w 2164501"/>
              <a:gd name="connsiteY1" fmla="*/ 0 h 1965325"/>
              <a:gd name="connsiteX2" fmla="*/ 2017319 w 2164501"/>
              <a:gd name="connsiteY2" fmla="*/ 0 h 1965325"/>
              <a:gd name="connsiteX3" fmla="*/ 2098339 w 2164501"/>
              <a:gd name="connsiteY3" fmla="*/ 16357 h 1965325"/>
              <a:gd name="connsiteX4" fmla="*/ 2164501 w 2164501"/>
              <a:gd name="connsiteY4" fmla="*/ 60965 h 1965325"/>
              <a:gd name="connsiteX5" fmla="*/ 260141 w 2164501"/>
              <a:gd name="connsiteY5" fmla="*/ 1965325 h 1965325"/>
              <a:gd name="connsiteX6" fmla="*/ 0 w 2164501"/>
              <a:gd name="connsiteY6" fmla="*/ 1705184 h 1965325"/>
              <a:gd name="connsiteX7" fmla="*/ 0 w 2164501"/>
              <a:gd name="connsiteY7" fmla="*/ 208148 h 1965325"/>
              <a:gd name="connsiteX8" fmla="*/ 60965 w 2164501"/>
              <a:gd name="connsiteY8" fmla="*/ 60965 h 196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01" h="1965325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46058" y="0"/>
                  <a:pt x="2073437" y="5824"/>
                  <a:pt x="2098339" y="16357"/>
                </a:cubicBezTo>
                <a:lnTo>
                  <a:pt x="2164501" y="60965"/>
                </a:lnTo>
                <a:lnTo>
                  <a:pt x="260141" y="1965325"/>
                </a:lnTo>
                <a:lnTo>
                  <a:pt x="0" y="1705184"/>
                </a:lnTo>
                <a:lnTo>
                  <a:pt x="0" y="208148"/>
                </a:lnTo>
                <a:cubicBezTo>
                  <a:pt x="0" y="150670"/>
                  <a:pt x="23298" y="98633"/>
                  <a:pt x="60965" y="60965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9-RoundedRectangle">
            <a:extLst>
              <a:ext uri="{FF2B5EF4-FFF2-40B4-BE49-F238E27FC236}">
                <a16:creationId xmlns:a16="http://schemas.microsoft.com/office/drawing/2014/main" id="{97DE4A3D-323C-B9E5-680F-962AB41EB11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2298378" y="3732133"/>
            <a:ext cx="1596599" cy="1596599"/>
          </a:xfrm>
          <a:prstGeom prst="roundRect">
            <a:avLst>
              <a:gd name="adj" fmla="val 9353"/>
            </a:avLst>
          </a:pr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F971C65-9C81-334E-EAE7-D1B6EA71689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1971" y="6160608"/>
            <a:ext cx="2743200" cy="46345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27B4-5B64-4C4F-D462-51D5615D06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2773" y="2415396"/>
            <a:ext cx="5337240" cy="1343804"/>
          </a:xfrm>
        </p:spPr>
        <p:txBody>
          <a:bodyPr anchor="ctr">
            <a:normAutofit/>
          </a:bodyPr>
          <a:lstStyle>
            <a:lvl1pPr marL="0" indent="0" algn="l">
              <a:buNone/>
              <a:defRPr sz="7200" b="1">
                <a:latin typeface="+mj-lt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62256A6-8EEC-F19A-D7BF-1292754F7F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2772" y="3889094"/>
            <a:ext cx="5337240" cy="671513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75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0654-91B3-347A-5004-FA74EE92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83" y="365125"/>
            <a:ext cx="9090016" cy="823913"/>
          </a:xfrm>
          <a:prstGeom prst="rect">
            <a:avLst/>
          </a:prstGeom>
        </p:spPr>
        <p:txBody>
          <a:bodyPr anchor="ctr"/>
          <a:lstStyle>
            <a:lvl1pPr algn="ctr"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0AB80-97B3-A8BD-748C-E01B909F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25479"/>
            <a:ext cx="5157787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3CB97-2FFE-08D4-4D26-529B81B64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49391"/>
            <a:ext cx="5157787" cy="384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64D33-9497-EA12-0716-36A40E090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25479"/>
            <a:ext cx="5183188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CD52EA-9410-AC17-21DC-357759D1BC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49391"/>
            <a:ext cx="5183188" cy="3840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5F40A-AFC4-4627-8774-98E94C94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AA7313C1-95B6-3153-8CEE-CDB68B21BC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3" name="2-Freeform">
            <a:extLst>
              <a:ext uri="{FF2B5EF4-FFF2-40B4-BE49-F238E27FC236}">
                <a16:creationId xmlns:a16="http://schemas.microsoft.com/office/drawing/2014/main" id="{073B580B-38F8-6845-0080-AAC266021331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2C646C8-D1E1-5ED3-6180-CA4A40C7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3-Freeform">
            <a:extLst>
              <a:ext uri="{FF2B5EF4-FFF2-40B4-BE49-F238E27FC236}">
                <a16:creationId xmlns:a16="http://schemas.microsoft.com/office/drawing/2014/main" id="{E003F30C-1BAF-E742-E7B4-9E612707FA8C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5" name="4-Freeform">
            <a:extLst>
              <a:ext uri="{FF2B5EF4-FFF2-40B4-BE49-F238E27FC236}">
                <a16:creationId xmlns:a16="http://schemas.microsoft.com/office/drawing/2014/main" id="{58157B15-E194-0BE5-57A4-89EFA49250DD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424996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4-Freeform">
            <a:extLst>
              <a:ext uri="{FF2B5EF4-FFF2-40B4-BE49-F238E27FC236}">
                <a16:creationId xmlns:a16="http://schemas.microsoft.com/office/drawing/2014/main" id="{76319A93-B036-1385-1F8A-A28FC5B43B6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6227709" y="5357520"/>
            <a:ext cx="2886003" cy="2886003"/>
          </a:xfrm>
          <a:custGeom>
            <a:avLst/>
            <a:gdLst>
              <a:gd name="connsiteX0" fmla="*/ 60965 w 2164502"/>
              <a:gd name="connsiteY0" fmla="*/ 60965 h 2164502"/>
              <a:gd name="connsiteX1" fmla="*/ 208148 w 2164502"/>
              <a:gd name="connsiteY1" fmla="*/ 0 h 2164502"/>
              <a:gd name="connsiteX2" fmla="*/ 2017319 w 2164502"/>
              <a:gd name="connsiteY2" fmla="*/ 0 h 2164502"/>
              <a:gd name="connsiteX3" fmla="*/ 2164502 w 2164502"/>
              <a:gd name="connsiteY3" fmla="*/ 60965 h 2164502"/>
              <a:gd name="connsiteX4" fmla="*/ 2164502 w 2164502"/>
              <a:gd name="connsiteY4" fmla="*/ 60966 h 2164502"/>
              <a:gd name="connsiteX5" fmla="*/ 60966 w 2164502"/>
              <a:gd name="connsiteY5" fmla="*/ 2164502 h 2164502"/>
              <a:gd name="connsiteX6" fmla="*/ 60965 w 2164502"/>
              <a:gd name="connsiteY6" fmla="*/ 2164502 h 2164502"/>
              <a:gd name="connsiteX7" fmla="*/ 0 w 2164502"/>
              <a:gd name="connsiteY7" fmla="*/ 2017319 h 2164502"/>
              <a:gd name="connsiteX8" fmla="*/ 0 w 2164502"/>
              <a:gd name="connsiteY8" fmla="*/ 208148 h 2164502"/>
              <a:gd name="connsiteX9" fmla="*/ 60965 w 2164502"/>
              <a:gd name="connsiteY9" fmla="*/ 60965 h 216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4502" h="2164502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74798" y="0"/>
                  <a:pt x="2126835" y="23298"/>
                  <a:pt x="2164502" y="60965"/>
                </a:cubicBezTo>
                <a:lnTo>
                  <a:pt x="2164502" y="60966"/>
                </a:lnTo>
                <a:lnTo>
                  <a:pt x="60966" y="2164502"/>
                </a:lnTo>
                <a:lnTo>
                  <a:pt x="60965" y="2164502"/>
                </a:lnTo>
                <a:cubicBezTo>
                  <a:pt x="23298" y="2126835"/>
                  <a:pt x="0" y="2074798"/>
                  <a:pt x="0" y="2017319"/>
                </a:cubicBezTo>
                <a:lnTo>
                  <a:pt x="0" y="208148"/>
                </a:lnTo>
                <a:cubicBezTo>
                  <a:pt x="0" y="150670"/>
                  <a:pt x="23298" y="98632"/>
                  <a:pt x="60965" y="6096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1" name="15-Freeform">
            <a:extLst>
              <a:ext uri="{FF2B5EF4-FFF2-40B4-BE49-F238E27FC236}">
                <a16:creationId xmlns:a16="http://schemas.microsoft.com/office/drawing/2014/main" id="{6BD4A61A-0D20-68BA-DB6C-667F103322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9582514" y="3760935"/>
            <a:ext cx="3380009" cy="3380009"/>
          </a:xfrm>
          <a:custGeom>
            <a:avLst/>
            <a:gdLst>
              <a:gd name="connsiteX0" fmla="*/ 69445 w 2535007"/>
              <a:gd name="connsiteY0" fmla="*/ 69445 h 2535007"/>
              <a:gd name="connsiteX1" fmla="*/ 237099 w 2535007"/>
              <a:gd name="connsiteY1" fmla="*/ 0 h 2535007"/>
              <a:gd name="connsiteX2" fmla="*/ 1121654 w 2535007"/>
              <a:gd name="connsiteY2" fmla="*/ 0 h 2535007"/>
              <a:gd name="connsiteX3" fmla="*/ 2535007 w 2535007"/>
              <a:gd name="connsiteY3" fmla="*/ 1413353 h 2535007"/>
              <a:gd name="connsiteX4" fmla="*/ 2535007 w 2535007"/>
              <a:gd name="connsiteY4" fmla="*/ 1572761 h 2535007"/>
              <a:gd name="connsiteX5" fmla="*/ 1572761 w 2535007"/>
              <a:gd name="connsiteY5" fmla="*/ 2535007 h 2535007"/>
              <a:gd name="connsiteX6" fmla="*/ 237099 w 2535007"/>
              <a:gd name="connsiteY6" fmla="*/ 2535007 h 2535007"/>
              <a:gd name="connsiteX7" fmla="*/ 0 w 2535007"/>
              <a:gd name="connsiteY7" fmla="*/ 2297908 h 2535007"/>
              <a:gd name="connsiteX8" fmla="*/ 0 w 2535007"/>
              <a:gd name="connsiteY8" fmla="*/ 237099 h 2535007"/>
              <a:gd name="connsiteX9" fmla="*/ 69445 w 2535007"/>
              <a:gd name="connsiteY9" fmla="*/ 69445 h 253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5007" h="2535007">
                <a:moveTo>
                  <a:pt x="69445" y="69445"/>
                </a:moveTo>
                <a:cubicBezTo>
                  <a:pt x="112352" y="26538"/>
                  <a:pt x="171626" y="0"/>
                  <a:pt x="237099" y="0"/>
                </a:cubicBezTo>
                <a:lnTo>
                  <a:pt x="1121654" y="0"/>
                </a:lnTo>
                <a:lnTo>
                  <a:pt x="2535007" y="1413353"/>
                </a:lnTo>
                <a:lnTo>
                  <a:pt x="2535007" y="1572761"/>
                </a:lnTo>
                <a:lnTo>
                  <a:pt x="1572761" y="2535007"/>
                </a:lnTo>
                <a:lnTo>
                  <a:pt x="237099" y="2535007"/>
                </a:lnTo>
                <a:cubicBezTo>
                  <a:pt x="106153" y="2535007"/>
                  <a:pt x="0" y="2428854"/>
                  <a:pt x="0" y="2297908"/>
                </a:cubicBezTo>
                <a:lnTo>
                  <a:pt x="0" y="237099"/>
                </a:lnTo>
                <a:cubicBezTo>
                  <a:pt x="0" y="171626"/>
                  <a:pt x="26538" y="112351"/>
                  <a:pt x="69445" y="69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2" name="16-Freeform">
            <a:extLst>
              <a:ext uri="{FF2B5EF4-FFF2-40B4-BE49-F238E27FC236}">
                <a16:creationId xmlns:a16="http://schemas.microsoft.com/office/drawing/2014/main" id="{9307B0B7-E6F1-B716-F697-A66CBF9A199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10012553" y="157276"/>
            <a:ext cx="3613411" cy="2559141"/>
          </a:xfrm>
          <a:custGeom>
            <a:avLst/>
            <a:gdLst>
              <a:gd name="connsiteX0" fmla="*/ 0 w 2710058"/>
              <a:gd name="connsiteY0" fmla="*/ 790701 h 1919356"/>
              <a:gd name="connsiteX1" fmla="*/ 790701 w 2710058"/>
              <a:gd name="connsiteY1" fmla="*/ 0 h 1919356"/>
              <a:gd name="connsiteX2" fmla="*/ 2710058 w 2710058"/>
              <a:gd name="connsiteY2" fmla="*/ 1919356 h 1919356"/>
              <a:gd name="connsiteX3" fmla="*/ 320809 w 2710058"/>
              <a:gd name="connsiteY3" fmla="*/ 1919356 h 1919356"/>
              <a:gd name="connsiteX4" fmla="*/ 0 w 2710058"/>
              <a:gd name="connsiteY4" fmla="*/ 1598547 h 191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0058" h="1919356">
                <a:moveTo>
                  <a:pt x="0" y="790701"/>
                </a:moveTo>
                <a:lnTo>
                  <a:pt x="790701" y="0"/>
                </a:lnTo>
                <a:lnTo>
                  <a:pt x="2710058" y="1919356"/>
                </a:lnTo>
                <a:lnTo>
                  <a:pt x="320809" y="1919356"/>
                </a:lnTo>
                <a:cubicBezTo>
                  <a:pt x="143631" y="1919356"/>
                  <a:pt x="0" y="1775725"/>
                  <a:pt x="0" y="15985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2EA8EC2-0109-1824-8DD7-0B608E73BF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7068" y="2696234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818290D9-A8F4-3DA9-A6C0-2C1505FD8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7068" y="2224885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3FA7D2A-5EF8-27A4-12C1-0D382FED76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62100" y="1524940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2" name="Text Placeholder 27">
            <a:extLst>
              <a:ext uri="{FF2B5EF4-FFF2-40B4-BE49-F238E27FC236}">
                <a16:creationId xmlns:a16="http://schemas.microsoft.com/office/drawing/2014/main" id="{2D2CEBCE-875C-2208-969A-4E89BB1434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62100" y="1053591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97EB57-513B-6C3E-C553-D7AC574C45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7068" y="4119289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DF422052-2904-2401-0A94-0EA244271B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57068" y="3647940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2A8896A-BD32-4E7A-A0ED-43811CBED4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57068" y="5460326"/>
            <a:ext cx="3257191" cy="28892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6" name="Text Placeholder 27">
            <a:extLst>
              <a:ext uri="{FF2B5EF4-FFF2-40B4-BE49-F238E27FC236}">
                <a16:creationId xmlns:a16="http://schemas.microsoft.com/office/drawing/2014/main" id="{16D5701F-C25E-DCEA-6E75-F0896474E9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57068" y="4988977"/>
            <a:ext cx="3257191" cy="46196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404D7CD-2149-2E17-33A9-6A3602301E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7850" y="1054100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745499D7-9159-40D7-AE28-5A059B5EAA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2553" y="2224975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7">
            <a:extLst>
              <a:ext uri="{FF2B5EF4-FFF2-40B4-BE49-F238E27FC236}">
                <a16:creationId xmlns:a16="http://schemas.microsoft.com/office/drawing/2014/main" id="{299C4D41-3AEB-24A6-E665-B0A6C1ECD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2553" y="3647940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7">
            <a:extLst>
              <a:ext uri="{FF2B5EF4-FFF2-40B4-BE49-F238E27FC236}">
                <a16:creationId xmlns:a16="http://schemas.microsoft.com/office/drawing/2014/main" id="{A030A3A9-71C0-1C00-E2BB-57596A64B8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7850" y="4994979"/>
            <a:ext cx="706438" cy="760413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B2A92AF-B5BC-8220-BBD7-4D1370299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3-Freeform">
            <a:extLst>
              <a:ext uri="{FF2B5EF4-FFF2-40B4-BE49-F238E27FC236}">
                <a16:creationId xmlns:a16="http://schemas.microsoft.com/office/drawing/2014/main" id="{510683BE-E846-EB97-C498-EA6B2AC59AE9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9" name="4-Freeform">
            <a:extLst>
              <a:ext uri="{FF2B5EF4-FFF2-40B4-BE49-F238E27FC236}">
                <a16:creationId xmlns:a16="http://schemas.microsoft.com/office/drawing/2014/main" id="{C8BF725E-68A5-70E5-63E7-5D17A113609B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F2248-1719-57C2-3AF6-7003131AEF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7838" y="2532272"/>
            <a:ext cx="4435475" cy="1325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8ADEF814-3BEB-DED2-6C7B-860B33E8602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34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, 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9" name="Picture 3" descr="Text, logo&#10;&#10;Description automatically generated">
            <a:extLst>
              <a:ext uri="{FF2B5EF4-FFF2-40B4-BE49-F238E27FC236}">
                <a16:creationId xmlns:a16="http://schemas.microsoft.com/office/drawing/2014/main" id="{F56C7674-2720-DC1B-80C8-BA243C1CD0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70399" y="136525"/>
            <a:ext cx="1751777" cy="70526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492875"/>
            <a:ext cx="637309" cy="228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B250BEF3-61FC-9FA0-E780-AAE1A95F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49287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5-Oval">
            <a:extLst>
              <a:ext uri="{FF2B5EF4-FFF2-40B4-BE49-F238E27FC236}">
                <a16:creationId xmlns:a16="http://schemas.microsoft.com/office/drawing/2014/main" id="{A5875862-8CED-3320-0595-C853A8B84D0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801" y="4534058"/>
            <a:ext cx="581024" cy="5810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9-Oval">
            <a:extLst>
              <a:ext uri="{FF2B5EF4-FFF2-40B4-BE49-F238E27FC236}">
                <a16:creationId xmlns:a16="http://schemas.microsoft.com/office/drawing/2014/main" id="{325E8238-D43A-CB6B-8491-47CAC2CAF0E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570580" y="4584004"/>
            <a:ext cx="581024" cy="581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Content Placeholder 30">
            <a:extLst>
              <a:ext uri="{FF2B5EF4-FFF2-40B4-BE49-F238E27FC236}">
                <a16:creationId xmlns:a16="http://schemas.microsoft.com/office/drawing/2014/main" id="{12A401AE-CD4F-E64D-3FA8-E94AD28E7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" y="1398588"/>
            <a:ext cx="12191999" cy="2684462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Photo</a:t>
            </a:r>
          </a:p>
        </p:txBody>
      </p:sp>
      <p:sp>
        <p:nvSpPr>
          <p:cNvPr id="18" name="Picture Placeholder 32">
            <a:extLst>
              <a:ext uri="{FF2B5EF4-FFF2-40B4-BE49-F238E27FC236}">
                <a16:creationId xmlns:a16="http://schemas.microsoft.com/office/drawing/2014/main" id="{4030FDB4-E356-422D-9587-A9960D84D6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99632" y="4577185"/>
            <a:ext cx="439738" cy="530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9" name="Picture Placeholder 32">
            <a:extLst>
              <a:ext uri="{FF2B5EF4-FFF2-40B4-BE49-F238E27FC236}">
                <a16:creationId xmlns:a16="http://schemas.microsoft.com/office/drawing/2014/main" id="{BD44860C-41F3-5E45-C01A-0C44CE69B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41223" y="4609402"/>
            <a:ext cx="439738" cy="5302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Text Placeholder 35">
            <a:extLst>
              <a:ext uri="{FF2B5EF4-FFF2-40B4-BE49-F238E27FC236}">
                <a16:creationId xmlns:a16="http://schemas.microsoft.com/office/drawing/2014/main" id="{1F877239-C2C4-5F90-A61E-2FE799265D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08546" y="4575241"/>
            <a:ext cx="2472855" cy="3095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37">
            <a:extLst>
              <a:ext uri="{FF2B5EF4-FFF2-40B4-BE49-F238E27FC236}">
                <a16:creationId xmlns:a16="http://schemas.microsoft.com/office/drawing/2014/main" id="{17EF1202-FC0E-3473-5BEF-F008EDA283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01726" y="4965700"/>
            <a:ext cx="4691063" cy="10287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F6D70A8E-2436-7FFA-4BB4-C61EDEE139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47908" y="4575241"/>
            <a:ext cx="2472855" cy="3095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2-Freeform">
            <a:extLst>
              <a:ext uri="{FF2B5EF4-FFF2-40B4-BE49-F238E27FC236}">
                <a16:creationId xmlns:a16="http://schemas.microsoft.com/office/drawing/2014/main" id="{B8568CBD-96C7-114F-BBF2-9E2FF2556088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1F050BE3-9C68-EE5B-9C17-FEC452BA54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41088" y="4965700"/>
            <a:ext cx="4691063" cy="10287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818C0EA-E235-350D-9E15-A2867D0A5671}"/>
              </a:ext>
            </a:extLst>
          </p:cNvPr>
          <p:cNvSpPr txBox="1">
            <a:spLocks/>
          </p:cNvSpPr>
          <p:nvPr userDrawn="1"/>
        </p:nvSpPr>
        <p:spPr>
          <a:xfrm>
            <a:off x="11554691" y="6492875"/>
            <a:ext cx="637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FF3E743-8AE9-3155-15F4-8F0D71AA41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92591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6B08D77B-9714-9A37-0B55-DB131079F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3-RoundedRectangle">
            <a:extLst>
              <a:ext uri="{FF2B5EF4-FFF2-40B4-BE49-F238E27FC236}">
                <a16:creationId xmlns:a16="http://schemas.microsoft.com/office/drawing/2014/main" id="{6F457164-7E3C-5663-5019-0B7405A9B24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27335" y="1857198"/>
            <a:ext cx="2603376" cy="3893748"/>
          </a:xfrm>
          <a:prstGeom prst="roundRect">
            <a:avLst>
              <a:gd name="adj" fmla="val 9871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6-Oval">
            <a:extLst>
              <a:ext uri="{FF2B5EF4-FFF2-40B4-BE49-F238E27FC236}">
                <a16:creationId xmlns:a16="http://schemas.microsoft.com/office/drawing/2014/main" id="{81FA0CAF-EBF9-7DBF-40BD-286767E7EA3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1106477" y="5139718"/>
            <a:ext cx="1245092" cy="124509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7-RoundedRectangle">
            <a:extLst>
              <a:ext uri="{FF2B5EF4-FFF2-40B4-BE49-F238E27FC236}">
                <a16:creationId xmlns:a16="http://schemas.microsoft.com/office/drawing/2014/main" id="{59D8BF65-00D7-4226-FDB3-5A285AD6911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3337165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10-Oval">
            <a:extLst>
              <a:ext uri="{FF2B5EF4-FFF2-40B4-BE49-F238E27FC236}">
                <a16:creationId xmlns:a16="http://schemas.microsoft.com/office/drawing/2014/main" id="{CF01100F-4E1F-4B8D-526C-D13AE41CB0F6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4016309" y="5139718"/>
            <a:ext cx="1245092" cy="1245092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11-RoundedRectangle">
            <a:extLst>
              <a:ext uri="{FF2B5EF4-FFF2-40B4-BE49-F238E27FC236}">
                <a16:creationId xmlns:a16="http://schemas.microsoft.com/office/drawing/2014/main" id="{180E7829-FC50-BF1F-254A-EC8CAB5B6E55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6246996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14-Oval">
            <a:extLst>
              <a:ext uri="{FF2B5EF4-FFF2-40B4-BE49-F238E27FC236}">
                <a16:creationId xmlns:a16="http://schemas.microsoft.com/office/drawing/2014/main" id="{E5747F38-E5D2-21CA-D969-5E6E49B19E4C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6926139" y="5139718"/>
            <a:ext cx="1245092" cy="1245092"/>
          </a:xfrm>
          <a:prstGeom prst="ellipse">
            <a:avLst/>
          </a:prstGeom>
          <a:solidFill>
            <a:schemeClr val="dk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15-RoundedRectangle">
            <a:extLst>
              <a:ext uri="{FF2B5EF4-FFF2-40B4-BE49-F238E27FC236}">
                <a16:creationId xmlns:a16="http://schemas.microsoft.com/office/drawing/2014/main" id="{59A87267-03EC-6635-742F-FCABF9F957E3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9156825" y="1857198"/>
            <a:ext cx="2603376" cy="3893748"/>
          </a:xfrm>
          <a:prstGeom prst="roundRect">
            <a:avLst>
              <a:gd name="adj" fmla="val 987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18-Oval">
            <a:extLst>
              <a:ext uri="{FF2B5EF4-FFF2-40B4-BE49-F238E27FC236}">
                <a16:creationId xmlns:a16="http://schemas.microsoft.com/office/drawing/2014/main" id="{6A3BB559-F199-EA7E-DDEF-426708724FCD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9835969" y="5139718"/>
            <a:ext cx="1245092" cy="1245092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9D93A171-40F5-6B26-5918-5D82E6AD67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902" y="2513234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7DA3F6E5-4E1F-129F-5426-219F8A0A6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5832" y="2507539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A13056D-06A1-E5D8-F52D-1776C9862B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7422" y="2505829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7045096-0DE8-2641-8383-0DA4F5B0F6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7649" y="2516576"/>
            <a:ext cx="2502523" cy="3693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7" name="Text Placeholder 45">
            <a:extLst>
              <a:ext uri="{FF2B5EF4-FFF2-40B4-BE49-F238E27FC236}">
                <a16:creationId xmlns:a16="http://schemas.microsoft.com/office/drawing/2014/main" id="{D620F100-B993-C6D6-0C40-B68E9D9391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2213" y="2886075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5">
            <a:extLst>
              <a:ext uri="{FF2B5EF4-FFF2-40B4-BE49-F238E27FC236}">
                <a16:creationId xmlns:a16="http://schemas.microsoft.com/office/drawing/2014/main" id="{5D53E886-888A-FB2E-C62C-0A109EDB3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76613" y="2888827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45">
            <a:extLst>
              <a:ext uri="{FF2B5EF4-FFF2-40B4-BE49-F238E27FC236}">
                <a16:creationId xmlns:a16="http://schemas.microsoft.com/office/drawing/2014/main" id="{2975504F-A009-70DD-04E8-4198A1146B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13488" y="2882848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5">
            <a:extLst>
              <a:ext uri="{FF2B5EF4-FFF2-40B4-BE49-F238E27FC236}">
                <a16:creationId xmlns:a16="http://schemas.microsoft.com/office/drawing/2014/main" id="{3A2D5CFA-B9A2-1338-89B9-E2FCC6AF011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06717" y="2904607"/>
            <a:ext cx="2501900" cy="19859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Online Image Placeholder 51">
            <a:extLst>
              <a:ext uri="{FF2B5EF4-FFF2-40B4-BE49-F238E27FC236}">
                <a16:creationId xmlns:a16="http://schemas.microsoft.com/office/drawing/2014/main" id="{F77C9ACF-A413-E61D-2596-9B1EC2F2DFE6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358341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2" name="Online Image Placeholder 51">
            <a:extLst>
              <a:ext uri="{FF2B5EF4-FFF2-40B4-BE49-F238E27FC236}">
                <a16:creationId xmlns:a16="http://schemas.microsoft.com/office/drawing/2014/main" id="{237C3C11-4C97-894F-A5E4-A3F0E3101274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266411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3" name="Online Image Placeholder 51">
            <a:extLst>
              <a:ext uri="{FF2B5EF4-FFF2-40B4-BE49-F238E27FC236}">
                <a16:creationId xmlns:a16="http://schemas.microsoft.com/office/drawing/2014/main" id="{8EFDBCF8-1BCF-18D1-08FB-90B89A4D8D6D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7193756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4" name="Online Image Placeholder 51">
            <a:extLst>
              <a:ext uri="{FF2B5EF4-FFF2-40B4-BE49-F238E27FC236}">
                <a16:creationId xmlns:a16="http://schemas.microsoft.com/office/drawing/2014/main" id="{4822EA43-0C17-43ED-60F8-7057F02C8502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0144428" y="5426585"/>
            <a:ext cx="741363" cy="627063"/>
          </a:xfrm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</a:lstStyle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81EBE5A-436C-0D08-5FAC-A5F424F76C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1057" y="188913"/>
            <a:ext cx="9159342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81988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Footer Placeholder 3">
            <a:extLst>
              <a:ext uri="{FF2B5EF4-FFF2-40B4-BE49-F238E27FC236}">
                <a16:creationId xmlns:a16="http://schemas.microsoft.com/office/drawing/2014/main" id="{C6069711-B4F1-FCDA-E765-28FEAB78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9" name="3-1-RoundedRectangle">
            <a:extLst>
              <a:ext uri="{FF2B5EF4-FFF2-40B4-BE49-F238E27FC236}">
                <a16:creationId xmlns:a16="http://schemas.microsoft.com/office/drawing/2014/main" id="{36F8FE41-989C-17A8-8307-BE6A109EA4D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431800" y="1722727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0" name="3-2-Freeform">
            <a:extLst>
              <a:ext uri="{FF2B5EF4-FFF2-40B4-BE49-F238E27FC236}">
                <a16:creationId xmlns:a16="http://schemas.microsoft.com/office/drawing/2014/main" id="{164B7B40-25FB-8DA4-9947-BD4AE6DD17A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99296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1" name="3-6-RoundedRectangle">
            <a:extLst>
              <a:ext uri="{FF2B5EF4-FFF2-40B4-BE49-F238E27FC236}">
                <a16:creationId xmlns:a16="http://schemas.microsoft.com/office/drawing/2014/main" id="{091FD958-62A3-8C74-1E56-0929B3FB27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4261696" y="1732035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2" name="3-7-Freeform">
            <a:extLst>
              <a:ext uri="{FF2B5EF4-FFF2-40B4-BE49-F238E27FC236}">
                <a16:creationId xmlns:a16="http://schemas.microsoft.com/office/drawing/2014/main" id="{46C9B021-B474-91F6-9AB3-BABD278AE8A8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4529192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3" name="3-11-RoundedRectangle">
            <a:extLst>
              <a:ext uri="{FF2B5EF4-FFF2-40B4-BE49-F238E27FC236}">
                <a16:creationId xmlns:a16="http://schemas.microsoft.com/office/drawing/2014/main" id="{D5FA0783-DC1F-ABE1-9815-F1E0F682D29F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8091594" y="1732035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4" name="3-12-Freeform">
            <a:extLst>
              <a:ext uri="{FF2B5EF4-FFF2-40B4-BE49-F238E27FC236}">
                <a16:creationId xmlns:a16="http://schemas.microsoft.com/office/drawing/2014/main" id="{D46D195D-FBAD-E0A2-A023-B05812839E17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8359090" y="1732275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5" name="3-16-RoundedRectangle">
            <a:extLst>
              <a:ext uri="{FF2B5EF4-FFF2-40B4-BE49-F238E27FC236}">
                <a16:creationId xmlns:a16="http://schemas.microsoft.com/office/drawing/2014/main" id="{E2475BA1-F672-0147-C561-8CB7E6297F3C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425898" y="4003671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6" name="3-17-Freeform">
            <a:extLst>
              <a:ext uri="{FF2B5EF4-FFF2-40B4-BE49-F238E27FC236}">
                <a16:creationId xmlns:a16="http://schemas.microsoft.com/office/drawing/2014/main" id="{6C5651B1-C8DD-679D-74ED-AA2FFD551498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699296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7" name="3-21-RoundedRectangle">
            <a:extLst>
              <a:ext uri="{FF2B5EF4-FFF2-40B4-BE49-F238E27FC236}">
                <a16:creationId xmlns:a16="http://schemas.microsoft.com/office/drawing/2014/main" id="{ED1F902B-3C62-24A4-6B7A-923244DF0D36}"/>
              </a:ext>
            </a:extLst>
          </p:cNvPr>
          <p:cNvSpPr/>
          <p:nvPr userDrawn="1">
            <p:custDataLst>
              <p:tags r:id="rId9"/>
            </p:custDataLst>
          </p:nvPr>
        </p:nvSpPr>
        <p:spPr>
          <a:xfrm>
            <a:off x="4261696" y="4003671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58" name="3-22-Freeform">
            <a:extLst>
              <a:ext uri="{FF2B5EF4-FFF2-40B4-BE49-F238E27FC236}">
                <a16:creationId xmlns:a16="http://schemas.microsoft.com/office/drawing/2014/main" id="{742D4CDA-A2FB-1674-4A45-DA1CE89DC23F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4529192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3-26-RoundedRectangle">
            <a:extLst>
              <a:ext uri="{FF2B5EF4-FFF2-40B4-BE49-F238E27FC236}">
                <a16:creationId xmlns:a16="http://schemas.microsoft.com/office/drawing/2014/main" id="{F0AC323C-64A2-9D11-261E-F4558A9FF1E1}"/>
              </a:ext>
            </a:extLst>
          </p:cNvPr>
          <p:cNvSpPr/>
          <p:nvPr userDrawn="1">
            <p:custDataLst>
              <p:tags r:id="rId11"/>
            </p:custDataLst>
          </p:nvPr>
        </p:nvSpPr>
        <p:spPr>
          <a:xfrm>
            <a:off x="8087831" y="4016866"/>
            <a:ext cx="3668607" cy="1677820"/>
          </a:xfrm>
          <a:prstGeom prst="roundRect">
            <a:avLst>
              <a:gd name="adj" fmla="val 8256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76858E"/>
              </a:solidFill>
              <a:cs typeface="+mn-ea"/>
              <a:sym typeface="+mn-lt"/>
            </a:endParaRPr>
          </a:p>
        </p:txBody>
      </p:sp>
      <p:sp>
        <p:nvSpPr>
          <p:cNvPr id="60" name="3-27-Freeform">
            <a:extLst>
              <a:ext uri="{FF2B5EF4-FFF2-40B4-BE49-F238E27FC236}">
                <a16:creationId xmlns:a16="http://schemas.microsoft.com/office/drawing/2014/main" id="{CC280080-1904-E1C3-1C54-2197640C6FCF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8359090" y="4003671"/>
            <a:ext cx="325735" cy="348158"/>
          </a:xfrm>
          <a:custGeom>
            <a:avLst/>
            <a:gdLst>
              <a:gd name="connsiteX0" fmla="*/ 0 w 307076"/>
              <a:gd name="connsiteY0" fmla="*/ 0 h 300251"/>
              <a:gd name="connsiteX1" fmla="*/ 307076 w 307076"/>
              <a:gd name="connsiteY1" fmla="*/ 0 h 300251"/>
              <a:gd name="connsiteX2" fmla="*/ 307075 w 307076"/>
              <a:gd name="connsiteY2" fmla="*/ 146713 h 300251"/>
              <a:gd name="connsiteX3" fmla="*/ 153537 w 307076"/>
              <a:gd name="connsiteY3" fmla="*/ 300251 h 300251"/>
              <a:gd name="connsiteX4" fmla="*/ 153538 w 307076"/>
              <a:gd name="connsiteY4" fmla="*/ 300250 h 300251"/>
              <a:gd name="connsiteX5" fmla="*/ 0 w 307076"/>
              <a:gd name="connsiteY5" fmla="*/ 146712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076" h="300251">
                <a:moveTo>
                  <a:pt x="0" y="0"/>
                </a:moveTo>
                <a:lnTo>
                  <a:pt x="307076" y="0"/>
                </a:lnTo>
                <a:lnTo>
                  <a:pt x="307075" y="146713"/>
                </a:lnTo>
                <a:cubicBezTo>
                  <a:pt x="307075" y="231510"/>
                  <a:pt x="238334" y="300251"/>
                  <a:pt x="153537" y="300251"/>
                </a:cubicBezTo>
                <a:lnTo>
                  <a:pt x="153538" y="300250"/>
                </a:lnTo>
                <a:cubicBezTo>
                  <a:pt x="68741" y="300250"/>
                  <a:pt x="0" y="231509"/>
                  <a:pt x="0" y="1467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1" name="Content Placeholder 39">
            <a:extLst>
              <a:ext uri="{FF2B5EF4-FFF2-40B4-BE49-F238E27FC236}">
                <a16:creationId xmlns:a16="http://schemas.microsoft.com/office/drawing/2014/main" id="{81E9C727-0FFF-D2FB-EE98-3A6BE3774E0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8732" y="1710860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2" name="Text Placeholder 43">
            <a:extLst>
              <a:ext uri="{FF2B5EF4-FFF2-40B4-BE49-F238E27FC236}">
                <a16:creationId xmlns:a16="http://schemas.microsoft.com/office/drawing/2014/main" id="{566AB619-8A91-578A-1356-CE52C4F64F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8427" y="1897167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63" name="Text Placeholder 45">
            <a:extLst>
              <a:ext uri="{FF2B5EF4-FFF2-40B4-BE49-F238E27FC236}">
                <a16:creationId xmlns:a16="http://schemas.microsoft.com/office/drawing/2014/main" id="{1D643BED-5937-39C6-4AC5-E0BCB657B1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8550" y="2196885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4" name="Content Placeholder 39">
            <a:extLst>
              <a:ext uri="{FF2B5EF4-FFF2-40B4-BE49-F238E27FC236}">
                <a16:creationId xmlns:a16="http://schemas.microsoft.com/office/drawing/2014/main" id="{6BD1F4FE-3BE3-A5E5-B369-5B3B2FC70C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08528" y="1705871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5" name="Text Placeholder 43">
            <a:extLst>
              <a:ext uri="{FF2B5EF4-FFF2-40B4-BE49-F238E27FC236}">
                <a16:creationId xmlns:a16="http://schemas.microsoft.com/office/drawing/2014/main" id="{620E02D9-41CC-9F86-B242-72F77D75F8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64545" y="1873353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66" name="Text Placeholder 45">
            <a:extLst>
              <a:ext uri="{FF2B5EF4-FFF2-40B4-BE49-F238E27FC236}">
                <a16:creationId xmlns:a16="http://schemas.microsoft.com/office/drawing/2014/main" id="{966DB738-462F-A7AB-80B5-C1C40DCE0D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51005" y="2182516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7" name="Content Placeholder 39">
            <a:extLst>
              <a:ext uri="{FF2B5EF4-FFF2-40B4-BE49-F238E27FC236}">
                <a16:creationId xmlns:a16="http://schemas.microsoft.com/office/drawing/2014/main" id="{4BD777B1-1672-962E-5464-697525809B5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332251" y="1738872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8" name="Content Placeholder 39">
            <a:extLst>
              <a:ext uri="{FF2B5EF4-FFF2-40B4-BE49-F238E27FC236}">
                <a16:creationId xmlns:a16="http://schemas.microsoft.com/office/drawing/2014/main" id="{92E6BCED-B326-DA22-7786-E664D3DD35F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332251" y="4003671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9" name="Content Placeholder 39">
            <a:extLst>
              <a:ext uri="{FF2B5EF4-FFF2-40B4-BE49-F238E27FC236}">
                <a16:creationId xmlns:a16="http://schemas.microsoft.com/office/drawing/2014/main" id="{05083EFB-5660-899A-847B-5D8E1200711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502353" y="4016866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0" name="Content Placeholder 39">
            <a:extLst>
              <a:ext uri="{FF2B5EF4-FFF2-40B4-BE49-F238E27FC236}">
                <a16:creationId xmlns:a16="http://schemas.microsoft.com/office/drawing/2014/main" id="{05AD659D-08E2-826D-F3CD-0A73D3A36E7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72457" y="4006220"/>
            <a:ext cx="379412" cy="334963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1" name="Text Placeholder 43">
            <a:extLst>
              <a:ext uri="{FF2B5EF4-FFF2-40B4-BE49-F238E27FC236}">
                <a16:creationId xmlns:a16="http://schemas.microsoft.com/office/drawing/2014/main" id="{20472B7A-3102-6825-8F30-483904F88D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8550" y="4167632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2" name="Text Placeholder 43">
            <a:extLst>
              <a:ext uri="{FF2B5EF4-FFF2-40B4-BE49-F238E27FC236}">
                <a16:creationId xmlns:a16="http://schemas.microsoft.com/office/drawing/2014/main" id="{6663C640-7F1F-60A8-F8B5-63CAA872D7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22819" y="1895746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3" name="Text Placeholder 43">
            <a:extLst>
              <a:ext uri="{FF2B5EF4-FFF2-40B4-BE49-F238E27FC236}">
                <a16:creationId xmlns:a16="http://schemas.microsoft.com/office/drawing/2014/main" id="{F2128787-AB9B-3883-B47C-A1F6AC5B9B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44753" y="4167632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4" name="Text Placeholder 43">
            <a:extLst>
              <a:ext uri="{FF2B5EF4-FFF2-40B4-BE49-F238E27FC236}">
                <a16:creationId xmlns:a16="http://schemas.microsoft.com/office/drawing/2014/main" id="{73C552B2-6AC1-67EF-CA90-DBA4D3F4B8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22819" y="4176647"/>
            <a:ext cx="1680922" cy="28677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Your Title</a:t>
            </a:r>
          </a:p>
        </p:txBody>
      </p:sp>
      <p:sp>
        <p:nvSpPr>
          <p:cNvPr id="75" name="Text Placeholder 45">
            <a:extLst>
              <a:ext uri="{FF2B5EF4-FFF2-40B4-BE49-F238E27FC236}">
                <a16:creationId xmlns:a16="http://schemas.microsoft.com/office/drawing/2014/main" id="{0A7664E0-8288-90A6-47E0-179B1AFC02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98427" y="4476343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6" name="Text Placeholder 45">
            <a:extLst>
              <a:ext uri="{FF2B5EF4-FFF2-40B4-BE49-F238E27FC236}">
                <a16:creationId xmlns:a16="http://schemas.microsoft.com/office/drawing/2014/main" id="{D983D18C-AC69-1399-7D23-BADF11C337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51005" y="4474830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7" name="Text Placeholder 45">
            <a:extLst>
              <a:ext uri="{FF2B5EF4-FFF2-40B4-BE49-F238E27FC236}">
                <a16:creationId xmlns:a16="http://schemas.microsoft.com/office/drawing/2014/main" id="{4AAFEDC3-8BEE-AD18-C99B-D2B1229F3D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2819" y="2196885"/>
            <a:ext cx="2933619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8" name="Text Placeholder 45">
            <a:extLst>
              <a:ext uri="{FF2B5EF4-FFF2-40B4-BE49-F238E27FC236}">
                <a16:creationId xmlns:a16="http://schemas.microsoft.com/office/drawing/2014/main" id="{D73E681A-D1BD-1AE4-C6AA-4748BA9C03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16388" y="4482308"/>
            <a:ext cx="2940050" cy="10293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377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 Aenean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9" name="Text Placeholder 24">
            <a:extLst>
              <a:ext uri="{FF2B5EF4-FFF2-40B4-BE49-F238E27FC236}">
                <a16:creationId xmlns:a16="http://schemas.microsoft.com/office/drawing/2014/main" id="{65D3C907-7616-306A-CBA6-21548B2BC9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264314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2EE6478-A0E8-B330-4557-AD44CDC4D7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790950" cy="57883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948A9E6-EA52-8A92-0410-71990EEF18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788025"/>
            <a:ext cx="3790950" cy="106997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Title/Keywords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4902EFA-EBDF-DB0F-649E-09AFC52911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7366" y="4217988"/>
            <a:ext cx="2436812" cy="1208087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FF811D0-4316-AE31-BAD7-8E0CDD133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97119" y="4217988"/>
            <a:ext cx="2436812" cy="1208087"/>
          </a:xfrm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3546DE3-8A9A-130A-9105-BBC976009AA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977366" y="1069975"/>
            <a:ext cx="2436813" cy="2457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58C670F-D7A1-B38A-ACAD-55615A80075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697118" y="1069975"/>
            <a:ext cx="2436813" cy="24574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5F8FECAA-A8B3-F7D3-0FAA-69AA6DB042F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8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9B9821F-EFFB-41AD-72DF-22AC29A820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89234"/>
            <a:ext cx="12192000" cy="2684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48527FEB-466B-F99A-FF6A-133BFC32C32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44650" y="4267200"/>
            <a:ext cx="3814763" cy="19208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68C51618-9F15-01AD-D6AB-0EF2C43638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0" y="4267200"/>
            <a:ext cx="3814763" cy="192087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7E58627E-C96A-F9C7-35B5-742128E0C2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815231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1-Placeholder">
            <a:extLst>
              <a:ext uri="{FF2B5EF4-FFF2-40B4-BE49-F238E27FC236}">
                <a16:creationId xmlns:a16="http://schemas.microsoft.com/office/drawing/2014/main" id="{B62F5AAD-1FC6-B8DD-CC80-7A60749FA8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7565" y="1724880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6" name="2-Placeholder">
            <a:extLst>
              <a:ext uri="{FF2B5EF4-FFF2-40B4-BE49-F238E27FC236}">
                <a16:creationId xmlns:a16="http://schemas.microsoft.com/office/drawing/2014/main" id="{66DB67B4-55A5-125D-10F3-8AF3701E97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7565" y="4142617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3-Placeholder">
            <a:extLst>
              <a:ext uri="{FF2B5EF4-FFF2-40B4-BE49-F238E27FC236}">
                <a16:creationId xmlns:a16="http://schemas.microsoft.com/office/drawing/2014/main" id="{9895A8E5-0018-D601-C38C-FD1EF48E3B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78555" y="1724880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4-Placeholder">
            <a:extLst>
              <a:ext uri="{FF2B5EF4-FFF2-40B4-BE49-F238E27FC236}">
                <a16:creationId xmlns:a16="http://schemas.microsoft.com/office/drawing/2014/main" id="{67BBF89A-6B60-CF00-AB99-777881A459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555" y="4142617"/>
            <a:ext cx="2915124" cy="2168328"/>
          </a:xfrm>
          <a:prstGeom prst="roundRect">
            <a:avLst>
              <a:gd name="adj" fmla="val 8832"/>
            </a:avLst>
          </a:prstGeom>
        </p:spPr>
        <p:txBody>
          <a:bodyPr/>
          <a:lstStyle/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0176084F-A7C6-A243-C9BE-D21DBCF1E6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29418" y="1724880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0A5F9C18-55E0-BF14-C51A-F84FA893A8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29418" y="2109106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1" name="11-Oval">
            <a:extLst>
              <a:ext uri="{FF2B5EF4-FFF2-40B4-BE49-F238E27FC236}">
                <a16:creationId xmlns:a16="http://schemas.microsoft.com/office/drawing/2014/main" id="{6549655B-B990-34D7-B1FB-786E79866F9B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6781657" y="1757368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F9B609BF-18D9-9193-83C0-20588F5ECC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29418" y="3324781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4788AF9-6A3A-A00B-400E-8A7E170BE9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9418" y="3709007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4" name="11-Oval">
            <a:extLst>
              <a:ext uri="{FF2B5EF4-FFF2-40B4-BE49-F238E27FC236}">
                <a16:creationId xmlns:a16="http://schemas.microsoft.com/office/drawing/2014/main" id="{C7FB7E34-45D9-6C5A-67E1-68FABCA2FBC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781657" y="3357269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2E167DE-EB80-ECFE-CFF6-8702E236E0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29418" y="4924682"/>
            <a:ext cx="1408472" cy="369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4302D144-B2ED-6ED1-0D6E-263D8E9EBB1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29418" y="5308908"/>
            <a:ext cx="4114800" cy="519944"/>
          </a:xfrm>
        </p:spPr>
        <p:txBody>
          <a:bodyPr anchor="t">
            <a:noAutofit/>
          </a:bodyPr>
          <a:lstStyle>
            <a:lvl1pPr marL="0" indent="0" algn="l">
              <a:lnSpc>
                <a:spcPct val="15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7" name="11-Oval">
            <a:extLst>
              <a:ext uri="{FF2B5EF4-FFF2-40B4-BE49-F238E27FC236}">
                <a16:creationId xmlns:a16="http://schemas.microsoft.com/office/drawing/2014/main" id="{B61C588E-5E34-2426-166E-6C619EE74EA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6781657" y="4957170"/>
            <a:ext cx="383859" cy="38385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EF449576-F18F-BA13-CB89-D5FA91FCCB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442135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ent and Box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743A24-6E51-12F6-FAD9-8E2C3F3D5F4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55632" y="1667668"/>
            <a:ext cx="5317957" cy="4233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9B29307-EEE4-F514-C072-0B3E10B07C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2505" y="2018442"/>
            <a:ext cx="3851275" cy="3522662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CCBA7D07-9808-ECAA-FF23-BC2AA70A7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383" y="188913"/>
            <a:ext cx="9090016" cy="587375"/>
          </a:xfrm>
        </p:spPr>
        <p:txBody>
          <a:bodyPr anchor="ctr">
            <a:noAutofit/>
          </a:bodyPr>
          <a:lstStyle>
            <a:lvl1pPr marL="0" indent="0" algn="ctr">
              <a:buNone/>
              <a:defRPr sz="4400" b="1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99533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90DED65B-8943-3B80-5471-61982BB14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C510B2-C03B-572C-9032-C3A43E02554F}"/>
              </a:ext>
            </a:extLst>
          </p:cNvPr>
          <p:cNvGrpSpPr/>
          <p:nvPr userDrawn="1"/>
        </p:nvGrpSpPr>
        <p:grpSpPr>
          <a:xfrm>
            <a:off x="5928383" y="1332824"/>
            <a:ext cx="7001258" cy="4029213"/>
            <a:chOff x="6195332" y="2019300"/>
            <a:chExt cx="7001258" cy="4029213"/>
          </a:xfrm>
        </p:grpSpPr>
        <p:sp>
          <p:nvSpPr>
            <p:cNvPr id="14" name="Image #1">
              <a:extLst>
                <a:ext uri="{FF2B5EF4-FFF2-40B4-BE49-F238E27FC236}">
                  <a16:creationId xmlns:a16="http://schemas.microsoft.com/office/drawing/2014/main" id="{8D76EC0F-7572-A630-69A6-C21CB9A61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1762" y="2280598"/>
              <a:ext cx="5260974" cy="3328445"/>
            </a:xfrm>
            <a:prstGeom prst="rect">
              <a:avLst/>
            </a:prstGeom>
            <a:solidFill>
              <a:srgbClr val="EDF1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8E31F327-24B3-4E32-6E4F-4AAC62C0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332" y="5892928"/>
              <a:ext cx="3526559" cy="155585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09F20E97-26AF-B5A1-161F-E49174DE9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0029" y="5892928"/>
              <a:ext cx="3526559" cy="155585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8D30366-165C-E842-F938-4534D3955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483" y="2019300"/>
              <a:ext cx="5672813" cy="3885597"/>
            </a:xfrm>
            <a:custGeom>
              <a:avLst/>
              <a:gdLst>
                <a:gd name="connsiteX0" fmla="*/ 207445 w 5672813"/>
                <a:gd name="connsiteY0" fmla="*/ 263295 h 3885597"/>
                <a:gd name="connsiteX1" fmla="*/ 207445 w 5672813"/>
                <a:gd name="connsiteY1" fmla="*/ 3586400 h 3885597"/>
                <a:gd name="connsiteX2" fmla="*/ 5469359 w 5672813"/>
                <a:gd name="connsiteY2" fmla="*/ 3586400 h 3885597"/>
                <a:gd name="connsiteX3" fmla="*/ 5469359 w 5672813"/>
                <a:gd name="connsiteY3" fmla="*/ 263295 h 3885597"/>
                <a:gd name="connsiteX4" fmla="*/ 179393 w 5672813"/>
                <a:gd name="connsiteY4" fmla="*/ 0 h 3885597"/>
                <a:gd name="connsiteX5" fmla="*/ 5493420 w 5672813"/>
                <a:gd name="connsiteY5" fmla="*/ 0 h 3885597"/>
                <a:gd name="connsiteX6" fmla="*/ 5672813 w 5672813"/>
                <a:gd name="connsiteY6" fmla="*/ 179520 h 3885597"/>
                <a:gd name="connsiteX7" fmla="*/ 5672813 w 5672813"/>
                <a:gd name="connsiteY7" fmla="*/ 3706078 h 3885597"/>
                <a:gd name="connsiteX8" fmla="*/ 5493420 w 5672813"/>
                <a:gd name="connsiteY8" fmla="*/ 3885597 h 3885597"/>
                <a:gd name="connsiteX9" fmla="*/ 179393 w 5672813"/>
                <a:gd name="connsiteY9" fmla="*/ 3885597 h 3885597"/>
                <a:gd name="connsiteX10" fmla="*/ 0 w 5672813"/>
                <a:gd name="connsiteY10" fmla="*/ 3706078 h 3885597"/>
                <a:gd name="connsiteX11" fmla="*/ 0 w 5672813"/>
                <a:gd name="connsiteY11" fmla="*/ 869672 h 3885597"/>
                <a:gd name="connsiteX12" fmla="*/ 0 w 5672813"/>
                <a:gd name="connsiteY12" fmla="*/ 179520 h 3885597"/>
                <a:gd name="connsiteX13" fmla="*/ 179393 w 5672813"/>
                <a:gd name="connsiteY13" fmla="*/ 0 h 3885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72813" h="3885597">
                  <a:moveTo>
                    <a:pt x="207445" y="263295"/>
                  </a:moveTo>
                  <a:lnTo>
                    <a:pt x="207445" y="3586400"/>
                  </a:lnTo>
                  <a:lnTo>
                    <a:pt x="5469359" y="3586400"/>
                  </a:lnTo>
                  <a:lnTo>
                    <a:pt x="5469359" y="263295"/>
                  </a:lnTo>
                  <a:close/>
                  <a:moveTo>
                    <a:pt x="179393" y="0"/>
                  </a:moveTo>
                  <a:cubicBezTo>
                    <a:pt x="179393" y="0"/>
                    <a:pt x="179393" y="0"/>
                    <a:pt x="5493420" y="0"/>
                  </a:cubicBezTo>
                  <a:cubicBezTo>
                    <a:pt x="5593082" y="0"/>
                    <a:pt x="5672813" y="79787"/>
                    <a:pt x="5672813" y="179520"/>
                  </a:cubicBezTo>
                  <a:cubicBezTo>
                    <a:pt x="5672813" y="179520"/>
                    <a:pt x="5672813" y="179520"/>
                    <a:pt x="5672813" y="3706078"/>
                  </a:cubicBezTo>
                  <a:cubicBezTo>
                    <a:pt x="5672813" y="3805811"/>
                    <a:pt x="5593082" y="3885597"/>
                    <a:pt x="5493420" y="3885597"/>
                  </a:cubicBezTo>
                  <a:cubicBezTo>
                    <a:pt x="5493420" y="3885597"/>
                    <a:pt x="5493420" y="3885597"/>
                    <a:pt x="179393" y="3885597"/>
                  </a:cubicBezTo>
                  <a:cubicBezTo>
                    <a:pt x="79731" y="3885597"/>
                    <a:pt x="0" y="3805811"/>
                    <a:pt x="0" y="3706078"/>
                  </a:cubicBezTo>
                  <a:cubicBezTo>
                    <a:pt x="0" y="3706078"/>
                    <a:pt x="0" y="3706078"/>
                    <a:pt x="0" y="869672"/>
                  </a:cubicBezTo>
                  <a:cubicBezTo>
                    <a:pt x="0" y="869672"/>
                    <a:pt x="0" y="869672"/>
                    <a:pt x="0" y="179520"/>
                  </a:cubicBezTo>
                  <a:cubicBezTo>
                    <a:pt x="0" y="79787"/>
                    <a:pt x="79731" y="0"/>
                    <a:pt x="179393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18" name="Freeform 49">
              <a:extLst>
                <a:ext uri="{FF2B5EF4-FFF2-40B4-BE49-F238E27FC236}">
                  <a16:creationId xmlns:a16="http://schemas.microsoft.com/office/drawing/2014/main" id="{161CBFF9-414A-081E-09D7-E6A07B57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431" y="5721389"/>
              <a:ext cx="5636911" cy="163563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58">
              <a:extLst>
                <a:ext uri="{FF2B5EF4-FFF2-40B4-BE49-F238E27FC236}">
                  <a16:creationId xmlns:a16="http://schemas.microsoft.com/office/drawing/2014/main" id="{DFE8D8B1-3232-A1AD-BE2C-4B8567747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900" y="2162916"/>
              <a:ext cx="3991" cy="7979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C418920-7F30-5CBC-E6E5-38446427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431" y="2039245"/>
              <a:ext cx="5636911" cy="3845704"/>
            </a:xfrm>
            <a:custGeom>
              <a:avLst/>
              <a:gdLst>
                <a:gd name="connsiteX0" fmla="*/ 187497 w 5636911"/>
                <a:gd name="connsiteY0" fmla="*/ 243350 h 3845704"/>
                <a:gd name="connsiteX1" fmla="*/ 187497 w 5636911"/>
                <a:gd name="connsiteY1" fmla="*/ 3566455 h 3845704"/>
                <a:gd name="connsiteX2" fmla="*/ 5449411 w 5636911"/>
                <a:gd name="connsiteY2" fmla="*/ 3566455 h 3845704"/>
                <a:gd name="connsiteX3" fmla="*/ 5449411 w 5636911"/>
                <a:gd name="connsiteY3" fmla="*/ 243350 h 3845704"/>
                <a:gd name="connsiteX4" fmla="*/ 159460 w 5636911"/>
                <a:gd name="connsiteY4" fmla="*/ 0 h 3845704"/>
                <a:gd name="connsiteX5" fmla="*/ 5473464 w 5636911"/>
                <a:gd name="connsiteY5" fmla="*/ 0 h 3845704"/>
                <a:gd name="connsiteX6" fmla="*/ 5636911 w 5636911"/>
                <a:gd name="connsiteY6" fmla="*/ 159573 h 3845704"/>
                <a:gd name="connsiteX7" fmla="*/ 5636911 w 5636911"/>
                <a:gd name="connsiteY7" fmla="*/ 3686131 h 3845704"/>
                <a:gd name="connsiteX8" fmla="*/ 5473464 w 5636911"/>
                <a:gd name="connsiteY8" fmla="*/ 3845704 h 3845704"/>
                <a:gd name="connsiteX9" fmla="*/ 159460 w 5636911"/>
                <a:gd name="connsiteY9" fmla="*/ 3845704 h 3845704"/>
                <a:gd name="connsiteX10" fmla="*/ 0 w 5636911"/>
                <a:gd name="connsiteY10" fmla="*/ 3686131 h 3845704"/>
                <a:gd name="connsiteX11" fmla="*/ 0 w 5636911"/>
                <a:gd name="connsiteY11" fmla="*/ 159573 h 3845704"/>
                <a:gd name="connsiteX12" fmla="*/ 159460 w 5636911"/>
                <a:gd name="connsiteY12" fmla="*/ 0 h 384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36911" h="3845704">
                  <a:moveTo>
                    <a:pt x="187497" y="243350"/>
                  </a:moveTo>
                  <a:lnTo>
                    <a:pt x="187497" y="3566455"/>
                  </a:lnTo>
                  <a:lnTo>
                    <a:pt x="5449411" y="3566455"/>
                  </a:lnTo>
                  <a:lnTo>
                    <a:pt x="5449411" y="243350"/>
                  </a:lnTo>
                  <a:close/>
                  <a:moveTo>
                    <a:pt x="159460" y="0"/>
                  </a:moveTo>
                  <a:cubicBezTo>
                    <a:pt x="5473464" y="0"/>
                    <a:pt x="5473464" y="0"/>
                    <a:pt x="5473464" y="0"/>
                  </a:cubicBezTo>
                  <a:cubicBezTo>
                    <a:pt x="5565154" y="0"/>
                    <a:pt x="5636911" y="71808"/>
                    <a:pt x="5636911" y="159573"/>
                  </a:cubicBezTo>
                  <a:cubicBezTo>
                    <a:pt x="5636911" y="3686131"/>
                    <a:pt x="5636911" y="3686131"/>
                    <a:pt x="5636911" y="3686131"/>
                  </a:cubicBezTo>
                  <a:cubicBezTo>
                    <a:pt x="5636911" y="3773896"/>
                    <a:pt x="5565154" y="3845704"/>
                    <a:pt x="5473464" y="3845704"/>
                  </a:cubicBezTo>
                  <a:lnTo>
                    <a:pt x="159460" y="3845704"/>
                  </a:lnTo>
                  <a:cubicBezTo>
                    <a:pt x="71757" y="3845704"/>
                    <a:pt x="0" y="3773896"/>
                    <a:pt x="0" y="3686131"/>
                  </a:cubicBezTo>
                  <a:cubicBezTo>
                    <a:pt x="0" y="159573"/>
                    <a:pt x="0" y="159573"/>
                    <a:pt x="0" y="159573"/>
                  </a:cubicBezTo>
                  <a:cubicBezTo>
                    <a:pt x="0" y="71808"/>
                    <a:pt x="71757" y="0"/>
                    <a:pt x="159460" y="0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/>
            </a:p>
          </p:txBody>
        </p:sp>
        <p:sp>
          <p:nvSpPr>
            <p:cNvPr id="21" name="Rectangle 50">
              <a:extLst>
                <a:ext uri="{FF2B5EF4-FFF2-40B4-BE49-F238E27FC236}">
                  <a16:creationId xmlns:a16="http://schemas.microsoft.com/office/drawing/2014/main" id="{EC1C50C9-3FCD-0FC7-E0BC-65CCCFFA0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5332" y="5829099"/>
              <a:ext cx="7001258" cy="127658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175E6B75-7373-9A4A-EFDA-A7249FD7E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10" y="5829099"/>
              <a:ext cx="1005309" cy="7180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DAEA8DA-4C08-02F1-A0B6-888949E0AFAF}"/>
                </a:ext>
              </a:extLst>
            </p:cNvPr>
            <p:cNvGrpSpPr/>
            <p:nvPr/>
          </p:nvGrpSpPr>
          <p:grpSpPr>
            <a:xfrm>
              <a:off x="9689976" y="2138980"/>
              <a:ext cx="59841" cy="63829"/>
              <a:chOff x="9688615" y="2138980"/>
              <a:chExt cx="59841" cy="63829"/>
            </a:xfrm>
          </p:grpSpPr>
          <p:sp>
            <p:nvSpPr>
              <p:cNvPr id="24" name="Oval 54">
                <a:extLst>
                  <a:ext uri="{FF2B5EF4-FFF2-40B4-BE49-F238E27FC236}">
                    <a16:creationId xmlns:a16="http://schemas.microsoft.com/office/drawing/2014/main" id="{5E33E7BB-0568-0AA7-27BD-90D2C76C8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8615" y="2142968"/>
                <a:ext cx="59841" cy="59841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Oval 55">
                <a:extLst>
                  <a:ext uri="{FF2B5EF4-FFF2-40B4-BE49-F238E27FC236}">
                    <a16:creationId xmlns:a16="http://schemas.microsoft.com/office/drawing/2014/main" id="{66151500-F54D-7061-8745-265C2E52E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8615" y="2138980"/>
                <a:ext cx="59841" cy="5585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" name="Oval 56">
                <a:extLst>
                  <a:ext uri="{FF2B5EF4-FFF2-40B4-BE49-F238E27FC236}">
                    <a16:creationId xmlns:a16="http://schemas.microsoft.com/office/drawing/2014/main" id="{DFEA7302-9870-EAAD-FA1E-BBCA61216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0582" y="2146958"/>
                <a:ext cx="35905" cy="3989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" name="Oval 57">
                <a:extLst>
                  <a:ext uri="{FF2B5EF4-FFF2-40B4-BE49-F238E27FC236}">
                    <a16:creationId xmlns:a16="http://schemas.microsoft.com/office/drawing/2014/main" id="{0D6847CB-7937-3D81-8718-E24A3462F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8561" y="2158925"/>
                <a:ext cx="19948" cy="19948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96E436C-C53C-7FD3-24DC-2B5637C3C8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641" y="2909270"/>
            <a:ext cx="4510087" cy="28702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C6B9AD3D-AE23-979A-EEE9-48DA547CF1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1840" y="1195740"/>
            <a:ext cx="3595687" cy="113665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ctr">
              <a:buNone/>
              <a:defRPr sz="4400" b="1">
                <a:latin typeface="+mj-lt"/>
              </a:defRPr>
            </a:lvl1pPr>
          </a:lstStyle>
          <a:p>
            <a:pPr lvl="0"/>
            <a:r>
              <a:rPr lang="en-US" dirty="0"/>
              <a:t>Laptop Mockup</a:t>
            </a:r>
          </a:p>
        </p:txBody>
      </p:sp>
      <p:sp>
        <p:nvSpPr>
          <p:cNvPr id="31" name="Content Placeholder 29">
            <a:extLst>
              <a:ext uri="{FF2B5EF4-FFF2-40B4-BE49-F238E27FC236}">
                <a16:creationId xmlns:a16="http://schemas.microsoft.com/office/drawing/2014/main" id="{A208430F-6602-465D-D3EF-ED6F54251F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825147" y="1594536"/>
            <a:ext cx="5260975" cy="332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Insert screenshots of website, platform tutorials, etc.</a:t>
            </a:r>
          </a:p>
        </p:txBody>
      </p:sp>
    </p:spTree>
    <p:extLst>
      <p:ext uri="{BB962C8B-B14F-4D97-AF65-F5344CB8AC3E}">
        <p14:creationId xmlns:p14="http://schemas.microsoft.com/office/powerpoint/2010/main" val="1281241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irc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A674858B-DF22-5F36-3AFD-5B42A06CB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0"/>
            <a:ext cx="6229348" cy="5558923"/>
          </a:xfrm>
          <a:custGeom>
            <a:avLst/>
            <a:gdLst>
              <a:gd name="connsiteX0" fmla="*/ 0 w 6708399"/>
              <a:gd name="connsiteY0" fmla="*/ 0 h 5986417"/>
              <a:gd name="connsiteX1" fmla="*/ 6079691 w 6708399"/>
              <a:gd name="connsiteY1" fmla="*/ 0 h 5986417"/>
              <a:gd name="connsiteX2" fmla="*/ 6105044 w 6708399"/>
              <a:gd name="connsiteY2" fmla="*/ 31889 h 5986417"/>
              <a:gd name="connsiteX3" fmla="*/ 6333401 w 6708399"/>
              <a:gd name="connsiteY3" fmla="*/ 3617197 h 5986417"/>
              <a:gd name="connsiteX4" fmla="*/ 2852883 w 6708399"/>
              <a:gd name="connsiteY4" fmla="*/ 5976028 h 5986417"/>
              <a:gd name="connsiteX5" fmla="*/ 532537 w 6708399"/>
              <a:gd name="connsiteY5" fmla="*/ 5608669 h 5986417"/>
              <a:gd name="connsiteX6" fmla="*/ 40540 w 6708399"/>
              <a:gd name="connsiteY6" fmla="*/ 5196131 h 5986417"/>
              <a:gd name="connsiteX7" fmla="*/ 0 w 6708399"/>
              <a:gd name="connsiteY7" fmla="*/ 5141865 h 5986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08399" h="5986417">
                <a:moveTo>
                  <a:pt x="0" y="0"/>
                </a:moveTo>
                <a:lnTo>
                  <a:pt x="6079691" y="0"/>
                </a:lnTo>
                <a:lnTo>
                  <a:pt x="6105044" y="31889"/>
                </a:lnTo>
                <a:cubicBezTo>
                  <a:pt x="6826323" y="1040851"/>
                  <a:pt x="6898985" y="2533247"/>
                  <a:pt x="6333401" y="3617197"/>
                </a:cubicBezTo>
                <a:cubicBezTo>
                  <a:pt x="5695306" y="4873951"/>
                  <a:pt x="4283762" y="5860020"/>
                  <a:pt x="2852883" y="5976028"/>
                </a:cubicBezTo>
                <a:cubicBezTo>
                  <a:pt x="2137443" y="6014697"/>
                  <a:pt x="1170632" y="5956693"/>
                  <a:pt x="532537" y="5608669"/>
                </a:cubicBezTo>
                <a:cubicBezTo>
                  <a:pt x="333133" y="5499912"/>
                  <a:pt x="171494" y="5359055"/>
                  <a:pt x="40540" y="5196131"/>
                </a:cubicBezTo>
                <a:lnTo>
                  <a:pt x="0" y="51418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9CA163-CA39-E1BB-01CE-E649EA64F742}"/>
              </a:ext>
            </a:extLst>
          </p:cNvPr>
          <p:cNvGrpSpPr/>
          <p:nvPr userDrawn="1"/>
        </p:nvGrpSpPr>
        <p:grpSpPr>
          <a:xfrm>
            <a:off x="438433" y="360961"/>
            <a:ext cx="6525453" cy="5742399"/>
            <a:chOff x="838483" y="639351"/>
            <a:chExt cx="6525453" cy="574239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4" name="Freeform 2396">
              <a:extLst>
                <a:ext uri="{FF2B5EF4-FFF2-40B4-BE49-F238E27FC236}">
                  <a16:creationId xmlns:a16="http://schemas.microsoft.com/office/drawing/2014/main" id="{A16CB57D-D753-5010-3574-3AA723DF0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83" y="5990223"/>
              <a:ext cx="2128932" cy="391527"/>
            </a:xfrm>
            <a:custGeom>
              <a:avLst/>
              <a:gdLst>
                <a:gd name="T0" fmla="*/ 109 w 110"/>
                <a:gd name="T1" fmla="*/ 12 h 20"/>
                <a:gd name="T2" fmla="*/ 62 w 110"/>
                <a:gd name="T3" fmla="*/ 13 h 20"/>
                <a:gd name="T4" fmla="*/ 5 w 110"/>
                <a:gd name="T5" fmla="*/ 1 h 20"/>
                <a:gd name="T6" fmla="*/ 2 w 110"/>
                <a:gd name="T7" fmla="*/ 5 h 20"/>
                <a:gd name="T8" fmla="*/ 57 w 110"/>
                <a:gd name="T9" fmla="*/ 16 h 20"/>
                <a:gd name="T10" fmla="*/ 109 w 110"/>
                <a:gd name="T11" fmla="*/ 13 h 20"/>
                <a:gd name="T12" fmla="*/ 109 w 110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20">
                  <a:moveTo>
                    <a:pt x="109" y="12"/>
                  </a:moveTo>
                  <a:cubicBezTo>
                    <a:pt x="92" y="16"/>
                    <a:pt x="78" y="14"/>
                    <a:pt x="62" y="13"/>
                  </a:cubicBezTo>
                  <a:cubicBezTo>
                    <a:pt x="42" y="11"/>
                    <a:pt x="23" y="10"/>
                    <a:pt x="5" y="1"/>
                  </a:cubicBezTo>
                  <a:cubicBezTo>
                    <a:pt x="2" y="0"/>
                    <a:pt x="0" y="4"/>
                    <a:pt x="2" y="5"/>
                  </a:cubicBezTo>
                  <a:cubicBezTo>
                    <a:pt x="20" y="15"/>
                    <a:pt x="37" y="15"/>
                    <a:pt x="57" y="16"/>
                  </a:cubicBezTo>
                  <a:cubicBezTo>
                    <a:pt x="73" y="17"/>
                    <a:pt x="93" y="20"/>
                    <a:pt x="109" y="13"/>
                  </a:cubicBezTo>
                  <a:cubicBezTo>
                    <a:pt x="110" y="13"/>
                    <a:pt x="109" y="12"/>
                    <a:pt x="10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398">
              <a:extLst>
                <a:ext uri="{FF2B5EF4-FFF2-40B4-BE49-F238E27FC236}">
                  <a16:creationId xmlns:a16="http://schemas.microsoft.com/office/drawing/2014/main" id="{849C071D-2083-9B23-6A11-3CADA33E1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404" y="5973909"/>
              <a:ext cx="334432" cy="154982"/>
            </a:xfrm>
            <a:custGeom>
              <a:avLst/>
              <a:gdLst>
                <a:gd name="T0" fmla="*/ 16 w 17"/>
                <a:gd name="T1" fmla="*/ 1 h 8"/>
                <a:gd name="T2" fmla="*/ 3 w 17"/>
                <a:gd name="T3" fmla="*/ 2 h 8"/>
                <a:gd name="T4" fmla="*/ 5 w 17"/>
                <a:gd name="T5" fmla="*/ 6 h 8"/>
                <a:gd name="T6" fmla="*/ 16 w 17"/>
                <a:gd name="T7" fmla="*/ 3 h 8"/>
                <a:gd name="T8" fmla="*/ 16 w 17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16" y="1"/>
                  </a:moveTo>
                  <a:cubicBezTo>
                    <a:pt x="11" y="0"/>
                    <a:pt x="7" y="1"/>
                    <a:pt x="3" y="2"/>
                  </a:cubicBezTo>
                  <a:cubicBezTo>
                    <a:pt x="0" y="3"/>
                    <a:pt x="1" y="8"/>
                    <a:pt x="5" y="6"/>
                  </a:cubicBezTo>
                  <a:cubicBezTo>
                    <a:pt x="9" y="5"/>
                    <a:pt x="12" y="4"/>
                    <a:pt x="16" y="3"/>
                  </a:cubicBezTo>
                  <a:cubicBezTo>
                    <a:pt x="17" y="2"/>
                    <a:pt x="17" y="1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399">
              <a:extLst>
                <a:ext uri="{FF2B5EF4-FFF2-40B4-BE49-F238E27FC236}">
                  <a16:creationId xmlns:a16="http://schemas.microsoft.com/office/drawing/2014/main" id="{7DF59A85-7C16-79B6-877D-51E8CEDCC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264" y="4546469"/>
              <a:ext cx="1280623" cy="1174582"/>
            </a:xfrm>
            <a:custGeom>
              <a:avLst/>
              <a:gdLst>
                <a:gd name="T0" fmla="*/ 65 w 66"/>
                <a:gd name="T1" fmla="*/ 0 h 61"/>
                <a:gd name="T2" fmla="*/ 2 w 66"/>
                <a:gd name="T3" fmla="*/ 55 h 61"/>
                <a:gd name="T4" fmla="*/ 5 w 66"/>
                <a:gd name="T5" fmla="*/ 59 h 61"/>
                <a:gd name="T6" fmla="*/ 66 w 66"/>
                <a:gd name="T7" fmla="*/ 1 h 61"/>
                <a:gd name="T8" fmla="*/ 65 w 66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1">
                  <a:moveTo>
                    <a:pt x="65" y="0"/>
                  </a:moveTo>
                  <a:cubicBezTo>
                    <a:pt x="42" y="16"/>
                    <a:pt x="23" y="37"/>
                    <a:pt x="2" y="55"/>
                  </a:cubicBezTo>
                  <a:cubicBezTo>
                    <a:pt x="0" y="57"/>
                    <a:pt x="3" y="61"/>
                    <a:pt x="5" y="59"/>
                  </a:cubicBezTo>
                  <a:cubicBezTo>
                    <a:pt x="26" y="41"/>
                    <a:pt x="49" y="23"/>
                    <a:pt x="66" y="1"/>
                  </a:cubicBezTo>
                  <a:cubicBezTo>
                    <a:pt x="66" y="1"/>
                    <a:pt x="65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400">
              <a:extLst>
                <a:ext uri="{FF2B5EF4-FFF2-40B4-BE49-F238E27FC236}">
                  <a16:creationId xmlns:a16="http://schemas.microsoft.com/office/drawing/2014/main" id="{1813FFE7-71FD-B8E4-6E46-EE0F96ABB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332" y="639351"/>
              <a:ext cx="603604" cy="2838572"/>
            </a:xfrm>
            <a:custGeom>
              <a:avLst/>
              <a:gdLst>
                <a:gd name="T0" fmla="*/ 6 w 31"/>
                <a:gd name="T1" fmla="*/ 2 h 147"/>
                <a:gd name="T2" fmla="*/ 2 w 31"/>
                <a:gd name="T3" fmla="*/ 3 h 147"/>
                <a:gd name="T4" fmla="*/ 15 w 31"/>
                <a:gd name="T5" fmla="*/ 72 h 147"/>
                <a:gd name="T6" fmla="*/ 1 w 31"/>
                <a:gd name="T7" fmla="*/ 141 h 147"/>
                <a:gd name="T8" fmla="*/ 7 w 31"/>
                <a:gd name="T9" fmla="*/ 143 h 147"/>
                <a:gd name="T10" fmla="*/ 6 w 31"/>
                <a:gd name="T11" fmla="*/ 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47">
                  <a:moveTo>
                    <a:pt x="6" y="2"/>
                  </a:moveTo>
                  <a:cubicBezTo>
                    <a:pt x="4" y="0"/>
                    <a:pt x="2" y="1"/>
                    <a:pt x="2" y="3"/>
                  </a:cubicBezTo>
                  <a:cubicBezTo>
                    <a:pt x="8" y="27"/>
                    <a:pt x="16" y="48"/>
                    <a:pt x="15" y="72"/>
                  </a:cubicBezTo>
                  <a:cubicBezTo>
                    <a:pt x="14" y="96"/>
                    <a:pt x="8" y="118"/>
                    <a:pt x="1" y="141"/>
                  </a:cubicBezTo>
                  <a:cubicBezTo>
                    <a:pt x="0" y="145"/>
                    <a:pt x="6" y="147"/>
                    <a:pt x="7" y="143"/>
                  </a:cubicBezTo>
                  <a:cubicBezTo>
                    <a:pt x="21" y="100"/>
                    <a:pt x="31" y="4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E3F4B-2DE2-B376-D663-97507C75DC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3886" y="2076140"/>
            <a:ext cx="3827462" cy="203072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65B13-C647-FA5D-F2C1-A667A5AF67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64363" y="4433888"/>
            <a:ext cx="3827462" cy="170497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789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Freeform">
            <a:extLst>
              <a:ext uri="{FF2B5EF4-FFF2-40B4-BE49-F238E27FC236}">
                <a16:creationId xmlns:a16="http://schemas.microsoft.com/office/drawing/2014/main" id="{97DB4336-F00E-4DD1-F523-A243F089AE9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10717968" y="4257381"/>
            <a:ext cx="1994059" cy="3335223"/>
          </a:xfrm>
          <a:custGeom>
            <a:avLst/>
            <a:gdLst>
              <a:gd name="connsiteX0" fmla="*/ 3003 w 1495544"/>
              <a:gd name="connsiteY0" fmla="*/ 0 h 2501417"/>
              <a:gd name="connsiteX1" fmla="*/ 1495544 w 1495544"/>
              <a:gd name="connsiteY1" fmla="*/ 1492542 h 2501417"/>
              <a:gd name="connsiteX2" fmla="*/ 486669 w 1495544"/>
              <a:gd name="connsiteY2" fmla="*/ 2501417 h 2501417"/>
              <a:gd name="connsiteX3" fmla="*/ 255024 w 1495544"/>
              <a:gd name="connsiteY3" fmla="*/ 2501417 h 2501417"/>
              <a:gd name="connsiteX4" fmla="*/ 0 w 1495544"/>
              <a:gd name="connsiteY4" fmla="*/ 2246393 h 2501417"/>
              <a:gd name="connsiteX5" fmla="*/ 0 w 1495544"/>
              <a:gd name="connsiteY5" fmla="*/ 29790 h 2501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5544" h="2501417">
                <a:moveTo>
                  <a:pt x="3003" y="0"/>
                </a:moveTo>
                <a:lnTo>
                  <a:pt x="1495544" y="1492542"/>
                </a:lnTo>
                <a:lnTo>
                  <a:pt x="486669" y="2501417"/>
                </a:lnTo>
                <a:lnTo>
                  <a:pt x="255024" y="2501417"/>
                </a:lnTo>
                <a:cubicBezTo>
                  <a:pt x="114178" y="2501417"/>
                  <a:pt x="0" y="2387239"/>
                  <a:pt x="0" y="2246393"/>
                </a:cubicBezTo>
                <a:lnTo>
                  <a:pt x="0" y="2979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6-Freeform">
            <a:extLst>
              <a:ext uri="{FF2B5EF4-FFF2-40B4-BE49-F238E27FC236}">
                <a16:creationId xmlns:a16="http://schemas.microsoft.com/office/drawing/2014/main" id="{73597383-9797-C4EA-CC06-43078B7644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11064458" y="304769"/>
            <a:ext cx="2092809" cy="1863319"/>
          </a:xfrm>
          <a:custGeom>
            <a:avLst/>
            <a:gdLst>
              <a:gd name="connsiteX0" fmla="*/ 1 w 1569607"/>
              <a:gd name="connsiteY0" fmla="*/ 172118 h 1397489"/>
              <a:gd name="connsiteX1" fmla="*/ 172119 w 1569607"/>
              <a:gd name="connsiteY1" fmla="*/ 0 h 1397489"/>
              <a:gd name="connsiteX2" fmla="*/ 1569607 w 1569607"/>
              <a:gd name="connsiteY2" fmla="*/ 1397489 h 1397489"/>
              <a:gd name="connsiteX3" fmla="*/ 182914 w 1569607"/>
              <a:gd name="connsiteY3" fmla="*/ 1397489 h 1397489"/>
              <a:gd name="connsiteX4" fmla="*/ 0 w 1569607"/>
              <a:gd name="connsiteY4" fmla="*/ 1214575 h 139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07" h="1397489">
                <a:moveTo>
                  <a:pt x="1" y="172118"/>
                </a:moveTo>
                <a:lnTo>
                  <a:pt x="172119" y="0"/>
                </a:lnTo>
                <a:lnTo>
                  <a:pt x="1569607" y="1397489"/>
                </a:lnTo>
                <a:lnTo>
                  <a:pt x="182914" y="1397489"/>
                </a:lnTo>
                <a:cubicBezTo>
                  <a:pt x="81893" y="1397489"/>
                  <a:pt x="0" y="1315596"/>
                  <a:pt x="0" y="12145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1" name="8-Freeform">
            <a:extLst>
              <a:ext uri="{FF2B5EF4-FFF2-40B4-BE49-F238E27FC236}">
                <a16:creationId xmlns:a16="http://schemas.microsoft.com/office/drawing/2014/main" id="{767E6AA4-24FF-3507-733D-C9EED9901C0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41501" y="-1606984"/>
            <a:ext cx="2982584" cy="4366391"/>
          </a:xfrm>
          <a:custGeom>
            <a:avLst/>
            <a:gdLst>
              <a:gd name="connsiteX0" fmla="*/ 0 w 2236938"/>
              <a:gd name="connsiteY0" fmla="*/ 2144701 h 3274793"/>
              <a:gd name="connsiteX1" fmla="*/ 2144701 w 2236938"/>
              <a:gd name="connsiteY1" fmla="*/ 0 h 3274793"/>
              <a:gd name="connsiteX2" fmla="*/ 2183155 w 2236938"/>
              <a:gd name="connsiteY2" fmla="*/ 46606 h 3274793"/>
              <a:gd name="connsiteX3" fmla="*/ 2236938 w 2236938"/>
              <a:gd name="connsiteY3" fmla="*/ 222680 h 3274793"/>
              <a:gd name="connsiteX4" fmla="*/ 2236938 w 2236938"/>
              <a:gd name="connsiteY4" fmla="*/ 2959875 h 3274793"/>
              <a:gd name="connsiteX5" fmla="*/ 1922020 w 2236938"/>
              <a:gd name="connsiteY5" fmla="*/ 3274793 h 3274793"/>
              <a:gd name="connsiteX6" fmla="*/ 1130092 w 2236938"/>
              <a:gd name="connsiteY6" fmla="*/ 3274793 h 327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6938" h="3274793">
                <a:moveTo>
                  <a:pt x="0" y="2144701"/>
                </a:moveTo>
                <a:lnTo>
                  <a:pt x="2144701" y="0"/>
                </a:lnTo>
                <a:lnTo>
                  <a:pt x="2183155" y="46606"/>
                </a:lnTo>
                <a:cubicBezTo>
                  <a:pt x="2217111" y="96868"/>
                  <a:pt x="2236938" y="157458"/>
                  <a:pt x="2236938" y="222680"/>
                </a:cubicBezTo>
                <a:lnTo>
                  <a:pt x="2236938" y="2959875"/>
                </a:lnTo>
                <a:cubicBezTo>
                  <a:pt x="2236938" y="3133799"/>
                  <a:pt x="2095944" y="3274793"/>
                  <a:pt x="1922020" y="3274793"/>
                </a:cubicBezTo>
                <a:lnTo>
                  <a:pt x="1130092" y="3274793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9-Freeform">
            <a:extLst>
              <a:ext uri="{FF2B5EF4-FFF2-40B4-BE49-F238E27FC236}">
                <a16:creationId xmlns:a16="http://schemas.microsoft.com/office/drawing/2014/main" id="{5C3E78D8-C0BF-2115-2653-1A80A040BAD9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-629486" y="2763851"/>
            <a:ext cx="1258971" cy="1258971"/>
          </a:xfrm>
          <a:custGeom>
            <a:avLst/>
            <a:gdLst>
              <a:gd name="connsiteX0" fmla="*/ 0 w 944228"/>
              <a:gd name="connsiteY0" fmla="*/ 0 h 944228"/>
              <a:gd name="connsiteX1" fmla="*/ 774685 w 944228"/>
              <a:gd name="connsiteY1" fmla="*/ 0 h 944228"/>
              <a:gd name="connsiteX2" fmla="*/ 944228 w 944228"/>
              <a:gd name="connsiteY2" fmla="*/ 169543 h 944228"/>
              <a:gd name="connsiteX3" fmla="*/ 944228 w 944228"/>
              <a:gd name="connsiteY3" fmla="*/ 944228 h 94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228" h="944228">
                <a:moveTo>
                  <a:pt x="0" y="0"/>
                </a:moveTo>
                <a:lnTo>
                  <a:pt x="774685" y="0"/>
                </a:lnTo>
                <a:cubicBezTo>
                  <a:pt x="868321" y="0"/>
                  <a:pt x="944228" y="75907"/>
                  <a:pt x="944228" y="169543"/>
                </a:cubicBezTo>
                <a:lnTo>
                  <a:pt x="944228" y="944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10-Freeform">
            <a:extLst>
              <a:ext uri="{FF2B5EF4-FFF2-40B4-BE49-F238E27FC236}">
                <a16:creationId xmlns:a16="http://schemas.microsoft.com/office/drawing/2014/main" id="{229CCCD6-2CD8-F21B-4A14-AACF14CFDC77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2700000">
            <a:off x="10126949" y="2442028"/>
            <a:ext cx="1936257" cy="1936257"/>
          </a:xfrm>
          <a:custGeom>
            <a:avLst/>
            <a:gdLst>
              <a:gd name="connsiteX0" fmla="*/ 39782 w 1452193"/>
              <a:gd name="connsiteY0" fmla="*/ 39782 h 1452193"/>
              <a:gd name="connsiteX1" fmla="*/ 135824 w 1452193"/>
              <a:gd name="connsiteY1" fmla="*/ 0 h 1452193"/>
              <a:gd name="connsiteX2" fmla="*/ 1163463 w 1452193"/>
              <a:gd name="connsiteY2" fmla="*/ 0 h 1452193"/>
              <a:gd name="connsiteX3" fmla="*/ 1452193 w 1452193"/>
              <a:gd name="connsiteY3" fmla="*/ 288730 h 1452193"/>
              <a:gd name="connsiteX4" fmla="*/ 1452193 w 1452193"/>
              <a:gd name="connsiteY4" fmla="*/ 1316369 h 1452193"/>
              <a:gd name="connsiteX5" fmla="*/ 1316369 w 1452193"/>
              <a:gd name="connsiteY5" fmla="*/ 1452193 h 1452193"/>
              <a:gd name="connsiteX6" fmla="*/ 135824 w 1452193"/>
              <a:gd name="connsiteY6" fmla="*/ 1452193 h 1452193"/>
              <a:gd name="connsiteX7" fmla="*/ 0 w 1452193"/>
              <a:gd name="connsiteY7" fmla="*/ 1316369 h 1452193"/>
              <a:gd name="connsiteX8" fmla="*/ 0 w 1452193"/>
              <a:gd name="connsiteY8" fmla="*/ 135824 h 1452193"/>
              <a:gd name="connsiteX9" fmla="*/ 39782 w 1452193"/>
              <a:gd name="connsiteY9" fmla="*/ 39782 h 145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2193" h="1452193">
                <a:moveTo>
                  <a:pt x="39782" y="39782"/>
                </a:moveTo>
                <a:cubicBezTo>
                  <a:pt x="64361" y="15202"/>
                  <a:pt x="98317" y="0"/>
                  <a:pt x="135824" y="0"/>
                </a:cubicBezTo>
                <a:lnTo>
                  <a:pt x="1163463" y="0"/>
                </a:lnTo>
                <a:lnTo>
                  <a:pt x="1452193" y="288730"/>
                </a:lnTo>
                <a:lnTo>
                  <a:pt x="1452193" y="1316369"/>
                </a:lnTo>
                <a:cubicBezTo>
                  <a:pt x="1452193" y="1391383"/>
                  <a:pt x="1391383" y="1452193"/>
                  <a:pt x="1316369" y="1452193"/>
                </a:cubicBezTo>
                <a:lnTo>
                  <a:pt x="135824" y="1452193"/>
                </a:lnTo>
                <a:cubicBezTo>
                  <a:pt x="60810" y="1452193"/>
                  <a:pt x="0" y="1391383"/>
                  <a:pt x="0" y="1316369"/>
                </a:cubicBezTo>
                <a:lnTo>
                  <a:pt x="0" y="135824"/>
                </a:lnTo>
                <a:cubicBezTo>
                  <a:pt x="0" y="98317"/>
                  <a:pt x="15203" y="64361"/>
                  <a:pt x="39782" y="3978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11-Freeform">
            <a:extLst>
              <a:ext uri="{FF2B5EF4-FFF2-40B4-BE49-F238E27FC236}">
                <a16:creationId xmlns:a16="http://schemas.microsoft.com/office/drawing/2014/main" id="{B1A1F752-2B06-734E-EA30-F549C3E07FE9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-754084" y="4748289"/>
            <a:ext cx="2416949" cy="2124171"/>
          </a:xfrm>
          <a:custGeom>
            <a:avLst/>
            <a:gdLst>
              <a:gd name="connsiteX0" fmla="*/ 49658 w 1812712"/>
              <a:gd name="connsiteY0" fmla="*/ 49658 h 1593128"/>
              <a:gd name="connsiteX1" fmla="*/ 169543 w 1812712"/>
              <a:gd name="connsiteY1" fmla="*/ 0 h 1593128"/>
              <a:gd name="connsiteX2" fmla="*/ 1643169 w 1812712"/>
              <a:gd name="connsiteY2" fmla="*/ 0 h 1593128"/>
              <a:gd name="connsiteX3" fmla="*/ 1812712 w 1812712"/>
              <a:gd name="connsiteY3" fmla="*/ 169543 h 1593128"/>
              <a:gd name="connsiteX4" fmla="*/ 1812712 w 1812712"/>
              <a:gd name="connsiteY4" fmla="*/ 1001382 h 1593128"/>
              <a:gd name="connsiteX5" fmla="*/ 1220966 w 1812712"/>
              <a:gd name="connsiteY5" fmla="*/ 1593128 h 1593128"/>
              <a:gd name="connsiteX6" fmla="*/ 0 w 1812712"/>
              <a:gd name="connsiteY6" fmla="*/ 372162 h 1593128"/>
              <a:gd name="connsiteX7" fmla="*/ 0 w 1812712"/>
              <a:gd name="connsiteY7" fmla="*/ 169543 h 1593128"/>
              <a:gd name="connsiteX8" fmla="*/ 49658 w 1812712"/>
              <a:gd name="connsiteY8" fmla="*/ 49658 h 159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2712" h="1593128">
                <a:moveTo>
                  <a:pt x="49658" y="49658"/>
                </a:moveTo>
                <a:cubicBezTo>
                  <a:pt x="80339" y="18977"/>
                  <a:pt x="122725" y="0"/>
                  <a:pt x="169543" y="0"/>
                </a:cubicBezTo>
                <a:lnTo>
                  <a:pt x="1643169" y="0"/>
                </a:lnTo>
                <a:cubicBezTo>
                  <a:pt x="1736805" y="0"/>
                  <a:pt x="1812712" y="75907"/>
                  <a:pt x="1812712" y="169543"/>
                </a:cubicBezTo>
                <a:lnTo>
                  <a:pt x="1812712" y="1001382"/>
                </a:lnTo>
                <a:lnTo>
                  <a:pt x="1220966" y="1593128"/>
                </a:lnTo>
                <a:lnTo>
                  <a:pt x="0" y="372162"/>
                </a:lnTo>
                <a:lnTo>
                  <a:pt x="0" y="169543"/>
                </a:lnTo>
                <a:cubicBezTo>
                  <a:pt x="0" y="122725"/>
                  <a:pt x="18977" y="80339"/>
                  <a:pt x="49658" y="4965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58F1DEF8-9226-D820-6CE1-5E8AE9655E1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24398" y="6271398"/>
            <a:ext cx="2743200" cy="46345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826A21-02EF-ED3E-40F9-2E31364C9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3440" y="3810247"/>
            <a:ext cx="5730220" cy="7048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1-TextBox">
            <a:extLst>
              <a:ext uri="{FF2B5EF4-FFF2-40B4-BE49-F238E27FC236}">
                <a16:creationId xmlns:a16="http://schemas.microsoft.com/office/drawing/2014/main" id="{A53E8C74-01D3-A8B9-3A45-4B97349FCA89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262238" y="2635131"/>
            <a:ext cx="1712625" cy="1079399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algn="r" defTabSz="914377">
              <a:defRPr/>
            </a:pPr>
            <a:r>
              <a:rPr lang="en-US" altLang="zh-CN" sz="6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Q&amp;A</a:t>
            </a:r>
            <a:endParaRPr lang="zh-CN" altLang="en-US" sz="6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850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DA988-E09D-583A-EB6B-7D4D8AD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3BB6E3-AED1-7CEE-3F27-0562775C666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7" name="5-Freeform">
            <a:extLst>
              <a:ext uri="{FF2B5EF4-FFF2-40B4-BE49-F238E27FC236}">
                <a16:creationId xmlns:a16="http://schemas.microsoft.com/office/drawing/2014/main" id="{84E93F7B-E6C2-7328-8569-6F6C939F978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 rot="2700000">
            <a:off x="336215" y="-1798069"/>
            <a:ext cx="3973428" cy="4569565"/>
          </a:xfrm>
          <a:custGeom>
            <a:avLst/>
            <a:gdLst>
              <a:gd name="connsiteX0" fmla="*/ 0 w 2980071"/>
              <a:gd name="connsiteY0" fmla="*/ 2687387 h 3427174"/>
              <a:gd name="connsiteX1" fmla="*/ 2687387 w 2980071"/>
              <a:gd name="connsiteY1" fmla="*/ 0 h 3427174"/>
              <a:gd name="connsiteX2" fmla="*/ 2723916 w 2980071"/>
              <a:gd name="connsiteY2" fmla="*/ 3683 h 3427174"/>
              <a:gd name="connsiteX3" fmla="*/ 2980071 w 2980071"/>
              <a:gd name="connsiteY3" fmla="*/ 317974 h 3427174"/>
              <a:gd name="connsiteX4" fmla="*/ 2980071 w 2980071"/>
              <a:gd name="connsiteY4" fmla="*/ 3106365 h 3427174"/>
              <a:gd name="connsiteX5" fmla="*/ 2659262 w 2980071"/>
              <a:gd name="connsiteY5" fmla="*/ 3427174 h 3427174"/>
              <a:gd name="connsiteX6" fmla="*/ 739787 w 2980071"/>
              <a:gd name="connsiteY6" fmla="*/ 3427174 h 342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0071" h="3427174">
                <a:moveTo>
                  <a:pt x="0" y="2687387"/>
                </a:moveTo>
                <a:lnTo>
                  <a:pt x="2687387" y="0"/>
                </a:lnTo>
                <a:lnTo>
                  <a:pt x="2723916" y="3683"/>
                </a:lnTo>
                <a:cubicBezTo>
                  <a:pt x="2870104" y="33597"/>
                  <a:pt x="2980071" y="162943"/>
                  <a:pt x="2980071" y="317974"/>
                </a:cubicBezTo>
                <a:lnTo>
                  <a:pt x="2980071" y="3106365"/>
                </a:lnTo>
                <a:cubicBezTo>
                  <a:pt x="2980071" y="3283543"/>
                  <a:pt x="2836440" y="3427174"/>
                  <a:pt x="2659262" y="3427174"/>
                </a:cubicBezTo>
                <a:lnTo>
                  <a:pt x="739787" y="3427174"/>
                </a:lnTo>
                <a:close/>
              </a:path>
            </a:pathLst>
          </a:custGeom>
          <a:solidFill>
            <a:srgbClr val="022959"/>
          </a:solidFill>
          <a:ln>
            <a:solidFill>
              <a:srgbClr val="022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6-Freeform">
            <a:extLst>
              <a:ext uri="{FF2B5EF4-FFF2-40B4-BE49-F238E27FC236}">
                <a16:creationId xmlns:a16="http://schemas.microsoft.com/office/drawing/2014/main" id="{29B3956E-1A85-73A4-EA43-189CC917EC8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2700000">
            <a:off x="-1302974" y="2482211"/>
            <a:ext cx="2605951" cy="2605951"/>
          </a:xfrm>
          <a:custGeom>
            <a:avLst/>
            <a:gdLst>
              <a:gd name="connsiteX0" fmla="*/ 0 w 1954463"/>
              <a:gd name="connsiteY0" fmla="*/ 0 h 1954463"/>
              <a:gd name="connsiteX1" fmla="*/ 1714274 w 1954463"/>
              <a:gd name="connsiteY1" fmla="*/ 0 h 1954463"/>
              <a:gd name="connsiteX2" fmla="*/ 1954463 w 1954463"/>
              <a:gd name="connsiteY2" fmla="*/ 240189 h 1954463"/>
              <a:gd name="connsiteX3" fmla="*/ 1954463 w 1954463"/>
              <a:gd name="connsiteY3" fmla="*/ 1954463 h 195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463" h="1954463">
                <a:moveTo>
                  <a:pt x="0" y="0"/>
                </a:moveTo>
                <a:lnTo>
                  <a:pt x="1714274" y="0"/>
                </a:lnTo>
                <a:cubicBezTo>
                  <a:pt x="1846927" y="0"/>
                  <a:pt x="1954463" y="107536"/>
                  <a:pt x="1954463" y="240189"/>
                </a:cubicBezTo>
                <a:lnTo>
                  <a:pt x="1954463" y="1954463"/>
                </a:lnTo>
                <a:close/>
              </a:path>
            </a:pathLst>
          </a:cu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7-Freeform">
            <a:extLst>
              <a:ext uri="{FF2B5EF4-FFF2-40B4-BE49-F238E27FC236}">
                <a16:creationId xmlns:a16="http://schemas.microsoft.com/office/drawing/2014/main" id="{19725B5E-F447-2CBA-E2E6-30DBE96FD03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 rot="2700000">
            <a:off x="258556" y="5396414"/>
            <a:ext cx="2886001" cy="2620433"/>
          </a:xfrm>
          <a:custGeom>
            <a:avLst/>
            <a:gdLst>
              <a:gd name="connsiteX0" fmla="*/ 60965 w 2164501"/>
              <a:gd name="connsiteY0" fmla="*/ 60965 h 1965325"/>
              <a:gd name="connsiteX1" fmla="*/ 208148 w 2164501"/>
              <a:gd name="connsiteY1" fmla="*/ 0 h 1965325"/>
              <a:gd name="connsiteX2" fmla="*/ 2017319 w 2164501"/>
              <a:gd name="connsiteY2" fmla="*/ 0 h 1965325"/>
              <a:gd name="connsiteX3" fmla="*/ 2098339 w 2164501"/>
              <a:gd name="connsiteY3" fmla="*/ 16357 h 1965325"/>
              <a:gd name="connsiteX4" fmla="*/ 2164501 w 2164501"/>
              <a:gd name="connsiteY4" fmla="*/ 60965 h 1965325"/>
              <a:gd name="connsiteX5" fmla="*/ 260141 w 2164501"/>
              <a:gd name="connsiteY5" fmla="*/ 1965325 h 1965325"/>
              <a:gd name="connsiteX6" fmla="*/ 0 w 2164501"/>
              <a:gd name="connsiteY6" fmla="*/ 1705184 h 1965325"/>
              <a:gd name="connsiteX7" fmla="*/ 0 w 2164501"/>
              <a:gd name="connsiteY7" fmla="*/ 208148 h 1965325"/>
              <a:gd name="connsiteX8" fmla="*/ 60965 w 2164501"/>
              <a:gd name="connsiteY8" fmla="*/ 60965 h 196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01" h="1965325">
                <a:moveTo>
                  <a:pt x="60965" y="60965"/>
                </a:moveTo>
                <a:cubicBezTo>
                  <a:pt x="98633" y="23298"/>
                  <a:pt x="150670" y="0"/>
                  <a:pt x="208148" y="0"/>
                </a:cubicBezTo>
                <a:lnTo>
                  <a:pt x="2017319" y="0"/>
                </a:lnTo>
                <a:cubicBezTo>
                  <a:pt x="2046058" y="0"/>
                  <a:pt x="2073437" y="5824"/>
                  <a:pt x="2098339" y="16357"/>
                </a:cubicBezTo>
                <a:lnTo>
                  <a:pt x="2164501" y="60965"/>
                </a:lnTo>
                <a:lnTo>
                  <a:pt x="260141" y="1965325"/>
                </a:lnTo>
                <a:lnTo>
                  <a:pt x="0" y="1705184"/>
                </a:lnTo>
                <a:lnTo>
                  <a:pt x="0" y="208148"/>
                </a:lnTo>
                <a:cubicBezTo>
                  <a:pt x="0" y="150670"/>
                  <a:pt x="23298" y="98633"/>
                  <a:pt x="60965" y="60965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8-Freeform">
            <a:extLst>
              <a:ext uri="{FF2B5EF4-FFF2-40B4-BE49-F238E27FC236}">
                <a16:creationId xmlns:a16="http://schemas.microsoft.com/office/drawing/2014/main" id="{80B0DC9D-B6D0-7FC6-643A-40CD683BA2A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 rot="2700000">
            <a:off x="11198819" y="5346777"/>
            <a:ext cx="1163584" cy="2199668"/>
          </a:xfrm>
          <a:custGeom>
            <a:avLst/>
            <a:gdLst>
              <a:gd name="connsiteX0" fmla="*/ 47813 w 872688"/>
              <a:gd name="connsiteY0" fmla="*/ 0 h 1649751"/>
              <a:gd name="connsiteX1" fmla="*/ 872688 w 872688"/>
              <a:gd name="connsiteY1" fmla="*/ 824876 h 1649751"/>
              <a:gd name="connsiteX2" fmla="*/ 47813 w 872688"/>
              <a:gd name="connsiteY2" fmla="*/ 1649751 h 1649751"/>
              <a:gd name="connsiteX3" fmla="*/ 12829 w 872688"/>
              <a:gd name="connsiteY3" fmla="*/ 1597862 h 1649751"/>
              <a:gd name="connsiteX4" fmla="*/ 0 w 872688"/>
              <a:gd name="connsiteY4" fmla="*/ 1534320 h 1649751"/>
              <a:gd name="connsiteX5" fmla="*/ 0 w 872688"/>
              <a:gd name="connsiteY5" fmla="*/ 115432 h 1649751"/>
              <a:gd name="connsiteX6" fmla="*/ 47813 w 872688"/>
              <a:gd name="connsiteY6" fmla="*/ 0 h 164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688" h="1649751">
                <a:moveTo>
                  <a:pt x="47813" y="0"/>
                </a:moveTo>
                <a:lnTo>
                  <a:pt x="872688" y="824876"/>
                </a:lnTo>
                <a:lnTo>
                  <a:pt x="47813" y="1649751"/>
                </a:lnTo>
                <a:lnTo>
                  <a:pt x="12829" y="1597862"/>
                </a:lnTo>
                <a:cubicBezTo>
                  <a:pt x="4568" y="1578332"/>
                  <a:pt x="0" y="1556860"/>
                  <a:pt x="0" y="1534320"/>
                </a:cubicBezTo>
                <a:lnTo>
                  <a:pt x="0" y="115432"/>
                </a:lnTo>
                <a:cubicBezTo>
                  <a:pt x="0" y="70353"/>
                  <a:pt x="18272" y="29542"/>
                  <a:pt x="47813" y="0"/>
                </a:cubicBezTo>
                <a:close/>
              </a:path>
            </a:pathLst>
          </a:cu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F971C65-9C81-334E-EAE7-D1B6EA71689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1971" y="6160608"/>
            <a:ext cx="2743200" cy="463451"/>
          </a:xfrm>
          <a:prstGeom prst="rect">
            <a:avLst/>
          </a:prstGeom>
        </p:spPr>
      </p:pic>
      <p:sp>
        <p:nvSpPr>
          <p:cNvPr id="14" name="1-TextBox">
            <a:extLst>
              <a:ext uri="{FF2B5EF4-FFF2-40B4-BE49-F238E27FC236}">
                <a16:creationId xmlns:a16="http://schemas.microsoft.com/office/drawing/2014/main" id="{7929D0B0-92CE-5463-B049-001BE9BA99CC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8044507" y="2680019"/>
            <a:ext cx="3485163" cy="1079399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algn="r" defTabSz="914377">
              <a:defRPr/>
            </a:pPr>
            <a:r>
              <a:rPr lang="en-US" altLang="zh-CN" sz="6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Thank You</a:t>
            </a:r>
            <a:endParaRPr lang="zh-CN" altLang="en-US" sz="64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</p:txBody>
      </p:sp>
      <p:sp>
        <p:nvSpPr>
          <p:cNvPr id="25" name="9-RoundedRectangle">
            <a:extLst>
              <a:ext uri="{FF2B5EF4-FFF2-40B4-BE49-F238E27FC236}">
                <a16:creationId xmlns:a16="http://schemas.microsoft.com/office/drawing/2014/main" id="{58715A7E-4C95-D78F-0191-F1527CB016E1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 rot="2700000">
            <a:off x="2298378" y="3732133"/>
            <a:ext cx="1596599" cy="1596599"/>
          </a:xfrm>
          <a:prstGeom prst="roundRect">
            <a:avLst>
              <a:gd name="adj" fmla="val 9353"/>
            </a:avLst>
          </a:prstGeom>
          <a:solidFill>
            <a:srgbClr val="109EDA"/>
          </a:solidFill>
          <a:ln>
            <a:solidFill>
              <a:srgbClr val="109E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7E5BC-FD74-FB8B-4360-0F94B83602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3821113"/>
            <a:ext cx="5468938" cy="706437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 algn="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Message, social media handles</a:t>
            </a:r>
          </a:p>
        </p:txBody>
      </p:sp>
    </p:spTree>
    <p:extLst>
      <p:ext uri="{BB962C8B-B14F-4D97-AF65-F5344CB8AC3E}">
        <p14:creationId xmlns:p14="http://schemas.microsoft.com/office/powerpoint/2010/main" val="2514116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-Freeform">
            <a:extLst>
              <a:ext uri="{FF2B5EF4-FFF2-40B4-BE49-F238E27FC236}">
                <a16:creationId xmlns:a16="http://schemas.microsoft.com/office/drawing/2014/main" id="{F404A610-9014-DC3C-A53D-AC0BA10C8AED}"/>
              </a:ext>
            </a:extLst>
          </p:cNvPr>
          <p:cNvSpPr/>
          <p:nvPr userDrawn="1"/>
        </p:nvSpPr>
        <p:spPr>
          <a:xfrm rot="2700000">
            <a:off x="11493054" y="5759246"/>
            <a:ext cx="837647" cy="1573151"/>
          </a:xfrm>
          <a:custGeom>
            <a:avLst/>
            <a:gdLst>
              <a:gd name="connsiteX0" fmla="*/ 21302 w 628235"/>
              <a:gd name="connsiteY0" fmla="*/ 0 h 1179863"/>
              <a:gd name="connsiteX1" fmla="*/ 628235 w 628235"/>
              <a:gd name="connsiteY1" fmla="*/ 606933 h 1179863"/>
              <a:gd name="connsiteX2" fmla="*/ 55305 w 628235"/>
              <a:gd name="connsiteY2" fmla="*/ 1179863 h 1179863"/>
              <a:gd name="connsiteX3" fmla="*/ 34346 w 628235"/>
              <a:gd name="connsiteY3" fmla="*/ 1165732 h 1179863"/>
              <a:gd name="connsiteX4" fmla="*/ 0 w 628235"/>
              <a:gd name="connsiteY4" fmla="*/ 1082813 h 1179863"/>
              <a:gd name="connsiteX5" fmla="*/ 0 w 628235"/>
              <a:gd name="connsiteY5" fmla="*/ 63573 h 1179863"/>
              <a:gd name="connsiteX6" fmla="*/ 9215 w 628235"/>
              <a:gd name="connsiteY6" fmla="*/ 17928 h 11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8235" h="1179863">
                <a:moveTo>
                  <a:pt x="21302" y="0"/>
                </a:moveTo>
                <a:lnTo>
                  <a:pt x="628235" y="606933"/>
                </a:lnTo>
                <a:lnTo>
                  <a:pt x="55305" y="1179863"/>
                </a:lnTo>
                <a:lnTo>
                  <a:pt x="34346" y="1165732"/>
                </a:lnTo>
                <a:cubicBezTo>
                  <a:pt x="13126" y="1144511"/>
                  <a:pt x="0" y="1115195"/>
                  <a:pt x="0" y="1082813"/>
                </a:cubicBezTo>
                <a:lnTo>
                  <a:pt x="0" y="63573"/>
                </a:lnTo>
                <a:cubicBezTo>
                  <a:pt x="0" y="47382"/>
                  <a:pt x="3281" y="31957"/>
                  <a:pt x="9215" y="1792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7" name="3-Freeform">
            <a:extLst>
              <a:ext uri="{FF2B5EF4-FFF2-40B4-BE49-F238E27FC236}">
                <a16:creationId xmlns:a16="http://schemas.microsoft.com/office/drawing/2014/main" id="{52904A0A-B4AF-4C5D-1C1C-5764C76FAE2E}"/>
              </a:ext>
            </a:extLst>
          </p:cNvPr>
          <p:cNvSpPr/>
          <p:nvPr userDrawn="1"/>
        </p:nvSpPr>
        <p:spPr>
          <a:xfrm rot="2700000">
            <a:off x="67925" y="-473499"/>
            <a:ext cx="856347" cy="1165860"/>
          </a:xfrm>
          <a:custGeom>
            <a:avLst/>
            <a:gdLst>
              <a:gd name="connsiteX0" fmla="*/ 0 w 642260"/>
              <a:gd name="connsiteY0" fmla="*/ 642260 h 874395"/>
              <a:gd name="connsiteX1" fmla="*/ 642260 w 642260"/>
              <a:gd name="connsiteY1" fmla="*/ 0 h 874395"/>
              <a:gd name="connsiteX2" fmla="*/ 642260 w 642260"/>
              <a:gd name="connsiteY2" fmla="*/ 757148 h 874395"/>
              <a:gd name="connsiteX3" fmla="*/ 525013 w 642260"/>
              <a:gd name="connsiteY3" fmla="*/ 874395 h 874395"/>
              <a:gd name="connsiteX4" fmla="*/ 232135 w 642260"/>
              <a:gd name="connsiteY4" fmla="*/ 874395 h 87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260" h="874395">
                <a:moveTo>
                  <a:pt x="0" y="642260"/>
                </a:moveTo>
                <a:lnTo>
                  <a:pt x="642260" y="0"/>
                </a:lnTo>
                <a:lnTo>
                  <a:pt x="642260" y="757148"/>
                </a:lnTo>
                <a:cubicBezTo>
                  <a:pt x="642260" y="821902"/>
                  <a:pt x="589767" y="874395"/>
                  <a:pt x="525013" y="874395"/>
                </a:cubicBezTo>
                <a:lnTo>
                  <a:pt x="232135" y="874395"/>
                </a:lnTo>
                <a:close/>
              </a:path>
            </a:pathLst>
          </a:cu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8" name="4-Freeform">
            <a:extLst>
              <a:ext uri="{FF2B5EF4-FFF2-40B4-BE49-F238E27FC236}">
                <a16:creationId xmlns:a16="http://schemas.microsoft.com/office/drawing/2014/main" id="{4CBB4718-C211-8D4C-8636-80321D891642}"/>
              </a:ext>
            </a:extLst>
          </p:cNvPr>
          <p:cNvSpPr/>
          <p:nvPr userDrawn="1"/>
        </p:nvSpPr>
        <p:spPr>
          <a:xfrm rot="2700000">
            <a:off x="-203778" y="722236"/>
            <a:ext cx="407555" cy="407555"/>
          </a:xfrm>
          <a:custGeom>
            <a:avLst/>
            <a:gdLst>
              <a:gd name="connsiteX0" fmla="*/ 0 w 305666"/>
              <a:gd name="connsiteY0" fmla="*/ 0 h 305666"/>
              <a:gd name="connsiteX1" fmla="*/ 217884 w 305666"/>
              <a:gd name="connsiteY1" fmla="*/ 0 h 305666"/>
              <a:gd name="connsiteX2" fmla="*/ 305666 w 305666"/>
              <a:gd name="connsiteY2" fmla="*/ 87782 h 305666"/>
              <a:gd name="connsiteX3" fmla="*/ 305666 w 305666"/>
              <a:gd name="connsiteY3" fmla="*/ 305666 h 30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666" h="305666">
                <a:moveTo>
                  <a:pt x="0" y="0"/>
                </a:moveTo>
                <a:lnTo>
                  <a:pt x="217884" y="0"/>
                </a:lnTo>
                <a:cubicBezTo>
                  <a:pt x="266365" y="0"/>
                  <a:pt x="305666" y="39301"/>
                  <a:pt x="305666" y="87782"/>
                </a:cubicBezTo>
                <a:lnTo>
                  <a:pt x="305666" y="30566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A79B77F-33C5-FABC-41D2-8D8CD1334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FCE810-D176-E871-63B0-D9BEF9F86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690" y="6356350"/>
            <a:ext cx="637309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3F6E52B-51D9-8046-BDFA-132BDD12DB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64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E379E-1289-A8F9-C69B-44381370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B6872-4FA4-E0BA-126F-765D8A08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44E5C-AC32-400D-9755-6ACD0CBC2CD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54137B9-B043-BC06-DA45-BD96A1559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812" y="6345347"/>
            <a:ext cx="2226331" cy="3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3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F1483-880C-B342-15C5-250D156C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640AB-8F66-9200-FC8E-104FB8F7A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FDB3B-DC6C-0BF2-26EC-4984760D3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AC8C1-1116-4D0B-B728-2A12E5405541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84980-46E8-3B7A-C69C-710D3F3ED4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884C2-F4F0-54B2-72E8-14D8CB5E3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44E5C-AC32-400D-9755-6ACD0CBC2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61" r:id="rId3"/>
    <p:sldLayoutId id="2147483663" r:id="rId4"/>
    <p:sldLayoutId id="2147483664" r:id="rId5"/>
    <p:sldLayoutId id="2147483665" r:id="rId6"/>
    <p:sldLayoutId id="2147483668" r:id="rId7"/>
    <p:sldLayoutId id="2147483667" r:id="rId8"/>
    <p:sldLayoutId id="2147483671" r:id="rId9"/>
    <p:sldLayoutId id="2147483666" r:id="rId10"/>
    <p:sldLayoutId id="2147483669" r:id="rId11"/>
    <p:sldLayoutId id="2147483672" r:id="rId12"/>
    <p:sldLayoutId id="2147483673" r:id="rId13"/>
    <p:sldLayoutId id="2147483674" r:id="rId14"/>
    <p:sldLayoutId id="2147483675" r:id="rId15"/>
    <p:sldLayoutId id="2147483678" r:id="rId16"/>
    <p:sldLayoutId id="2147483662" r:id="rId17"/>
    <p:sldLayoutId id="2147483676" r:id="rId18"/>
    <p:sldLayoutId id="214748365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44A9E-3279-F20C-DAAE-2AA0ACA1F6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dirty="0">
                <a:ea typeface="+mj-lt"/>
                <a:cs typeface="+mj-lt"/>
              </a:rPr>
              <a:t>Safe Alternatives for Teens and Youths (</a:t>
            </a:r>
            <a:r>
              <a:rPr lang="en-US" sz="4800" dirty="0"/>
              <a:t>SAFETY-A) Updates</a:t>
            </a:r>
            <a:r>
              <a:rPr lang="en-US" sz="3000" dirty="0"/>
              <a:t> (Formerly FISP)</a:t>
            </a:r>
            <a:endParaRPr lang="en-US" sz="3000">
              <a:cs typeface="Calibri Ligh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0C4D59-C08E-54BA-E879-54099E54E5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0701" y="4487808"/>
            <a:ext cx="5337240" cy="1070655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ea typeface="+mj-lt"/>
                <a:cs typeface="+mj-lt"/>
              </a:rPr>
              <a:t>Madhukar Trivedi, MD</a:t>
            </a:r>
          </a:p>
          <a:p>
            <a:r>
              <a:rPr lang="en-US" dirty="0">
                <a:ea typeface="+mj-lt"/>
                <a:cs typeface="+mj-lt"/>
              </a:rPr>
              <a:t>Center for Depression Research and Clinical Care</a:t>
            </a:r>
          </a:p>
          <a:p>
            <a:r>
              <a:rPr lang="en-US" dirty="0">
                <a:ea typeface="+mj-lt"/>
                <a:cs typeface="+mj-lt"/>
              </a:rPr>
              <a:t>UT Southwestern Medical Center</a:t>
            </a:r>
          </a:p>
        </p:txBody>
      </p:sp>
    </p:spTree>
    <p:extLst>
      <p:ext uri="{BB962C8B-B14F-4D97-AF65-F5344CB8AC3E}">
        <p14:creationId xmlns:p14="http://schemas.microsoft.com/office/powerpoint/2010/main" val="117826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E46A-A891-65B3-E3C4-2B0A72E9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SAFETY-A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6EC29-97D1-EBFC-A675-94552BAD0E7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Formerly known as the Family Intervention for Suicide Prevention (FISP)</a:t>
            </a:r>
          </a:p>
          <a:p>
            <a:r>
              <a:rPr lang="en-US" dirty="0"/>
              <a:t>Initially created for emergency department (ED) use (Hughes and </a:t>
            </a:r>
            <a:r>
              <a:rPr lang="en-US" dirty="0" err="1"/>
              <a:t>Asarnow</a:t>
            </a:r>
            <a:r>
              <a:rPr lang="en-US" dirty="0"/>
              <a:t>, 2013) </a:t>
            </a:r>
            <a:endParaRPr lang="en-US" dirty="0">
              <a:cs typeface="Calibri"/>
            </a:endParaRPr>
          </a:p>
          <a:p>
            <a:r>
              <a:rPr lang="en-US" dirty="0"/>
              <a:t>Involves 3 parts:</a:t>
            </a:r>
          </a:p>
          <a:p>
            <a:pPr lvl="1"/>
            <a:r>
              <a:rPr lang="en-US" b="1" dirty="0"/>
              <a:t>Behavioral assessment of imminent risk </a:t>
            </a:r>
            <a:r>
              <a:rPr lang="en-US" dirty="0"/>
              <a:t>designed to assess behaviors, skills, and characteristics that are incompatible with and protective against suicidal and self-harm behavior and intervene to enhance safety.</a:t>
            </a:r>
          </a:p>
          <a:p>
            <a:pPr lvl="1"/>
            <a:r>
              <a:rPr lang="en-US" b="1" dirty="0"/>
              <a:t>Review of other risk and protective factors </a:t>
            </a:r>
            <a:r>
              <a:rPr lang="en-US" dirty="0"/>
              <a:t>for suicide attempts and self-harm.</a:t>
            </a:r>
          </a:p>
          <a:p>
            <a:pPr lvl="1"/>
            <a:r>
              <a:rPr lang="en-US" b="1" dirty="0"/>
              <a:t>Risk stratification algorithms </a:t>
            </a:r>
            <a:r>
              <a:rPr lang="en-US" dirty="0"/>
              <a:t>based on both the behavioral assessment of imminent risk and review of other risk and protective factors.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2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D0575-DF6F-7F19-860C-AB4EC74E4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Behavioral Assessment of Imminent Risk &amp; Crisis/Acute Care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5A77A-F384-B144-B6C3-08C9AFD463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80382" y="1480930"/>
            <a:ext cx="9090015" cy="93690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session is designed to involve both the youth and family and includes: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CD0FB6B-DBC8-C474-89FE-F5D0B900BC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1335665"/>
              </p:ext>
            </p:extLst>
          </p:nvPr>
        </p:nvGraphicFramePr>
        <p:xfrm>
          <a:off x="273698" y="2248678"/>
          <a:ext cx="11644604" cy="4170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130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998-8245-28E3-0C26-FCBA6CBB0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SAFETY-A Within TCMHCC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A9BC9-1394-154E-D686-740CAA2472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06953" y="1417430"/>
            <a:ext cx="9090015" cy="488342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Aim: Examine the feasibility, acceptability, and preliminary efficacy of SAFETY-A adapted for use in primary care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514350" indent="-514350">
              <a:buAutoNum type="arabicParenR"/>
            </a:pPr>
            <a:r>
              <a:rPr lang="en-US" dirty="0"/>
              <a:t>SAFETY-A will be adapted for implementation in primary care. Investigators will work closely with the SAFETY-A developers on adaptation of the intervention.</a:t>
            </a:r>
            <a:endParaRPr lang="en-US" dirty="0">
              <a:cs typeface="Calibri"/>
            </a:endParaRP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r>
              <a:rPr lang="en-US" dirty="0"/>
              <a:t>CPAN team members will be trained on SAFETY-A to assist PCPs when confronted with adolescents reporting suicidal risk.</a:t>
            </a:r>
            <a:endParaRPr lang="en-US" dirty="0">
              <a:cs typeface="Calibri" panose="020F0502020204030204"/>
            </a:endParaRPr>
          </a:p>
          <a:p>
            <a:pPr marL="514350" indent="-514350">
              <a:buAutoNum type="arabicParenR"/>
            </a:pPr>
            <a:endParaRPr lang="en-US" dirty="0"/>
          </a:p>
          <a:p>
            <a:pPr marL="514350" indent="-514350">
              <a:buAutoNum type="arabicParenR"/>
            </a:pPr>
            <a:r>
              <a:rPr lang="en-US" dirty="0"/>
              <a:t>Following the training of the CPAN team, 50 PCPs will be recruited to be trained on SAFETY-A. </a:t>
            </a:r>
            <a:endParaRPr lang="en-US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60331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3998-8245-28E3-0C26-FCBA6CBB0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SAFETY-A Project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A9BC9-1394-154E-D686-740CAA2472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06953" y="1417430"/>
            <a:ext cx="9090015" cy="45024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Baylor (PI: Laurel Williams, DO)</a:t>
            </a:r>
          </a:p>
          <a:p>
            <a:pPr lvl="1"/>
            <a:r>
              <a:rPr lang="en-US" dirty="0">
                <a:cs typeface="Calibri"/>
              </a:rPr>
              <a:t>Provide oversight for the project</a:t>
            </a:r>
          </a:p>
          <a:p>
            <a:pPr lvl="1"/>
            <a:r>
              <a:rPr lang="en-US" dirty="0">
                <a:cs typeface="Calibri"/>
              </a:rPr>
              <a:t>Work with CPAN team to recruit PCPs</a:t>
            </a:r>
            <a:endParaRPr lang="en-US" dirty="0"/>
          </a:p>
          <a:p>
            <a:pPr marL="457200" lvl="1" indent="0">
              <a:buNone/>
            </a:pPr>
            <a:endParaRPr lang="en-US" dirty="0">
              <a:cs typeface="Calibri"/>
            </a:endParaRPr>
          </a:p>
          <a:p>
            <a:r>
              <a:rPr lang="en-US" dirty="0"/>
              <a:t>UTSW (Co-PI: Madhukar Trivedi, MD)</a:t>
            </a:r>
            <a:endParaRPr lang="en-US" dirty="0">
              <a:cs typeface="Calibri" panose="020F0502020204030204"/>
            </a:endParaRPr>
          </a:p>
          <a:p>
            <a:pPr lvl="1"/>
            <a:r>
              <a:rPr lang="en-US" dirty="0">
                <a:cs typeface="Calibri" panose="020F0502020204030204"/>
              </a:rPr>
              <a:t>Conduct trainings for CPAN team and PCPs</a:t>
            </a:r>
            <a:endParaRPr lang="en-US" dirty="0"/>
          </a:p>
          <a:p>
            <a:pPr lvl="1"/>
            <a:r>
              <a:rPr lang="en-US" dirty="0">
                <a:cs typeface="Calibri" panose="020F0502020204030204"/>
              </a:rPr>
              <a:t>Provide ongoing consultation</a:t>
            </a:r>
          </a:p>
          <a:p>
            <a:pPr lvl="1"/>
            <a:r>
              <a:rPr lang="en-US" dirty="0">
                <a:cs typeface="Calibri" panose="020F0502020204030204"/>
              </a:rPr>
              <a:t>Serve as the data center</a:t>
            </a:r>
          </a:p>
          <a:p>
            <a:pPr marL="0" indent="0">
              <a:buNone/>
            </a:pP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HRIs: Baylor, Dell, TTUHSC, UTHSC, UTMB</a:t>
            </a: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9734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6D3B-542D-73DF-ABEB-D22F99AA1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Timeline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E8AC549-CE83-11C7-B8D5-0B5FABAE1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111685"/>
              </p:ext>
            </p:extLst>
          </p:nvPr>
        </p:nvGraphicFramePr>
        <p:xfrm>
          <a:off x="959142" y="1787799"/>
          <a:ext cx="10818145" cy="3929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577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792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Theme">
  <a:themeElements>
    <a:clrScheme name="TX-YDSRN">
      <a:dk1>
        <a:srgbClr val="1F3864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93E2FF"/>
      </a:accent2>
      <a:accent3>
        <a:srgbClr val="7030A0"/>
      </a:accent3>
      <a:accent4>
        <a:srgbClr val="92D050"/>
      </a:accent4>
      <a:accent5>
        <a:srgbClr val="00B0F0"/>
      </a:accent5>
      <a:accent6>
        <a:srgbClr val="92D050"/>
      </a:accent6>
      <a:hlink>
        <a:srgbClr val="0563C1"/>
      </a:hlink>
      <a:folHlink>
        <a:srgbClr val="92D0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X-YDSRN Slide Template 2022.potx  -  Last saved by user" id="{0276A3EB-5884-4F14-BF34-FA804A76D148}" vid="{84D556D5-4CF1-4027-9F8D-E05B43E56E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EAE16D-C69F-4DBC-BA59-A66F2C1386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E9584E-55F9-4FD1-9AEC-E30A9DBE8BFB}">
  <ds:schemaRefs>
    <ds:schemaRef ds:uri="d2be9010-f29f-4020-803a-27d8ccbea3a5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bf06dd77-8098-4c65-a627-a388b0db5196"/>
    <ds:schemaRef ds:uri="http://purl.org/dc/dcmitype/"/>
    <ds:schemaRef ds:uri="2018a4d9-e5a5-428b-a312-dfd840ba6b63"/>
    <ds:schemaRef ds:uri="bc6d5123-e1cb-4a6a-adf0-63854dce486e"/>
  </ds:schemaRefs>
</ds:datastoreItem>
</file>

<file path=customXml/itemProps3.xml><?xml version="1.0" encoding="utf-8"?>
<ds:datastoreItem xmlns:ds="http://schemas.openxmlformats.org/officeDocument/2006/customXml" ds:itemID="{2140E35F-4939-471B-879A-1634E345DE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262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SAFETY-A Overview</vt:lpstr>
      <vt:lpstr>Behavioral Assessment of Imminent Risk &amp; Crisis/Acute Care Intervention</vt:lpstr>
      <vt:lpstr>SAFETY-A Within TCMHCC</vt:lpstr>
      <vt:lpstr>SAFETY-A Project Team</vt:lpstr>
      <vt:lpstr>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Holli Slater</dc:creator>
  <cp:lastModifiedBy>Kathryn Forbes</cp:lastModifiedBy>
  <cp:revision>161</cp:revision>
  <dcterms:created xsi:type="dcterms:W3CDTF">2022-07-13T13:09:52Z</dcterms:created>
  <dcterms:modified xsi:type="dcterms:W3CDTF">2022-07-18T19:08:05Z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