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tags/tag2.xml" ContentType="application/vnd.openxmlformats-officedocument.presentationml.tags+xml"/>
  <Override PartName="/ppt/notesSlides/notesSlide3.xml" ContentType="application/vnd.openxmlformats-officedocument.presentationml.notesSlide+xml"/>
  <Override PartName="/ppt/tags/tag3.xml" ContentType="application/vnd.openxmlformats-officedocument.presentationml.tags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tags/tag4.xml" ContentType="application/vnd.openxmlformats-officedocument.presentationml.tags+xml"/>
  <Override PartName="/ppt/notesSlides/notesSlide6.xml" ContentType="application/vnd.openxmlformats-officedocument.presentationml.notesSlide+xml"/>
  <Override PartName="/ppt/tags/tag5.xml" ContentType="application/vnd.openxmlformats-officedocument.presentationml.tags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4"/>
    <p:sldMasterId id="2147483660" r:id="rId5"/>
  </p:sldMasterIdLst>
  <p:notesMasterIdLst>
    <p:notesMasterId r:id="rId14"/>
  </p:notesMasterIdLst>
  <p:sldIdLst>
    <p:sldId id="294" r:id="rId6"/>
    <p:sldId id="271" r:id="rId7"/>
    <p:sldId id="262" r:id="rId8"/>
    <p:sldId id="359" r:id="rId9"/>
    <p:sldId id="335" r:id="rId10"/>
    <p:sldId id="357" r:id="rId11"/>
    <p:sldId id="358" r:id="rId12"/>
    <p:sldId id="353" r:id="rId13"/>
  </p:sldIdLst>
  <p:sldSz cx="12192000" cy="6858000"/>
  <p:notesSz cx="6858000" cy="9144000"/>
  <p:custDataLst>
    <p:tags r:id="rId15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F6E8F512-AEA3-D41F-26C9-7025095C87B4}" name="Cruzada-Davis, Laura" initials="CDL" userId="S::lcruzada@utsystem.edu::474f9554-b6ec-40b3-8274-e075d5c0b75b" providerId="AD"/>
  <p188:author id="{CE965268-2010-EB8F-4E1E-4D1A829C6102}" name="McLaughlin, Sarah" initials="MS" userId="S::smclaughlin@utsystem.edu::6a5bad79-b4e9-4b3a-b61a-7032e39743d9" providerId="AD"/>
  <p188:author id="{454210BE-0CC5-B33C-FF08-AFBA53E36774}" name="Inman, Lashelle" initials="IL" userId="S::linman@utsystem.edu::ab19208c-bebe-4ff7-bed2-f8130181f0d7" providerId="AD"/>
  <p188:author id="{620098E6-74A8-D0E2-B2B7-AD3A15BB7A7F}" name="Lakey, David" initials="LD" userId="S::dlakey@utsystem.edu::542c93ef-6671-4a05-82b3-6d1da92bcd41" providerId="AD"/>
  <p188:author id="{81696AFE-BCDF-B110-6FF8-7482BB51133A}" name="Southern, Luanne" initials="SL" userId="S::lsouthern@utsystem.edu::79366b36-d7b1-4880-907f-2c2e6b493d8f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B1360F"/>
    <a:srgbClr val="B52F0B"/>
    <a:srgbClr val="B3400D"/>
    <a:srgbClr val="01426A"/>
    <a:srgbClr val="BD4630"/>
    <a:srgbClr val="497AA0"/>
    <a:srgbClr val="274271"/>
    <a:srgbClr val="0067B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C7A0A5A7-E780-41F6-89ED-1702E158CF0B}" v="47" dt="2022-07-19T03:50:35.355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7E9639D4-E3E2-4D34-9284-5A2195B3D0D7}" styleName="Light Style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8EC20E35-A176-4012-BC5E-935CFFF8708E}" styleName="Medium Style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8799B23B-EC83-4686-B30A-512413B5E67A}" styleName="Light Style 3 - Accent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500" autoAdjust="0"/>
    <p:restoredTop sz="75323" autoAdjust="0"/>
  </p:normalViewPr>
  <p:slideViewPr>
    <p:cSldViewPr snapToGrid="0">
      <p:cViewPr varScale="1">
        <p:scale>
          <a:sx n="64" d="100"/>
          <a:sy n="64" d="100"/>
        </p:scale>
        <p:origin x="8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theme" Target="theme/theme1.xml"/><Relationship Id="rId3" Type="http://schemas.openxmlformats.org/officeDocument/2006/relationships/customXml" Target="../customXml/item3.xml"/><Relationship Id="rId21" Type="http://schemas.microsoft.com/office/2015/10/relationships/revisionInfo" Target="revisionInfo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presProps" Target="presProps.xml"/><Relationship Id="rId20" Type="http://schemas.microsoft.com/office/2016/11/relationships/changesInfo" Target="changesInfos/changesInfo1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5" Type="http://schemas.openxmlformats.org/officeDocument/2006/relationships/slideMaster" Target="slideMasters/slideMaster2.xml"/><Relationship Id="rId15" Type="http://schemas.openxmlformats.org/officeDocument/2006/relationships/tags" Target="tags/tag1.xml"/><Relationship Id="rId10" Type="http://schemas.openxmlformats.org/officeDocument/2006/relationships/slide" Target="slides/slide5.xml"/><Relationship Id="rId19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notesMaster" Target="notesMasters/notesMaster1.xml"/><Relationship Id="rId22" Type="http://schemas.microsoft.com/office/2018/10/relationships/authors" Target="author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Lewis, Jonathan" userId="18e94d15-771e-4526-9d90-dd9fe6a4d8e1" providerId="ADAL" clId="{C7A0A5A7-E780-41F6-89ED-1702E158CF0B}"/>
    <pc:docChg chg="undo redo custSel addSld delSld modSld">
      <pc:chgData name="Lewis, Jonathan" userId="18e94d15-771e-4526-9d90-dd9fe6a4d8e1" providerId="ADAL" clId="{C7A0A5A7-E780-41F6-89ED-1702E158CF0B}" dt="2022-07-19T13:11:12.545" v="2201" actId="14734"/>
      <pc:docMkLst>
        <pc:docMk/>
      </pc:docMkLst>
      <pc:sldChg chg="addSp delSp modSp mod modNotesTx">
        <pc:chgData name="Lewis, Jonathan" userId="18e94d15-771e-4526-9d90-dd9fe6a4d8e1" providerId="ADAL" clId="{C7A0A5A7-E780-41F6-89ED-1702E158CF0B}" dt="2022-07-19T03:56:29.115" v="1893" actId="20577"/>
        <pc:sldMkLst>
          <pc:docMk/>
          <pc:sldMk cId="2057655973" sldId="262"/>
        </pc:sldMkLst>
        <pc:spChg chg="mod">
          <ac:chgData name="Lewis, Jonathan" userId="18e94d15-771e-4526-9d90-dd9fe6a4d8e1" providerId="ADAL" clId="{C7A0A5A7-E780-41F6-89ED-1702E158CF0B}" dt="2022-07-19T02:40:39.770" v="1334" actId="20577"/>
          <ac:spMkLst>
            <pc:docMk/>
            <pc:sldMk cId="2057655973" sldId="262"/>
            <ac:spMk id="2" creationId="{930EC2BE-AC57-4364-91CE-CCF8CDA1A06B}"/>
          </ac:spMkLst>
        </pc:spChg>
        <pc:spChg chg="add del">
          <ac:chgData name="Lewis, Jonathan" userId="18e94d15-771e-4526-9d90-dd9fe6a4d8e1" providerId="ADAL" clId="{C7A0A5A7-E780-41F6-89ED-1702E158CF0B}" dt="2022-07-19T02:23:40.207" v="1030" actId="26606"/>
          <ac:spMkLst>
            <pc:docMk/>
            <pc:sldMk cId="2057655973" sldId="262"/>
            <ac:spMk id="10" creationId="{BACC6370-2D7E-4714-9D71-7542949D7D5D}"/>
          </ac:spMkLst>
        </pc:spChg>
        <pc:spChg chg="add del">
          <ac:chgData name="Lewis, Jonathan" userId="18e94d15-771e-4526-9d90-dd9fe6a4d8e1" providerId="ADAL" clId="{C7A0A5A7-E780-41F6-89ED-1702E158CF0B}" dt="2022-07-19T02:23:40.207" v="1030" actId="26606"/>
          <ac:spMkLst>
            <pc:docMk/>
            <pc:sldMk cId="2057655973" sldId="262"/>
            <ac:spMk id="12" creationId="{F68B3F68-107C-434F-AA38-110D5EA91B85}"/>
          </ac:spMkLst>
        </pc:spChg>
        <pc:spChg chg="add del">
          <ac:chgData name="Lewis, Jonathan" userId="18e94d15-771e-4526-9d90-dd9fe6a4d8e1" providerId="ADAL" clId="{C7A0A5A7-E780-41F6-89ED-1702E158CF0B}" dt="2022-07-19T02:23:40.207" v="1030" actId="26606"/>
          <ac:spMkLst>
            <pc:docMk/>
            <pc:sldMk cId="2057655973" sldId="262"/>
            <ac:spMk id="14" creationId="{AAD0DBB9-1A4B-4391-81D4-CB19F9AB918A}"/>
          </ac:spMkLst>
        </pc:spChg>
        <pc:spChg chg="add del">
          <ac:chgData name="Lewis, Jonathan" userId="18e94d15-771e-4526-9d90-dd9fe6a4d8e1" providerId="ADAL" clId="{C7A0A5A7-E780-41F6-89ED-1702E158CF0B}" dt="2022-07-19T02:23:40.207" v="1030" actId="26606"/>
          <ac:spMkLst>
            <pc:docMk/>
            <pc:sldMk cId="2057655973" sldId="262"/>
            <ac:spMk id="16" creationId="{063BBA22-50EA-4C4D-BE05-F1CE4E63AA56}"/>
          </ac:spMkLst>
        </pc:spChg>
        <pc:spChg chg="mod">
          <ac:chgData name="Lewis, Jonathan" userId="18e94d15-771e-4526-9d90-dd9fe6a4d8e1" providerId="ADAL" clId="{C7A0A5A7-E780-41F6-89ED-1702E158CF0B}" dt="2022-07-19T02:31:08.419" v="1177" actId="26606"/>
          <ac:spMkLst>
            <pc:docMk/>
            <pc:sldMk cId="2057655973" sldId="262"/>
            <ac:spMk id="18" creationId="{7818ADFF-547D-8720-0F1B-B3FF43D13196}"/>
          </ac:spMkLst>
        </pc:spChg>
        <pc:spChg chg="del">
          <ac:chgData name="Lewis, Jonathan" userId="18e94d15-771e-4526-9d90-dd9fe6a4d8e1" providerId="ADAL" clId="{C7A0A5A7-E780-41F6-89ED-1702E158CF0B}" dt="2022-07-19T02:03:09.998" v="910" actId="478"/>
          <ac:spMkLst>
            <pc:docMk/>
            <pc:sldMk cId="2057655973" sldId="262"/>
            <ac:spMk id="32" creationId="{A43D023B-AFC3-41BE-A57A-98A4C61CA2C1}"/>
          </ac:spMkLst>
        </pc:spChg>
        <pc:spChg chg="del">
          <ac:chgData name="Lewis, Jonathan" userId="18e94d15-771e-4526-9d90-dd9fe6a4d8e1" providerId="ADAL" clId="{C7A0A5A7-E780-41F6-89ED-1702E158CF0B}" dt="2022-07-19T02:03:09.998" v="910" actId="478"/>
          <ac:spMkLst>
            <pc:docMk/>
            <pc:sldMk cId="2057655973" sldId="262"/>
            <ac:spMk id="34" creationId="{443F1304-B08E-45AF-BE12-51081180C9A9}"/>
          </ac:spMkLst>
        </pc:spChg>
        <pc:spChg chg="del">
          <ac:chgData name="Lewis, Jonathan" userId="18e94d15-771e-4526-9d90-dd9fe6a4d8e1" providerId="ADAL" clId="{C7A0A5A7-E780-41F6-89ED-1702E158CF0B}" dt="2022-07-19T02:03:09.998" v="910" actId="478"/>
          <ac:spMkLst>
            <pc:docMk/>
            <pc:sldMk cId="2057655973" sldId="262"/>
            <ac:spMk id="35" creationId="{B64B637D-F3C9-46C5-B37B-EE17514EF9E1}"/>
          </ac:spMkLst>
        </pc:spChg>
        <pc:spChg chg="del">
          <ac:chgData name="Lewis, Jonathan" userId="18e94d15-771e-4526-9d90-dd9fe6a4d8e1" providerId="ADAL" clId="{C7A0A5A7-E780-41F6-89ED-1702E158CF0B}" dt="2022-07-19T02:03:09.998" v="910" actId="478"/>
          <ac:spMkLst>
            <pc:docMk/>
            <pc:sldMk cId="2057655973" sldId="262"/>
            <ac:spMk id="36" creationId="{4DF97254-A368-4E5A-A5EC-7A0F2F3E444C}"/>
          </ac:spMkLst>
        </pc:spChg>
        <pc:spChg chg="del">
          <ac:chgData name="Lewis, Jonathan" userId="18e94d15-771e-4526-9d90-dd9fe6a4d8e1" providerId="ADAL" clId="{C7A0A5A7-E780-41F6-89ED-1702E158CF0B}" dt="2022-07-19T02:03:09.998" v="910" actId="478"/>
          <ac:spMkLst>
            <pc:docMk/>
            <pc:sldMk cId="2057655973" sldId="262"/>
            <ac:spMk id="37" creationId="{FCF2A1CF-0B2A-4CB4-8397-274E8662E5DB}"/>
          </ac:spMkLst>
        </pc:spChg>
        <pc:spChg chg="del">
          <ac:chgData name="Lewis, Jonathan" userId="18e94d15-771e-4526-9d90-dd9fe6a4d8e1" providerId="ADAL" clId="{C7A0A5A7-E780-41F6-89ED-1702E158CF0B}" dt="2022-07-19T02:03:09.998" v="910" actId="478"/>
          <ac:spMkLst>
            <pc:docMk/>
            <pc:sldMk cId="2057655973" sldId="262"/>
            <ac:spMk id="38" creationId="{A5AD4F48-4BC2-4951-9FAC-7D29C2ACAA5B}"/>
          </ac:spMkLst>
        </pc:spChg>
        <pc:spChg chg="del">
          <ac:chgData name="Lewis, Jonathan" userId="18e94d15-771e-4526-9d90-dd9fe6a4d8e1" providerId="ADAL" clId="{C7A0A5A7-E780-41F6-89ED-1702E158CF0B}" dt="2022-07-19T02:03:09.998" v="910" actId="478"/>
          <ac:spMkLst>
            <pc:docMk/>
            <pc:sldMk cId="2057655973" sldId="262"/>
            <ac:spMk id="39" creationId="{1B777E2B-B39E-4179-80A6-87FAFFB6823F}"/>
          </ac:spMkLst>
        </pc:spChg>
        <pc:spChg chg="del mod">
          <ac:chgData name="Lewis, Jonathan" userId="18e94d15-771e-4526-9d90-dd9fe6a4d8e1" providerId="ADAL" clId="{C7A0A5A7-E780-41F6-89ED-1702E158CF0B}" dt="2022-07-19T02:03:09.998" v="910" actId="478"/>
          <ac:spMkLst>
            <pc:docMk/>
            <pc:sldMk cId="2057655973" sldId="262"/>
            <ac:spMk id="54" creationId="{0666D70D-5EBF-44A7-AA22-2D6BAD5EFEFE}"/>
          </ac:spMkLst>
        </pc:spChg>
        <pc:spChg chg="del">
          <ac:chgData name="Lewis, Jonathan" userId="18e94d15-771e-4526-9d90-dd9fe6a4d8e1" providerId="ADAL" clId="{C7A0A5A7-E780-41F6-89ED-1702E158CF0B}" dt="2022-07-19T02:03:09.998" v="910" actId="478"/>
          <ac:spMkLst>
            <pc:docMk/>
            <pc:sldMk cId="2057655973" sldId="262"/>
            <ac:spMk id="55" creationId="{1DD25BB6-1523-4786-890E-56AC03989142}"/>
          </ac:spMkLst>
        </pc:spChg>
        <pc:spChg chg="del">
          <ac:chgData name="Lewis, Jonathan" userId="18e94d15-771e-4526-9d90-dd9fe6a4d8e1" providerId="ADAL" clId="{C7A0A5A7-E780-41F6-89ED-1702E158CF0B}" dt="2022-07-19T02:03:09.998" v="910" actId="478"/>
          <ac:spMkLst>
            <pc:docMk/>
            <pc:sldMk cId="2057655973" sldId="262"/>
            <ac:spMk id="56" creationId="{26EC4316-0A51-45BB-993A-0DD3772F4BC1}"/>
          </ac:spMkLst>
        </pc:spChg>
        <pc:spChg chg="del">
          <ac:chgData name="Lewis, Jonathan" userId="18e94d15-771e-4526-9d90-dd9fe6a4d8e1" providerId="ADAL" clId="{C7A0A5A7-E780-41F6-89ED-1702E158CF0B}" dt="2022-07-19T02:03:09.998" v="910" actId="478"/>
          <ac:spMkLst>
            <pc:docMk/>
            <pc:sldMk cId="2057655973" sldId="262"/>
            <ac:spMk id="57" creationId="{DEDB85C0-4ADE-441E-9B37-28C68A71513A}"/>
          </ac:spMkLst>
        </pc:spChg>
        <pc:spChg chg="del">
          <ac:chgData name="Lewis, Jonathan" userId="18e94d15-771e-4526-9d90-dd9fe6a4d8e1" providerId="ADAL" clId="{C7A0A5A7-E780-41F6-89ED-1702E158CF0B}" dt="2022-07-19T02:03:09.998" v="910" actId="478"/>
          <ac:spMkLst>
            <pc:docMk/>
            <pc:sldMk cId="2057655973" sldId="262"/>
            <ac:spMk id="58" creationId="{60557664-3C14-4A0D-BD84-6B5292CB1C10}"/>
          </ac:spMkLst>
        </pc:spChg>
        <pc:spChg chg="del">
          <ac:chgData name="Lewis, Jonathan" userId="18e94d15-771e-4526-9d90-dd9fe6a4d8e1" providerId="ADAL" clId="{C7A0A5A7-E780-41F6-89ED-1702E158CF0B}" dt="2022-07-19T02:03:09.998" v="910" actId="478"/>
          <ac:spMkLst>
            <pc:docMk/>
            <pc:sldMk cId="2057655973" sldId="262"/>
            <ac:spMk id="59" creationId="{7C8A8369-3E41-4076-858F-9A984D78BEAA}"/>
          </ac:spMkLst>
        </pc:spChg>
        <pc:spChg chg="del">
          <ac:chgData name="Lewis, Jonathan" userId="18e94d15-771e-4526-9d90-dd9fe6a4d8e1" providerId="ADAL" clId="{C7A0A5A7-E780-41F6-89ED-1702E158CF0B}" dt="2022-07-19T02:03:16.231" v="913" actId="478"/>
          <ac:spMkLst>
            <pc:docMk/>
            <pc:sldMk cId="2057655973" sldId="262"/>
            <ac:spMk id="60" creationId="{CA703C07-A1A7-4D4B-BE27-57A57DB27391}"/>
          </ac:spMkLst>
        </pc:spChg>
        <pc:spChg chg="add del">
          <ac:chgData name="Lewis, Jonathan" userId="18e94d15-771e-4526-9d90-dd9fe6a4d8e1" providerId="ADAL" clId="{C7A0A5A7-E780-41F6-89ED-1702E158CF0B}" dt="2022-07-19T02:22:53.513" v="1015" actId="26606"/>
          <ac:spMkLst>
            <pc:docMk/>
            <pc:sldMk cId="2057655973" sldId="262"/>
            <ac:spMk id="66" creationId="{A4AC5506-6312-4701-8D3C-40187889A947}"/>
          </ac:spMkLst>
        </pc:spChg>
        <pc:spChg chg="add del">
          <ac:chgData name="Lewis, Jonathan" userId="18e94d15-771e-4526-9d90-dd9fe6a4d8e1" providerId="ADAL" clId="{C7A0A5A7-E780-41F6-89ED-1702E158CF0B}" dt="2022-07-19T02:23:15.327" v="1017" actId="26606"/>
          <ac:spMkLst>
            <pc:docMk/>
            <pc:sldMk cId="2057655973" sldId="262"/>
            <ac:spMk id="68" creationId="{53F29798-D584-4792-9B62-3F5F5C36D619}"/>
          </ac:spMkLst>
        </pc:spChg>
        <pc:spChg chg="del">
          <ac:chgData name="Lewis, Jonathan" userId="18e94d15-771e-4526-9d90-dd9fe6a4d8e1" providerId="ADAL" clId="{C7A0A5A7-E780-41F6-89ED-1702E158CF0B}" dt="2022-07-19T02:03:09.998" v="910" actId="478"/>
          <ac:spMkLst>
            <pc:docMk/>
            <pc:sldMk cId="2057655973" sldId="262"/>
            <ac:spMk id="69" creationId="{D63A1C8B-4936-49E6-B55C-26243B866107}"/>
          </ac:spMkLst>
        </pc:spChg>
        <pc:spChg chg="del">
          <ac:chgData name="Lewis, Jonathan" userId="18e94d15-771e-4526-9d90-dd9fe6a4d8e1" providerId="ADAL" clId="{C7A0A5A7-E780-41F6-89ED-1702E158CF0B}" dt="2022-07-19T02:03:09.998" v="910" actId="478"/>
          <ac:spMkLst>
            <pc:docMk/>
            <pc:sldMk cId="2057655973" sldId="262"/>
            <ac:spMk id="72" creationId="{F4842C1A-144E-49CB-8C31-AC780BD26E2C}"/>
          </ac:spMkLst>
        </pc:spChg>
        <pc:spChg chg="add del">
          <ac:chgData name="Lewis, Jonathan" userId="18e94d15-771e-4526-9d90-dd9fe6a4d8e1" providerId="ADAL" clId="{C7A0A5A7-E780-41F6-89ED-1702E158CF0B}" dt="2022-07-19T02:23:23.180" v="1019" actId="26606"/>
          <ac:spMkLst>
            <pc:docMk/>
            <pc:sldMk cId="2057655973" sldId="262"/>
            <ac:spMk id="74" creationId="{7F57BEA8-497D-4AA8-8A18-BDCD696B25FE}"/>
          </ac:spMkLst>
        </pc:spChg>
        <pc:spChg chg="add del">
          <ac:chgData name="Lewis, Jonathan" userId="18e94d15-771e-4526-9d90-dd9fe6a4d8e1" providerId="ADAL" clId="{C7A0A5A7-E780-41F6-89ED-1702E158CF0B}" dt="2022-07-19T02:23:26.476" v="1021" actId="26606"/>
          <ac:spMkLst>
            <pc:docMk/>
            <pc:sldMk cId="2057655973" sldId="262"/>
            <ac:spMk id="79" creationId="{7F57BEA8-497D-4AA8-8A18-BDCD696B25FE}"/>
          </ac:spMkLst>
        </pc:spChg>
        <pc:spChg chg="add del">
          <ac:chgData name="Lewis, Jonathan" userId="18e94d15-771e-4526-9d90-dd9fe6a4d8e1" providerId="ADAL" clId="{C7A0A5A7-E780-41F6-89ED-1702E158CF0B}" dt="2022-07-19T02:23:31.620" v="1023" actId="26606"/>
          <ac:spMkLst>
            <pc:docMk/>
            <pc:sldMk cId="2057655973" sldId="262"/>
            <ac:spMk id="83" creationId="{A8384FB5-9ADC-4DDC-881B-597D56F5B15D}"/>
          </ac:spMkLst>
        </pc:spChg>
        <pc:spChg chg="add del">
          <ac:chgData name="Lewis, Jonathan" userId="18e94d15-771e-4526-9d90-dd9fe6a4d8e1" providerId="ADAL" clId="{C7A0A5A7-E780-41F6-89ED-1702E158CF0B}" dt="2022-07-19T02:23:31.620" v="1023" actId="26606"/>
          <ac:spMkLst>
            <pc:docMk/>
            <pc:sldMk cId="2057655973" sldId="262"/>
            <ac:spMk id="84" creationId="{1199E1B1-A8C0-4FE8-A5A8-1CB41D69F857}"/>
          </ac:spMkLst>
        </pc:spChg>
        <pc:spChg chg="add del">
          <ac:chgData name="Lewis, Jonathan" userId="18e94d15-771e-4526-9d90-dd9fe6a4d8e1" providerId="ADAL" clId="{C7A0A5A7-E780-41F6-89ED-1702E158CF0B}" dt="2022-07-19T02:23:31.620" v="1023" actId="26606"/>
          <ac:spMkLst>
            <pc:docMk/>
            <pc:sldMk cId="2057655973" sldId="262"/>
            <ac:spMk id="85" creationId="{84A8DE83-DE75-4B41-9DB4-A7EC0B0DEC0B}"/>
          </ac:spMkLst>
        </pc:spChg>
        <pc:spChg chg="add del">
          <ac:chgData name="Lewis, Jonathan" userId="18e94d15-771e-4526-9d90-dd9fe6a4d8e1" providerId="ADAL" clId="{C7A0A5A7-E780-41F6-89ED-1702E158CF0B}" dt="2022-07-19T02:23:31.620" v="1023" actId="26606"/>
          <ac:spMkLst>
            <pc:docMk/>
            <pc:sldMk cId="2057655973" sldId="262"/>
            <ac:spMk id="86" creationId="{A7009A0A-BEF5-4EAC-AF15-E4F9F002E239}"/>
          </ac:spMkLst>
        </pc:spChg>
        <pc:spChg chg="add del">
          <ac:chgData name="Lewis, Jonathan" userId="18e94d15-771e-4526-9d90-dd9fe6a4d8e1" providerId="ADAL" clId="{C7A0A5A7-E780-41F6-89ED-1702E158CF0B}" dt="2022-07-19T02:23:32.555" v="1025" actId="26606"/>
          <ac:spMkLst>
            <pc:docMk/>
            <pc:sldMk cId="2057655973" sldId="262"/>
            <ac:spMk id="88" creationId="{665DBBEF-238B-476B-96AB-8AAC3224ECEA}"/>
          </ac:spMkLst>
        </pc:spChg>
        <pc:spChg chg="add del">
          <ac:chgData name="Lewis, Jonathan" userId="18e94d15-771e-4526-9d90-dd9fe6a4d8e1" providerId="ADAL" clId="{C7A0A5A7-E780-41F6-89ED-1702E158CF0B}" dt="2022-07-19T02:23:32.555" v="1025" actId="26606"/>
          <ac:spMkLst>
            <pc:docMk/>
            <pc:sldMk cId="2057655973" sldId="262"/>
            <ac:spMk id="89" creationId="{3FCFB1DE-0B7E-48CC-BA90-B2AB0889F9D6}"/>
          </ac:spMkLst>
        </pc:spChg>
        <pc:spChg chg="add del">
          <ac:chgData name="Lewis, Jonathan" userId="18e94d15-771e-4526-9d90-dd9fe6a4d8e1" providerId="ADAL" clId="{C7A0A5A7-E780-41F6-89ED-1702E158CF0B}" dt="2022-07-19T02:23:34.520" v="1027" actId="26606"/>
          <ac:spMkLst>
            <pc:docMk/>
            <pc:sldMk cId="2057655973" sldId="262"/>
            <ac:spMk id="92" creationId="{7F57BEA8-497D-4AA8-8A18-BDCD696B25FE}"/>
          </ac:spMkLst>
        </pc:spChg>
        <pc:spChg chg="add del">
          <ac:chgData name="Lewis, Jonathan" userId="18e94d15-771e-4526-9d90-dd9fe6a4d8e1" providerId="ADAL" clId="{C7A0A5A7-E780-41F6-89ED-1702E158CF0B}" dt="2022-07-19T02:23:40.176" v="1029" actId="26606"/>
          <ac:spMkLst>
            <pc:docMk/>
            <pc:sldMk cId="2057655973" sldId="262"/>
            <ac:spMk id="97" creationId="{7F57BEA8-497D-4AA8-8A18-BDCD696B25FE}"/>
          </ac:spMkLst>
        </pc:spChg>
        <pc:spChg chg="add del">
          <ac:chgData name="Lewis, Jonathan" userId="18e94d15-771e-4526-9d90-dd9fe6a4d8e1" providerId="ADAL" clId="{C7A0A5A7-E780-41F6-89ED-1702E158CF0B}" dt="2022-07-19T02:31:08.419" v="1177" actId="26606"/>
          <ac:spMkLst>
            <pc:docMk/>
            <pc:sldMk cId="2057655973" sldId="262"/>
            <ac:spMk id="102" creationId="{7F57BEA8-497D-4AA8-8A18-BDCD696B25FE}"/>
          </ac:spMkLst>
        </pc:spChg>
        <pc:spChg chg="add">
          <ac:chgData name="Lewis, Jonathan" userId="18e94d15-771e-4526-9d90-dd9fe6a4d8e1" providerId="ADAL" clId="{C7A0A5A7-E780-41F6-89ED-1702E158CF0B}" dt="2022-07-19T02:31:08.419" v="1177" actId="26606"/>
          <ac:spMkLst>
            <pc:docMk/>
            <pc:sldMk cId="2057655973" sldId="262"/>
            <ac:spMk id="109" creationId="{A8384FB5-9ADC-4DDC-881B-597D56F5B15D}"/>
          </ac:spMkLst>
        </pc:spChg>
        <pc:spChg chg="add">
          <ac:chgData name="Lewis, Jonathan" userId="18e94d15-771e-4526-9d90-dd9fe6a4d8e1" providerId="ADAL" clId="{C7A0A5A7-E780-41F6-89ED-1702E158CF0B}" dt="2022-07-19T02:31:08.419" v="1177" actId="26606"/>
          <ac:spMkLst>
            <pc:docMk/>
            <pc:sldMk cId="2057655973" sldId="262"/>
            <ac:spMk id="111" creationId="{1199E1B1-A8C0-4FE8-A5A8-1CB41D69F857}"/>
          </ac:spMkLst>
        </pc:spChg>
        <pc:spChg chg="add">
          <ac:chgData name="Lewis, Jonathan" userId="18e94d15-771e-4526-9d90-dd9fe6a4d8e1" providerId="ADAL" clId="{C7A0A5A7-E780-41F6-89ED-1702E158CF0B}" dt="2022-07-19T02:31:08.419" v="1177" actId="26606"/>
          <ac:spMkLst>
            <pc:docMk/>
            <pc:sldMk cId="2057655973" sldId="262"/>
            <ac:spMk id="113" creationId="{84A8DE83-DE75-4B41-9DB4-A7EC0B0DEC0B}"/>
          </ac:spMkLst>
        </pc:spChg>
        <pc:spChg chg="add">
          <ac:chgData name="Lewis, Jonathan" userId="18e94d15-771e-4526-9d90-dd9fe6a4d8e1" providerId="ADAL" clId="{C7A0A5A7-E780-41F6-89ED-1702E158CF0B}" dt="2022-07-19T02:31:08.419" v="1177" actId="26606"/>
          <ac:spMkLst>
            <pc:docMk/>
            <pc:sldMk cId="2057655973" sldId="262"/>
            <ac:spMk id="115" creationId="{A7009A0A-BEF5-4EAC-AF15-E4F9F002E239}"/>
          </ac:spMkLst>
        </pc:spChg>
        <pc:grpChg chg="del">
          <ac:chgData name="Lewis, Jonathan" userId="18e94d15-771e-4526-9d90-dd9fe6a4d8e1" providerId="ADAL" clId="{C7A0A5A7-E780-41F6-89ED-1702E158CF0B}" dt="2022-07-19T02:03:14.922" v="912" actId="478"/>
          <ac:grpSpMkLst>
            <pc:docMk/>
            <pc:sldMk cId="2057655973" sldId="262"/>
            <ac:grpSpMk id="8" creationId="{E5C431B2-E93F-4C8A-9857-CBBAE8D63359}"/>
          </ac:grpSpMkLst>
        </pc:grpChg>
        <pc:grpChg chg="del">
          <ac:chgData name="Lewis, Jonathan" userId="18e94d15-771e-4526-9d90-dd9fe6a4d8e1" providerId="ADAL" clId="{C7A0A5A7-E780-41F6-89ED-1702E158CF0B}" dt="2022-07-19T02:03:09.998" v="910" actId="478"/>
          <ac:grpSpMkLst>
            <pc:docMk/>
            <pc:sldMk cId="2057655973" sldId="262"/>
            <ac:grpSpMk id="26" creationId="{5FA90B35-3A0F-4F8D-BFE3-D42600C369F0}"/>
          </ac:grpSpMkLst>
        </pc:grpChg>
        <pc:grpChg chg="del">
          <ac:chgData name="Lewis, Jonathan" userId="18e94d15-771e-4526-9d90-dd9fe6a4d8e1" providerId="ADAL" clId="{C7A0A5A7-E780-41F6-89ED-1702E158CF0B}" dt="2022-07-19T02:03:09.998" v="910" actId="478"/>
          <ac:grpSpMkLst>
            <pc:docMk/>
            <pc:sldMk cId="2057655973" sldId="262"/>
            <ac:grpSpMk id="27" creationId="{B244C8B8-5372-4636-A995-21F2D15B9D17}"/>
          </ac:grpSpMkLst>
        </pc:grpChg>
        <pc:grpChg chg="del">
          <ac:chgData name="Lewis, Jonathan" userId="18e94d15-771e-4526-9d90-dd9fe6a4d8e1" providerId="ADAL" clId="{C7A0A5A7-E780-41F6-89ED-1702E158CF0B}" dt="2022-07-19T02:03:12.339" v="911" actId="478"/>
          <ac:grpSpMkLst>
            <pc:docMk/>
            <pc:sldMk cId="2057655973" sldId="262"/>
            <ac:grpSpMk id="28" creationId="{4310A85E-ADB2-4BDC-9CAD-D421C9F64E6D}"/>
          </ac:grpSpMkLst>
        </pc:grpChg>
        <pc:grpChg chg="del">
          <ac:chgData name="Lewis, Jonathan" userId="18e94d15-771e-4526-9d90-dd9fe6a4d8e1" providerId="ADAL" clId="{C7A0A5A7-E780-41F6-89ED-1702E158CF0B}" dt="2022-07-19T02:03:09.998" v="910" actId="478"/>
          <ac:grpSpMkLst>
            <pc:docMk/>
            <pc:sldMk cId="2057655973" sldId="262"/>
            <ac:grpSpMk id="29" creationId="{287AB091-693E-4DBB-A9D2-AAA199725825}"/>
          </ac:grpSpMkLst>
        </pc:grpChg>
        <pc:grpChg chg="del">
          <ac:chgData name="Lewis, Jonathan" userId="18e94d15-771e-4526-9d90-dd9fe6a4d8e1" providerId="ADAL" clId="{C7A0A5A7-E780-41F6-89ED-1702E158CF0B}" dt="2022-07-19T02:03:09.998" v="910" actId="478"/>
          <ac:grpSpMkLst>
            <pc:docMk/>
            <pc:sldMk cId="2057655973" sldId="262"/>
            <ac:grpSpMk id="30" creationId="{4D662627-EA09-42F8-A285-30179BF97875}"/>
          </ac:grpSpMkLst>
        </pc:grpChg>
        <pc:grpChg chg="del">
          <ac:chgData name="Lewis, Jonathan" userId="18e94d15-771e-4526-9d90-dd9fe6a4d8e1" providerId="ADAL" clId="{C7A0A5A7-E780-41F6-89ED-1702E158CF0B}" dt="2022-07-19T02:03:09.998" v="910" actId="478"/>
          <ac:grpSpMkLst>
            <pc:docMk/>
            <pc:sldMk cId="2057655973" sldId="262"/>
            <ac:grpSpMk id="31" creationId="{607C672C-3AAE-4C44-A06C-444734E7BB36}"/>
          </ac:grpSpMkLst>
        </pc:grpChg>
        <pc:grpChg chg="del">
          <ac:chgData name="Lewis, Jonathan" userId="18e94d15-771e-4526-9d90-dd9fe6a4d8e1" providerId="ADAL" clId="{C7A0A5A7-E780-41F6-89ED-1702E158CF0B}" dt="2022-07-19T02:03:09.998" v="910" actId="478"/>
          <ac:grpSpMkLst>
            <pc:docMk/>
            <pc:sldMk cId="2057655973" sldId="262"/>
            <ac:grpSpMk id="65" creationId="{AC79EBB5-AC88-4C16-8A93-8E7BAB50DB15}"/>
          </ac:grpSpMkLst>
        </pc:grpChg>
        <pc:graphicFrameChg chg="add del mod modGraphic">
          <ac:chgData name="Lewis, Jonathan" userId="18e94d15-771e-4526-9d90-dd9fe6a4d8e1" providerId="ADAL" clId="{C7A0A5A7-E780-41F6-89ED-1702E158CF0B}" dt="2022-07-19T02:32:01.359" v="1183" actId="478"/>
          <ac:graphicFrameMkLst>
            <pc:docMk/>
            <pc:sldMk cId="2057655973" sldId="262"/>
            <ac:graphicFrameMk id="5" creationId="{372D9214-DD85-CAFA-8646-4C38A01BA6D8}"/>
          </ac:graphicFrameMkLst>
        </pc:graphicFrameChg>
        <pc:graphicFrameChg chg="add mod modGraphic">
          <ac:chgData name="Lewis, Jonathan" userId="18e94d15-771e-4526-9d90-dd9fe6a4d8e1" providerId="ADAL" clId="{C7A0A5A7-E780-41F6-89ED-1702E158CF0B}" dt="2022-07-19T03:56:29.115" v="1893" actId="20577"/>
          <ac:graphicFrameMkLst>
            <pc:docMk/>
            <pc:sldMk cId="2057655973" sldId="262"/>
            <ac:graphicFrameMk id="33" creationId="{57B260C7-23BA-691D-1EB5-397420580E8D}"/>
          </ac:graphicFrameMkLst>
        </pc:graphicFrameChg>
        <pc:picChg chg="del">
          <ac:chgData name="Lewis, Jonathan" userId="18e94d15-771e-4526-9d90-dd9fe6a4d8e1" providerId="ADAL" clId="{C7A0A5A7-E780-41F6-89ED-1702E158CF0B}" dt="2022-07-19T02:03:09.998" v="910" actId="478"/>
          <ac:picMkLst>
            <pc:docMk/>
            <pc:sldMk cId="2057655973" sldId="262"/>
            <ac:picMk id="4" creationId="{6A6A7211-EE58-1952-9933-CCFC7B51035B}"/>
          </ac:picMkLst>
        </pc:picChg>
        <pc:picChg chg="ord">
          <ac:chgData name="Lewis, Jonathan" userId="18e94d15-771e-4526-9d90-dd9fe6a4d8e1" providerId="ADAL" clId="{C7A0A5A7-E780-41F6-89ED-1702E158CF0B}" dt="2022-07-19T02:23:40.207" v="1030" actId="26606"/>
          <ac:picMkLst>
            <pc:docMk/>
            <pc:sldMk cId="2057655973" sldId="262"/>
            <ac:picMk id="61" creationId="{63EF5E31-F52A-460C-B2A2-7863D8AB3E30}"/>
          </ac:picMkLst>
        </pc:picChg>
        <pc:picChg chg="del">
          <ac:chgData name="Lewis, Jonathan" userId="18e94d15-771e-4526-9d90-dd9fe6a4d8e1" providerId="ADAL" clId="{C7A0A5A7-E780-41F6-89ED-1702E158CF0B}" dt="2022-07-19T02:03:09.998" v="910" actId="478"/>
          <ac:picMkLst>
            <pc:docMk/>
            <pc:sldMk cId="2057655973" sldId="262"/>
            <ac:picMk id="63" creationId="{2091B20C-27C2-4907-B974-6F1256F58006}"/>
          </ac:picMkLst>
        </pc:picChg>
        <pc:cxnChg chg="del">
          <ac:chgData name="Lewis, Jonathan" userId="18e94d15-771e-4526-9d90-dd9fe6a4d8e1" providerId="ADAL" clId="{C7A0A5A7-E780-41F6-89ED-1702E158CF0B}" dt="2022-07-19T02:03:09.998" v="910" actId="478"/>
          <ac:cxnSpMkLst>
            <pc:docMk/>
            <pc:sldMk cId="2057655973" sldId="262"/>
            <ac:cxnSpMk id="6" creationId="{B860FEFC-27B3-499F-9F31-1DFBBA103C85}"/>
          </ac:cxnSpMkLst>
        </pc:cxnChg>
        <pc:cxnChg chg="del">
          <ac:chgData name="Lewis, Jonathan" userId="18e94d15-771e-4526-9d90-dd9fe6a4d8e1" providerId="ADAL" clId="{C7A0A5A7-E780-41F6-89ED-1702E158CF0B}" dt="2022-07-19T02:03:09.998" v="910" actId="478"/>
          <ac:cxnSpMkLst>
            <pc:docMk/>
            <pc:sldMk cId="2057655973" sldId="262"/>
            <ac:cxnSpMk id="41" creationId="{72018A12-D24C-45A6-ADED-8505DE1EDBEF}"/>
          </ac:cxnSpMkLst>
        </pc:cxnChg>
        <pc:cxnChg chg="del">
          <ac:chgData name="Lewis, Jonathan" userId="18e94d15-771e-4526-9d90-dd9fe6a4d8e1" providerId="ADAL" clId="{C7A0A5A7-E780-41F6-89ED-1702E158CF0B}" dt="2022-07-19T02:03:09.998" v="910" actId="478"/>
          <ac:cxnSpMkLst>
            <pc:docMk/>
            <pc:sldMk cId="2057655973" sldId="262"/>
            <ac:cxnSpMk id="51" creationId="{B312B775-83EB-4648-960F-3BD0987624A4}"/>
          </ac:cxnSpMkLst>
        </pc:cxnChg>
        <pc:cxnChg chg="del">
          <ac:chgData name="Lewis, Jonathan" userId="18e94d15-771e-4526-9d90-dd9fe6a4d8e1" providerId="ADAL" clId="{C7A0A5A7-E780-41F6-89ED-1702E158CF0B}" dt="2022-07-19T02:03:09.998" v="910" actId="478"/>
          <ac:cxnSpMkLst>
            <pc:docMk/>
            <pc:sldMk cId="2057655973" sldId="262"/>
            <ac:cxnSpMk id="52" creationId="{6DF4D244-2597-4943-869D-2A8CB5B9971D}"/>
          </ac:cxnSpMkLst>
        </pc:cxnChg>
        <pc:cxnChg chg="del">
          <ac:chgData name="Lewis, Jonathan" userId="18e94d15-771e-4526-9d90-dd9fe6a4d8e1" providerId="ADAL" clId="{C7A0A5A7-E780-41F6-89ED-1702E158CF0B}" dt="2022-07-19T02:03:09.998" v="910" actId="478"/>
          <ac:cxnSpMkLst>
            <pc:docMk/>
            <pc:sldMk cId="2057655973" sldId="262"/>
            <ac:cxnSpMk id="53" creationId="{EC321D09-D957-45D9-A1E2-3A1F9F4BD84A}"/>
          </ac:cxnSpMkLst>
        </pc:cxnChg>
        <pc:cxnChg chg="del">
          <ac:chgData name="Lewis, Jonathan" userId="18e94d15-771e-4526-9d90-dd9fe6a4d8e1" providerId="ADAL" clId="{C7A0A5A7-E780-41F6-89ED-1702E158CF0B}" dt="2022-07-19T02:03:09.998" v="910" actId="478"/>
          <ac:cxnSpMkLst>
            <pc:docMk/>
            <pc:sldMk cId="2057655973" sldId="262"/>
            <ac:cxnSpMk id="62" creationId="{B30F1380-8696-4E62-AAA5-CBDC5C87C143}"/>
          </ac:cxnSpMkLst>
        </pc:cxnChg>
        <pc:cxnChg chg="del">
          <ac:chgData name="Lewis, Jonathan" userId="18e94d15-771e-4526-9d90-dd9fe6a4d8e1" providerId="ADAL" clId="{C7A0A5A7-E780-41F6-89ED-1702E158CF0B}" dt="2022-07-19T02:03:09.998" v="910" actId="478"/>
          <ac:cxnSpMkLst>
            <pc:docMk/>
            <pc:sldMk cId="2057655973" sldId="262"/>
            <ac:cxnSpMk id="64" creationId="{65B2FDCD-1784-4F40-80CA-15254FE2DD8F}"/>
          </ac:cxnSpMkLst>
        </pc:cxnChg>
        <pc:cxnChg chg="add del">
          <ac:chgData name="Lewis, Jonathan" userId="18e94d15-771e-4526-9d90-dd9fe6a4d8e1" providerId="ADAL" clId="{C7A0A5A7-E780-41F6-89ED-1702E158CF0B}" dt="2022-07-19T02:23:23.180" v="1019" actId="26606"/>
          <ac:cxnSpMkLst>
            <pc:docMk/>
            <pc:sldMk cId="2057655973" sldId="262"/>
            <ac:cxnSpMk id="70" creationId="{A82415D3-DDE5-4D63-8CB3-23A5EC581B27}"/>
          </ac:cxnSpMkLst>
        </pc:cxnChg>
        <pc:cxnChg chg="del">
          <ac:chgData name="Lewis, Jonathan" userId="18e94d15-771e-4526-9d90-dd9fe6a4d8e1" providerId="ADAL" clId="{C7A0A5A7-E780-41F6-89ED-1702E158CF0B}" dt="2022-07-19T02:03:09.998" v="910" actId="478"/>
          <ac:cxnSpMkLst>
            <pc:docMk/>
            <pc:sldMk cId="2057655973" sldId="262"/>
            <ac:cxnSpMk id="71" creationId="{A5A1888B-7C6A-4C1A-BEFA-5F4D795E0B68}"/>
          </ac:cxnSpMkLst>
        </pc:cxnChg>
        <pc:cxnChg chg="add del">
          <ac:chgData name="Lewis, Jonathan" userId="18e94d15-771e-4526-9d90-dd9fe6a4d8e1" providerId="ADAL" clId="{C7A0A5A7-E780-41F6-89ED-1702E158CF0B}" dt="2022-07-19T02:23:23.180" v="1019" actId="26606"/>
          <ac:cxnSpMkLst>
            <pc:docMk/>
            <pc:sldMk cId="2057655973" sldId="262"/>
            <ac:cxnSpMk id="73" creationId="{D2E961F1-4A28-4A5F-BBD4-6E400E5E6C75}"/>
          </ac:cxnSpMkLst>
        </pc:cxnChg>
        <pc:cxnChg chg="del">
          <ac:chgData name="Lewis, Jonathan" userId="18e94d15-771e-4526-9d90-dd9fe6a4d8e1" providerId="ADAL" clId="{C7A0A5A7-E780-41F6-89ED-1702E158CF0B}" dt="2022-07-19T02:03:09.998" v="910" actId="478"/>
          <ac:cxnSpMkLst>
            <pc:docMk/>
            <pc:sldMk cId="2057655973" sldId="262"/>
            <ac:cxnSpMk id="75" creationId="{BC051FB2-2972-4E97-9513-79506A27BBBB}"/>
          </ac:cxnSpMkLst>
        </pc:cxnChg>
        <pc:cxnChg chg="add del">
          <ac:chgData name="Lewis, Jonathan" userId="18e94d15-771e-4526-9d90-dd9fe6a4d8e1" providerId="ADAL" clId="{C7A0A5A7-E780-41F6-89ED-1702E158CF0B}" dt="2022-07-19T02:23:23.180" v="1019" actId="26606"/>
          <ac:cxnSpMkLst>
            <pc:docMk/>
            <pc:sldMk cId="2057655973" sldId="262"/>
            <ac:cxnSpMk id="76" creationId="{AD7193FB-6AE6-4B3B-8F89-56B55DD63B4D}"/>
          </ac:cxnSpMkLst>
        </pc:cxnChg>
        <pc:cxnChg chg="add del">
          <ac:chgData name="Lewis, Jonathan" userId="18e94d15-771e-4526-9d90-dd9fe6a4d8e1" providerId="ADAL" clId="{C7A0A5A7-E780-41F6-89ED-1702E158CF0B}" dt="2022-07-19T02:23:26.476" v="1021" actId="26606"/>
          <ac:cxnSpMkLst>
            <pc:docMk/>
            <pc:sldMk cId="2057655973" sldId="262"/>
            <ac:cxnSpMk id="78" creationId="{D2E961F1-4A28-4A5F-BBD4-6E400E5E6C75}"/>
          </ac:cxnSpMkLst>
        </pc:cxnChg>
        <pc:cxnChg chg="add del">
          <ac:chgData name="Lewis, Jonathan" userId="18e94d15-771e-4526-9d90-dd9fe6a4d8e1" providerId="ADAL" clId="{C7A0A5A7-E780-41F6-89ED-1702E158CF0B}" dt="2022-07-19T02:23:26.476" v="1021" actId="26606"/>
          <ac:cxnSpMkLst>
            <pc:docMk/>
            <pc:sldMk cId="2057655973" sldId="262"/>
            <ac:cxnSpMk id="80" creationId="{A82415D3-DDE5-4D63-8CB3-23A5EC581B27}"/>
          </ac:cxnSpMkLst>
        </pc:cxnChg>
        <pc:cxnChg chg="add del">
          <ac:chgData name="Lewis, Jonathan" userId="18e94d15-771e-4526-9d90-dd9fe6a4d8e1" providerId="ADAL" clId="{C7A0A5A7-E780-41F6-89ED-1702E158CF0B}" dt="2022-07-19T02:23:26.476" v="1021" actId="26606"/>
          <ac:cxnSpMkLst>
            <pc:docMk/>
            <pc:sldMk cId="2057655973" sldId="262"/>
            <ac:cxnSpMk id="81" creationId="{AD7193FB-6AE6-4B3B-8F89-56B55DD63B4D}"/>
          </ac:cxnSpMkLst>
        </pc:cxnChg>
        <pc:cxnChg chg="add del">
          <ac:chgData name="Lewis, Jonathan" userId="18e94d15-771e-4526-9d90-dd9fe6a4d8e1" providerId="ADAL" clId="{C7A0A5A7-E780-41F6-89ED-1702E158CF0B}" dt="2022-07-19T02:23:34.520" v="1027" actId="26606"/>
          <ac:cxnSpMkLst>
            <pc:docMk/>
            <pc:sldMk cId="2057655973" sldId="262"/>
            <ac:cxnSpMk id="91" creationId="{D2E961F1-4A28-4A5F-BBD4-6E400E5E6C75}"/>
          </ac:cxnSpMkLst>
        </pc:cxnChg>
        <pc:cxnChg chg="add del">
          <ac:chgData name="Lewis, Jonathan" userId="18e94d15-771e-4526-9d90-dd9fe6a4d8e1" providerId="ADAL" clId="{C7A0A5A7-E780-41F6-89ED-1702E158CF0B}" dt="2022-07-19T02:23:34.520" v="1027" actId="26606"/>
          <ac:cxnSpMkLst>
            <pc:docMk/>
            <pc:sldMk cId="2057655973" sldId="262"/>
            <ac:cxnSpMk id="93" creationId="{A82415D3-DDE5-4D63-8CB3-23A5EC581B27}"/>
          </ac:cxnSpMkLst>
        </pc:cxnChg>
        <pc:cxnChg chg="add del">
          <ac:chgData name="Lewis, Jonathan" userId="18e94d15-771e-4526-9d90-dd9fe6a4d8e1" providerId="ADAL" clId="{C7A0A5A7-E780-41F6-89ED-1702E158CF0B}" dt="2022-07-19T02:23:34.520" v="1027" actId="26606"/>
          <ac:cxnSpMkLst>
            <pc:docMk/>
            <pc:sldMk cId="2057655973" sldId="262"/>
            <ac:cxnSpMk id="94" creationId="{AD7193FB-6AE6-4B3B-8F89-56B55DD63B4D}"/>
          </ac:cxnSpMkLst>
        </pc:cxnChg>
        <pc:cxnChg chg="add del">
          <ac:chgData name="Lewis, Jonathan" userId="18e94d15-771e-4526-9d90-dd9fe6a4d8e1" providerId="ADAL" clId="{C7A0A5A7-E780-41F6-89ED-1702E158CF0B}" dt="2022-07-19T02:23:40.176" v="1029" actId="26606"/>
          <ac:cxnSpMkLst>
            <pc:docMk/>
            <pc:sldMk cId="2057655973" sldId="262"/>
            <ac:cxnSpMk id="96" creationId="{D2E961F1-4A28-4A5F-BBD4-6E400E5E6C75}"/>
          </ac:cxnSpMkLst>
        </pc:cxnChg>
        <pc:cxnChg chg="add del">
          <ac:chgData name="Lewis, Jonathan" userId="18e94d15-771e-4526-9d90-dd9fe6a4d8e1" providerId="ADAL" clId="{C7A0A5A7-E780-41F6-89ED-1702E158CF0B}" dt="2022-07-19T02:23:40.176" v="1029" actId="26606"/>
          <ac:cxnSpMkLst>
            <pc:docMk/>
            <pc:sldMk cId="2057655973" sldId="262"/>
            <ac:cxnSpMk id="98" creationId="{A82415D3-DDE5-4D63-8CB3-23A5EC581B27}"/>
          </ac:cxnSpMkLst>
        </pc:cxnChg>
        <pc:cxnChg chg="add del">
          <ac:chgData name="Lewis, Jonathan" userId="18e94d15-771e-4526-9d90-dd9fe6a4d8e1" providerId="ADAL" clId="{C7A0A5A7-E780-41F6-89ED-1702E158CF0B}" dt="2022-07-19T02:23:40.176" v="1029" actId="26606"/>
          <ac:cxnSpMkLst>
            <pc:docMk/>
            <pc:sldMk cId="2057655973" sldId="262"/>
            <ac:cxnSpMk id="99" creationId="{AD7193FB-6AE6-4B3B-8F89-56B55DD63B4D}"/>
          </ac:cxnSpMkLst>
        </pc:cxnChg>
        <pc:cxnChg chg="add del">
          <ac:chgData name="Lewis, Jonathan" userId="18e94d15-771e-4526-9d90-dd9fe6a4d8e1" providerId="ADAL" clId="{C7A0A5A7-E780-41F6-89ED-1702E158CF0B}" dt="2022-07-19T02:31:08.419" v="1177" actId="26606"/>
          <ac:cxnSpMkLst>
            <pc:docMk/>
            <pc:sldMk cId="2057655973" sldId="262"/>
            <ac:cxnSpMk id="101" creationId="{D2E961F1-4A28-4A5F-BBD4-6E400E5E6C75}"/>
          </ac:cxnSpMkLst>
        </pc:cxnChg>
        <pc:cxnChg chg="add del">
          <ac:chgData name="Lewis, Jonathan" userId="18e94d15-771e-4526-9d90-dd9fe6a4d8e1" providerId="ADAL" clId="{C7A0A5A7-E780-41F6-89ED-1702E158CF0B}" dt="2022-07-19T02:31:08.419" v="1177" actId="26606"/>
          <ac:cxnSpMkLst>
            <pc:docMk/>
            <pc:sldMk cId="2057655973" sldId="262"/>
            <ac:cxnSpMk id="103" creationId="{A82415D3-DDE5-4D63-8CB3-23A5EC581B27}"/>
          </ac:cxnSpMkLst>
        </pc:cxnChg>
        <pc:cxnChg chg="add del">
          <ac:chgData name="Lewis, Jonathan" userId="18e94d15-771e-4526-9d90-dd9fe6a4d8e1" providerId="ADAL" clId="{C7A0A5A7-E780-41F6-89ED-1702E158CF0B}" dt="2022-07-19T02:31:08.419" v="1177" actId="26606"/>
          <ac:cxnSpMkLst>
            <pc:docMk/>
            <pc:sldMk cId="2057655973" sldId="262"/>
            <ac:cxnSpMk id="104" creationId="{AD7193FB-6AE6-4B3B-8F89-56B55DD63B4D}"/>
          </ac:cxnSpMkLst>
        </pc:cxnChg>
      </pc:sldChg>
      <pc:sldChg chg="del">
        <pc:chgData name="Lewis, Jonathan" userId="18e94d15-771e-4526-9d90-dd9fe6a4d8e1" providerId="ADAL" clId="{C7A0A5A7-E780-41F6-89ED-1702E158CF0B}" dt="2022-07-19T02:41:52.721" v="1347" actId="47"/>
        <pc:sldMkLst>
          <pc:docMk/>
          <pc:sldMk cId="4151750385" sldId="266"/>
        </pc:sldMkLst>
      </pc:sldChg>
      <pc:sldChg chg="del">
        <pc:chgData name="Lewis, Jonathan" userId="18e94d15-771e-4526-9d90-dd9fe6a4d8e1" providerId="ADAL" clId="{C7A0A5A7-E780-41F6-89ED-1702E158CF0B}" dt="2022-07-19T02:41:52.721" v="1347" actId="47"/>
        <pc:sldMkLst>
          <pc:docMk/>
          <pc:sldMk cId="3436755094" sldId="267"/>
        </pc:sldMkLst>
      </pc:sldChg>
      <pc:sldChg chg="del">
        <pc:chgData name="Lewis, Jonathan" userId="18e94d15-771e-4526-9d90-dd9fe6a4d8e1" providerId="ADAL" clId="{C7A0A5A7-E780-41F6-89ED-1702E158CF0B}" dt="2022-07-19T02:41:31.590" v="1345" actId="47"/>
        <pc:sldMkLst>
          <pc:docMk/>
          <pc:sldMk cId="1564066213" sldId="269"/>
        </pc:sldMkLst>
      </pc:sldChg>
      <pc:sldChg chg="del">
        <pc:chgData name="Lewis, Jonathan" userId="18e94d15-771e-4526-9d90-dd9fe6a4d8e1" providerId="ADAL" clId="{C7A0A5A7-E780-41F6-89ED-1702E158CF0B}" dt="2022-07-19T02:41:31.590" v="1345" actId="47"/>
        <pc:sldMkLst>
          <pc:docMk/>
          <pc:sldMk cId="1361583706" sldId="270"/>
        </pc:sldMkLst>
      </pc:sldChg>
      <pc:sldChg chg="addSp delSp modSp mod modNotesTx">
        <pc:chgData name="Lewis, Jonathan" userId="18e94d15-771e-4526-9d90-dd9fe6a4d8e1" providerId="ADAL" clId="{C7A0A5A7-E780-41F6-89ED-1702E158CF0B}" dt="2022-07-19T13:06:42.777" v="2198" actId="20577"/>
        <pc:sldMkLst>
          <pc:docMk/>
          <pc:sldMk cId="3955508530" sldId="271"/>
        </pc:sldMkLst>
        <pc:spChg chg="add mod">
          <ac:chgData name="Lewis, Jonathan" userId="18e94d15-771e-4526-9d90-dd9fe6a4d8e1" providerId="ADAL" clId="{C7A0A5A7-E780-41F6-89ED-1702E158CF0B}" dt="2022-07-19T13:06:42.777" v="2198" actId="20577"/>
          <ac:spMkLst>
            <pc:docMk/>
            <pc:sldMk cId="3955508530" sldId="271"/>
            <ac:spMk id="2" creationId="{535B2832-DEFF-F5FA-30B2-AB9279D0F234}"/>
          </ac:spMkLst>
        </pc:spChg>
        <pc:spChg chg="mod">
          <ac:chgData name="Lewis, Jonathan" userId="18e94d15-771e-4526-9d90-dd9fe6a4d8e1" providerId="ADAL" clId="{C7A0A5A7-E780-41F6-89ED-1702E158CF0B}" dt="2022-07-18T18:16:25.548" v="151" actId="20577"/>
          <ac:spMkLst>
            <pc:docMk/>
            <pc:sldMk cId="3955508530" sldId="271"/>
            <ac:spMk id="6" creationId="{3AA959A3-9745-4EE3-BBBA-1F12FA460862}"/>
          </ac:spMkLst>
        </pc:spChg>
        <pc:picChg chg="del mod">
          <ac:chgData name="Lewis, Jonathan" userId="18e94d15-771e-4526-9d90-dd9fe6a4d8e1" providerId="ADAL" clId="{C7A0A5A7-E780-41F6-89ED-1702E158CF0B}" dt="2022-07-18T18:16:36.846" v="153" actId="478"/>
          <ac:picMkLst>
            <pc:docMk/>
            <pc:sldMk cId="3955508530" sldId="271"/>
            <ac:picMk id="5" creationId="{16F86A6C-D4BF-4D4E-BC01-EC725FE88B19}"/>
          </ac:picMkLst>
        </pc:picChg>
      </pc:sldChg>
      <pc:sldChg chg="del">
        <pc:chgData name="Lewis, Jonathan" userId="18e94d15-771e-4526-9d90-dd9fe6a4d8e1" providerId="ADAL" clId="{C7A0A5A7-E780-41F6-89ED-1702E158CF0B}" dt="2022-07-19T02:41:45.158" v="1346" actId="47"/>
        <pc:sldMkLst>
          <pc:docMk/>
          <pc:sldMk cId="1450445782" sldId="272"/>
        </pc:sldMkLst>
      </pc:sldChg>
      <pc:sldChg chg="del">
        <pc:chgData name="Lewis, Jonathan" userId="18e94d15-771e-4526-9d90-dd9fe6a4d8e1" providerId="ADAL" clId="{C7A0A5A7-E780-41F6-89ED-1702E158CF0B}" dt="2022-07-19T02:41:45.158" v="1346" actId="47"/>
        <pc:sldMkLst>
          <pc:docMk/>
          <pc:sldMk cId="3989345162" sldId="273"/>
        </pc:sldMkLst>
      </pc:sldChg>
      <pc:sldChg chg="del">
        <pc:chgData name="Lewis, Jonathan" userId="18e94d15-771e-4526-9d90-dd9fe6a4d8e1" providerId="ADAL" clId="{C7A0A5A7-E780-41F6-89ED-1702E158CF0B}" dt="2022-07-19T02:41:31.590" v="1345" actId="47"/>
        <pc:sldMkLst>
          <pc:docMk/>
          <pc:sldMk cId="726256211" sldId="274"/>
        </pc:sldMkLst>
      </pc:sldChg>
      <pc:sldChg chg="del">
        <pc:chgData name="Lewis, Jonathan" userId="18e94d15-771e-4526-9d90-dd9fe6a4d8e1" providerId="ADAL" clId="{C7A0A5A7-E780-41F6-89ED-1702E158CF0B}" dt="2022-07-19T02:41:52.721" v="1347" actId="47"/>
        <pc:sldMkLst>
          <pc:docMk/>
          <pc:sldMk cId="1326826192" sldId="275"/>
        </pc:sldMkLst>
      </pc:sldChg>
      <pc:sldChg chg="del">
        <pc:chgData name="Lewis, Jonathan" userId="18e94d15-771e-4526-9d90-dd9fe6a4d8e1" providerId="ADAL" clId="{C7A0A5A7-E780-41F6-89ED-1702E158CF0B}" dt="2022-07-19T02:41:52.721" v="1347" actId="47"/>
        <pc:sldMkLst>
          <pc:docMk/>
          <pc:sldMk cId="1205181607" sldId="277"/>
        </pc:sldMkLst>
      </pc:sldChg>
      <pc:sldChg chg="del">
        <pc:chgData name="Lewis, Jonathan" userId="18e94d15-771e-4526-9d90-dd9fe6a4d8e1" providerId="ADAL" clId="{C7A0A5A7-E780-41F6-89ED-1702E158CF0B}" dt="2022-07-19T02:41:52.721" v="1347" actId="47"/>
        <pc:sldMkLst>
          <pc:docMk/>
          <pc:sldMk cId="1376222437" sldId="278"/>
        </pc:sldMkLst>
      </pc:sldChg>
      <pc:sldChg chg="del">
        <pc:chgData name="Lewis, Jonathan" userId="18e94d15-771e-4526-9d90-dd9fe6a4d8e1" providerId="ADAL" clId="{C7A0A5A7-E780-41F6-89ED-1702E158CF0B}" dt="2022-07-19T02:41:31.590" v="1345" actId="47"/>
        <pc:sldMkLst>
          <pc:docMk/>
          <pc:sldMk cId="2024515964" sldId="279"/>
        </pc:sldMkLst>
      </pc:sldChg>
      <pc:sldChg chg="del">
        <pc:chgData name="Lewis, Jonathan" userId="18e94d15-771e-4526-9d90-dd9fe6a4d8e1" providerId="ADAL" clId="{C7A0A5A7-E780-41F6-89ED-1702E158CF0B}" dt="2022-07-19T02:41:45.158" v="1346" actId="47"/>
        <pc:sldMkLst>
          <pc:docMk/>
          <pc:sldMk cId="4209377570" sldId="280"/>
        </pc:sldMkLst>
      </pc:sldChg>
      <pc:sldChg chg="del">
        <pc:chgData name="Lewis, Jonathan" userId="18e94d15-771e-4526-9d90-dd9fe6a4d8e1" providerId="ADAL" clId="{C7A0A5A7-E780-41F6-89ED-1702E158CF0B}" dt="2022-07-19T02:41:45.158" v="1346" actId="47"/>
        <pc:sldMkLst>
          <pc:docMk/>
          <pc:sldMk cId="1227642562" sldId="281"/>
        </pc:sldMkLst>
      </pc:sldChg>
      <pc:sldChg chg="del">
        <pc:chgData name="Lewis, Jonathan" userId="18e94d15-771e-4526-9d90-dd9fe6a4d8e1" providerId="ADAL" clId="{C7A0A5A7-E780-41F6-89ED-1702E158CF0B}" dt="2022-07-19T02:41:45.158" v="1346" actId="47"/>
        <pc:sldMkLst>
          <pc:docMk/>
          <pc:sldMk cId="161263698" sldId="282"/>
        </pc:sldMkLst>
      </pc:sldChg>
      <pc:sldChg chg="addSp delSp modSp mod">
        <pc:chgData name="Lewis, Jonathan" userId="18e94d15-771e-4526-9d90-dd9fe6a4d8e1" providerId="ADAL" clId="{C7A0A5A7-E780-41F6-89ED-1702E158CF0B}" dt="2022-07-19T03:44:12.835" v="1811" actId="20577"/>
        <pc:sldMkLst>
          <pc:docMk/>
          <pc:sldMk cId="897730423" sldId="294"/>
        </pc:sldMkLst>
        <pc:spChg chg="mod">
          <ac:chgData name="Lewis, Jonathan" userId="18e94d15-771e-4526-9d90-dd9fe6a4d8e1" providerId="ADAL" clId="{C7A0A5A7-E780-41F6-89ED-1702E158CF0B}" dt="2022-07-18T18:15:36.045" v="132" actId="1076"/>
          <ac:spMkLst>
            <pc:docMk/>
            <pc:sldMk cId="897730423" sldId="294"/>
            <ac:spMk id="21" creationId="{70EC0D13-59C8-67B8-F4E4-6B091A15FBB4}"/>
          </ac:spMkLst>
        </pc:spChg>
        <pc:spChg chg="mod">
          <ac:chgData name="Lewis, Jonathan" userId="18e94d15-771e-4526-9d90-dd9fe6a4d8e1" providerId="ADAL" clId="{C7A0A5A7-E780-41F6-89ED-1702E158CF0B}" dt="2022-07-19T03:44:12.835" v="1811" actId="20577"/>
          <ac:spMkLst>
            <pc:docMk/>
            <pc:sldMk cId="897730423" sldId="294"/>
            <ac:spMk id="27" creationId="{D1069E64-2792-921F-379A-7660EEEBF429}"/>
          </ac:spMkLst>
        </pc:spChg>
        <pc:spChg chg="add del mod">
          <ac:chgData name="Lewis, Jonathan" userId="18e94d15-771e-4526-9d90-dd9fe6a4d8e1" providerId="ADAL" clId="{C7A0A5A7-E780-41F6-89ED-1702E158CF0B}" dt="2022-07-18T18:15:38.778" v="133" actId="1076"/>
          <ac:spMkLst>
            <pc:docMk/>
            <pc:sldMk cId="897730423" sldId="294"/>
            <ac:spMk id="29" creationId="{B7BAD0B6-C88E-3232-AE07-56C2F56A4346}"/>
          </ac:spMkLst>
        </pc:spChg>
        <pc:spChg chg="del">
          <ac:chgData name="Lewis, Jonathan" userId="18e94d15-771e-4526-9d90-dd9fe6a4d8e1" providerId="ADAL" clId="{C7A0A5A7-E780-41F6-89ED-1702E158CF0B}" dt="2022-07-18T18:13:33.072" v="32" actId="478"/>
          <ac:spMkLst>
            <pc:docMk/>
            <pc:sldMk cId="897730423" sldId="294"/>
            <ac:spMk id="31" creationId="{A4B73346-4906-3198-1EF1-ACC666BC37B0}"/>
          </ac:spMkLst>
        </pc:spChg>
      </pc:sldChg>
      <pc:sldChg chg="del">
        <pc:chgData name="Lewis, Jonathan" userId="18e94d15-771e-4526-9d90-dd9fe6a4d8e1" providerId="ADAL" clId="{C7A0A5A7-E780-41F6-89ED-1702E158CF0B}" dt="2022-07-19T02:41:52.721" v="1347" actId="47"/>
        <pc:sldMkLst>
          <pc:docMk/>
          <pc:sldMk cId="1937675070" sldId="298"/>
        </pc:sldMkLst>
      </pc:sldChg>
      <pc:sldChg chg="del">
        <pc:chgData name="Lewis, Jonathan" userId="18e94d15-771e-4526-9d90-dd9fe6a4d8e1" providerId="ADAL" clId="{C7A0A5A7-E780-41F6-89ED-1702E158CF0B}" dt="2022-07-19T02:41:52.721" v="1347" actId="47"/>
        <pc:sldMkLst>
          <pc:docMk/>
          <pc:sldMk cId="1858854482" sldId="299"/>
        </pc:sldMkLst>
      </pc:sldChg>
      <pc:sldChg chg="del">
        <pc:chgData name="Lewis, Jonathan" userId="18e94d15-771e-4526-9d90-dd9fe6a4d8e1" providerId="ADAL" clId="{C7A0A5A7-E780-41F6-89ED-1702E158CF0B}" dt="2022-07-19T02:41:31.590" v="1345" actId="47"/>
        <pc:sldMkLst>
          <pc:docMk/>
          <pc:sldMk cId="1994544130" sldId="301"/>
        </pc:sldMkLst>
      </pc:sldChg>
      <pc:sldChg chg="del">
        <pc:chgData name="Lewis, Jonathan" userId="18e94d15-771e-4526-9d90-dd9fe6a4d8e1" providerId="ADAL" clId="{C7A0A5A7-E780-41F6-89ED-1702E158CF0B}" dt="2022-07-19T02:41:31.590" v="1345" actId="47"/>
        <pc:sldMkLst>
          <pc:docMk/>
          <pc:sldMk cId="1869909974" sldId="305"/>
        </pc:sldMkLst>
      </pc:sldChg>
      <pc:sldChg chg="del">
        <pc:chgData name="Lewis, Jonathan" userId="18e94d15-771e-4526-9d90-dd9fe6a4d8e1" providerId="ADAL" clId="{C7A0A5A7-E780-41F6-89ED-1702E158CF0B}" dt="2022-07-19T02:41:52.721" v="1347" actId="47"/>
        <pc:sldMkLst>
          <pc:docMk/>
          <pc:sldMk cId="2055300784" sldId="309"/>
        </pc:sldMkLst>
      </pc:sldChg>
      <pc:sldChg chg="del">
        <pc:chgData name="Lewis, Jonathan" userId="18e94d15-771e-4526-9d90-dd9fe6a4d8e1" providerId="ADAL" clId="{C7A0A5A7-E780-41F6-89ED-1702E158CF0B}" dt="2022-07-19T02:41:52.721" v="1347" actId="47"/>
        <pc:sldMkLst>
          <pc:docMk/>
          <pc:sldMk cId="2701758608" sldId="311"/>
        </pc:sldMkLst>
      </pc:sldChg>
      <pc:sldChg chg="del">
        <pc:chgData name="Lewis, Jonathan" userId="18e94d15-771e-4526-9d90-dd9fe6a4d8e1" providerId="ADAL" clId="{C7A0A5A7-E780-41F6-89ED-1702E158CF0B}" dt="2022-07-19T02:41:52.721" v="1347" actId="47"/>
        <pc:sldMkLst>
          <pc:docMk/>
          <pc:sldMk cId="3143819551" sldId="314"/>
        </pc:sldMkLst>
      </pc:sldChg>
      <pc:sldChg chg="del">
        <pc:chgData name="Lewis, Jonathan" userId="18e94d15-771e-4526-9d90-dd9fe6a4d8e1" providerId="ADAL" clId="{C7A0A5A7-E780-41F6-89ED-1702E158CF0B}" dt="2022-07-19T02:41:31.590" v="1345" actId="47"/>
        <pc:sldMkLst>
          <pc:docMk/>
          <pc:sldMk cId="352293708" sldId="315"/>
        </pc:sldMkLst>
      </pc:sldChg>
      <pc:sldChg chg="del">
        <pc:chgData name="Lewis, Jonathan" userId="18e94d15-771e-4526-9d90-dd9fe6a4d8e1" providerId="ADAL" clId="{C7A0A5A7-E780-41F6-89ED-1702E158CF0B}" dt="2022-07-19T02:41:52.721" v="1347" actId="47"/>
        <pc:sldMkLst>
          <pc:docMk/>
          <pc:sldMk cId="2641792127" sldId="320"/>
        </pc:sldMkLst>
      </pc:sldChg>
      <pc:sldChg chg="del">
        <pc:chgData name="Lewis, Jonathan" userId="18e94d15-771e-4526-9d90-dd9fe6a4d8e1" providerId="ADAL" clId="{C7A0A5A7-E780-41F6-89ED-1702E158CF0B}" dt="2022-07-19T02:41:52.721" v="1347" actId="47"/>
        <pc:sldMkLst>
          <pc:docMk/>
          <pc:sldMk cId="1627286241" sldId="323"/>
        </pc:sldMkLst>
      </pc:sldChg>
      <pc:sldChg chg="del">
        <pc:chgData name="Lewis, Jonathan" userId="18e94d15-771e-4526-9d90-dd9fe6a4d8e1" providerId="ADAL" clId="{C7A0A5A7-E780-41F6-89ED-1702E158CF0B}" dt="2022-07-19T02:41:52.721" v="1347" actId="47"/>
        <pc:sldMkLst>
          <pc:docMk/>
          <pc:sldMk cId="2181122757" sldId="328"/>
        </pc:sldMkLst>
      </pc:sldChg>
      <pc:sldChg chg="del">
        <pc:chgData name="Lewis, Jonathan" userId="18e94d15-771e-4526-9d90-dd9fe6a4d8e1" providerId="ADAL" clId="{C7A0A5A7-E780-41F6-89ED-1702E158CF0B}" dt="2022-07-19T02:41:31.590" v="1345" actId="47"/>
        <pc:sldMkLst>
          <pc:docMk/>
          <pc:sldMk cId="2498927060" sldId="329"/>
        </pc:sldMkLst>
      </pc:sldChg>
      <pc:sldChg chg="del">
        <pc:chgData name="Lewis, Jonathan" userId="18e94d15-771e-4526-9d90-dd9fe6a4d8e1" providerId="ADAL" clId="{C7A0A5A7-E780-41F6-89ED-1702E158CF0B}" dt="2022-07-19T02:41:52.721" v="1347" actId="47"/>
        <pc:sldMkLst>
          <pc:docMk/>
          <pc:sldMk cId="3846457473" sldId="331"/>
        </pc:sldMkLst>
      </pc:sldChg>
      <pc:sldChg chg="del">
        <pc:chgData name="Lewis, Jonathan" userId="18e94d15-771e-4526-9d90-dd9fe6a4d8e1" providerId="ADAL" clId="{C7A0A5A7-E780-41F6-89ED-1702E158CF0B}" dt="2022-07-19T02:41:52.721" v="1347" actId="47"/>
        <pc:sldMkLst>
          <pc:docMk/>
          <pc:sldMk cId="2304997583" sldId="332"/>
        </pc:sldMkLst>
      </pc:sldChg>
      <pc:sldChg chg="addSp delSp modSp mod modNotesTx">
        <pc:chgData name="Lewis, Jonathan" userId="18e94d15-771e-4526-9d90-dd9fe6a4d8e1" providerId="ADAL" clId="{C7A0A5A7-E780-41F6-89ED-1702E158CF0B}" dt="2022-07-19T12:51:07.467" v="2012" actId="6549"/>
        <pc:sldMkLst>
          <pc:docMk/>
          <pc:sldMk cId="746711142" sldId="335"/>
        </pc:sldMkLst>
        <pc:spChg chg="mod">
          <ac:chgData name="Lewis, Jonathan" userId="18e94d15-771e-4526-9d90-dd9fe6a4d8e1" providerId="ADAL" clId="{C7A0A5A7-E780-41F6-89ED-1702E158CF0B}" dt="2022-07-19T02:05:20.615" v="986" actId="20577"/>
          <ac:spMkLst>
            <pc:docMk/>
            <pc:sldMk cId="746711142" sldId="335"/>
            <ac:spMk id="2" creationId="{12060C1E-E41F-4DF5-8C2B-EB1597F4DD5A}"/>
          </ac:spMkLst>
        </pc:spChg>
        <pc:spChg chg="add del mod">
          <ac:chgData name="Lewis, Jonathan" userId="18e94d15-771e-4526-9d90-dd9fe6a4d8e1" providerId="ADAL" clId="{C7A0A5A7-E780-41F6-89ED-1702E158CF0B}" dt="2022-07-19T02:05:30.938" v="989" actId="478"/>
          <ac:spMkLst>
            <pc:docMk/>
            <pc:sldMk cId="746711142" sldId="335"/>
            <ac:spMk id="5" creationId="{8DF927D2-DC1A-4F05-8FB5-D4691C2D2849}"/>
          </ac:spMkLst>
        </pc:spChg>
        <pc:spChg chg="add mod">
          <ac:chgData name="Lewis, Jonathan" userId="18e94d15-771e-4526-9d90-dd9fe6a4d8e1" providerId="ADAL" clId="{C7A0A5A7-E780-41F6-89ED-1702E158CF0B}" dt="2022-07-19T12:51:07.467" v="2012" actId="6549"/>
          <ac:spMkLst>
            <pc:docMk/>
            <pc:sldMk cId="746711142" sldId="335"/>
            <ac:spMk id="16" creationId="{5D053B60-4CFD-2276-A78C-8D9E3492E4E3}"/>
          </ac:spMkLst>
        </pc:spChg>
        <pc:graphicFrameChg chg="add del mod">
          <ac:chgData name="Lewis, Jonathan" userId="18e94d15-771e-4526-9d90-dd9fe6a4d8e1" providerId="ADAL" clId="{C7A0A5A7-E780-41F6-89ED-1702E158CF0B}" dt="2022-07-19T02:30:33.506" v="1171"/>
          <ac:graphicFrameMkLst>
            <pc:docMk/>
            <pc:sldMk cId="746711142" sldId="335"/>
            <ac:graphicFrameMk id="6" creationId="{40A6B582-D7A8-4418-80B2-30425AA606EF}"/>
          </ac:graphicFrameMkLst>
        </pc:graphicFrameChg>
        <pc:graphicFrameChg chg="del modGraphic">
          <ac:chgData name="Lewis, Jonathan" userId="18e94d15-771e-4526-9d90-dd9fe6a4d8e1" providerId="ADAL" clId="{C7A0A5A7-E780-41F6-89ED-1702E158CF0B}" dt="2022-07-19T02:05:28.504" v="988" actId="478"/>
          <ac:graphicFrameMkLst>
            <pc:docMk/>
            <pc:sldMk cId="746711142" sldId="335"/>
            <ac:graphicFrameMk id="8" creationId="{D26374F0-7854-4C75-9EA0-B5749A218CA4}"/>
          </ac:graphicFrameMkLst>
        </pc:graphicFrameChg>
        <pc:graphicFrameChg chg="add del mod modGraphic">
          <ac:chgData name="Lewis, Jonathan" userId="18e94d15-771e-4526-9d90-dd9fe6a4d8e1" providerId="ADAL" clId="{C7A0A5A7-E780-41F6-89ED-1702E158CF0B}" dt="2022-07-19T02:31:55.476" v="1181" actId="478"/>
          <ac:graphicFrameMkLst>
            <pc:docMk/>
            <pc:sldMk cId="746711142" sldId="335"/>
            <ac:graphicFrameMk id="12" creationId="{160BC973-5749-27D5-AC7F-E318FCB4B879}"/>
          </ac:graphicFrameMkLst>
        </pc:graphicFrameChg>
        <pc:graphicFrameChg chg="add del mod modGraphic">
          <ac:chgData name="Lewis, Jonathan" userId="18e94d15-771e-4526-9d90-dd9fe6a4d8e1" providerId="ADAL" clId="{C7A0A5A7-E780-41F6-89ED-1702E158CF0B}" dt="2022-07-19T12:50:45.877" v="2008" actId="1076"/>
          <ac:graphicFrameMkLst>
            <pc:docMk/>
            <pc:sldMk cId="746711142" sldId="335"/>
            <ac:graphicFrameMk id="14" creationId="{5CB78673-C7AC-8487-7178-C33ACDEFD9B5}"/>
          </ac:graphicFrameMkLst>
        </pc:graphicFrameChg>
        <pc:picChg chg="add del">
          <ac:chgData name="Lewis, Jonathan" userId="18e94d15-771e-4526-9d90-dd9fe6a4d8e1" providerId="ADAL" clId="{C7A0A5A7-E780-41F6-89ED-1702E158CF0B}" dt="2022-07-19T02:30:37.370" v="1173"/>
          <ac:picMkLst>
            <pc:docMk/>
            <pc:sldMk cId="746711142" sldId="335"/>
            <ac:picMk id="7" creationId="{6A069A7D-0D37-44B0-4399-328CDD9B4AA5}"/>
          </ac:picMkLst>
        </pc:picChg>
      </pc:sldChg>
      <pc:sldChg chg="del">
        <pc:chgData name="Lewis, Jonathan" userId="18e94d15-771e-4526-9d90-dd9fe6a4d8e1" providerId="ADAL" clId="{C7A0A5A7-E780-41F6-89ED-1702E158CF0B}" dt="2022-07-19T02:41:52.721" v="1347" actId="47"/>
        <pc:sldMkLst>
          <pc:docMk/>
          <pc:sldMk cId="658932597" sldId="336"/>
        </pc:sldMkLst>
      </pc:sldChg>
      <pc:sldChg chg="del">
        <pc:chgData name="Lewis, Jonathan" userId="18e94d15-771e-4526-9d90-dd9fe6a4d8e1" providerId="ADAL" clId="{C7A0A5A7-E780-41F6-89ED-1702E158CF0B}" dt="2022-07-19T02:41:31.590" v="1345" actId="47"/>
        <pc:sldMkLst>
          <pc:docMk/>
          <pc:sldMk cId="2468770054" sldId="337"/>
        </pc:sldMkLst>
      </pc:sldChg>
      <pc:sldChg chg="del">
        <pc:chgData name="Lewis, Jonathan" userId="18e94d15-771e-4526-9d90-dd9fe6a4d8e1" providerId="ADAL" clId="{C7A0A5A7-E780-41F6-89ED-1702E158CF0B}" dt="2022-07-19T02:41:52.721" v="1347" actId="47"/>
        <pc:sldMkLst>
          <pc:docMk/>
          <pc:sldMk cId="4116220356" sldId="341"/>
        </pc:sldMkLst>
      </pc:sldChg>
      <pc:sldChg chg="del">
        <pc:chgData name="Lewis, Jonathan" userId="18e94d15-771e-4526-9d90-dd9fe6a4d8e1" providerId="ADAL" clId="{C7A0A5A7-E780-41F6-89ED-1702E158CF0B}" dt="2022-07-19T02:06:54.842" v="994" actId="47"/>
        <pc:sldMkLst>
          <pc:docMk/>
          <pc:sldMk cId="3814456079" sldId="345"/>
        </pc:sldMkLst>
      </pc:sldChg>
      <pc:sldChg chg="del">
        <pc:chgData name="Lewis, Jonathan" userId="18e94d15-771e-4526-9d90-dd9fe6a4d8e1" providerId="ADAL" clId="{C7A0A5A7-E780-41F6-89ED-1702E158CF0B}" dt="2022-07-19T03:09:16.256" v="1649" actId="2696"/>
        <pc:sldMkLst>
          <pc:docMk/>
          <pc:sldMk cId="2225172846" sldId="346"/>
        </pc:sldMkLst>
      </pc:sldChg>
      <pc:sldChg chg="del">
        <pc:chgData name="Lewis, Jonathan" userId="18e94d15-771e-4526-9d90-dd9fe6a4d8e1" providerId="ADAL" clId="{C7A0A5A7-E780-41F6-89ED-1702E158CF0B}" dt="2022-07-19T02:41:31.590" v="1345" actId="47"/>
        <pc:sldMkLst>
          <pc:docMk/>
          <pc:sldMk cId="4188154393" sldId="348"/>
        </pc:sldMkLst>
      </pc:sldChg>
      <pc:sldChg chg="del">
        <pc:chgData name="Lewis, Jonathan" userId="18e94d15-771e-4526-9d90-dd9fe6a4d8e1" providerId="ADAL" clId="{C7A0A5A7-E780-41F6-89ED-1702E158CF0B}" dt="2022-07-19T02:41:52.721" v="1347" actId="47"/>
        <pc:sldMkLst>
          <pc:docMk/>
          <pc:sldMk cId="1466208277" sldId="349"/>
        </pc:sldMkLst>
      </pc:sldChg>
      <pc:sldChg chg="del">
        <pc:chgData name="Lewis, Jonathan" userId="18e94d15-771e-4526-9d90-dd9fe6a4d8e1" providerId="ADAL" clId="{C7A0A5A7-E780-41F6-89ED-1702E158CF0B}" dt="2022-07-19T02:41:52.721" v="1347" actId="47"/>
        <pc:sldMkLst>
          <pc:docMk/>
          <pc:sldMk cId="1910931876" sldId="351"/>
        </pc:sldMkLst>
      </pc:sldChg>
      <pc:sldChg chg="addSp delSp modSp mod">
        <pc:chgData name="Lewis, Jonathan" userId="18e94d15-771e-4526-9d90-dd9fe6a4d8e1" providerId="ADAL" clId="{C7A0A5A7-E780-41F6-89ED-1702E158CF0B}" dt="2022-07-19T13:11:12.545" v="2201" actId="14734"/>
        <pc:sldMkLst>
          <pc:docMk/>
          <pc:sldMk cId="3643319982" sldId="353"/>
        </pc:sldMkLst>
        <pc:spChg chg="mod">
          <ac:chgData name="Lewis, Jonathan" userId="18e94d15-771e-4526-9d90-dd9fe6a4d8e1" providerId="ADAL" clId="{C7A0A5A7-E780-41F6-89ED-1702E158CF0B}" dt="2022-07-19T02:56:03.099" v="1421" actId="20577"/>
          <ac:spMkLst>
            <pc:docMk/>
            <pc:sldMk cId="3643319982" sldId="353"/>
            <ac:spMk id="2" creationId="{12060C1E-E41F-4DF5-8C2B-EB1597F4DD5A}"/>
          </ac:spMkLst>
        </pc:spChg>
        <pc:spChg chg="add mod">
          <ac:chgData name="Lewis, Jonathan" userId="18e94d15-771e-4526-9d90-dd9fe6a4d8e1" providerId="ADAL" clId="{C7A0A5A7-E780-41F6-89ED-1702E158CF0B}" dt="2022-07-19T02:57:33.023" v="1424" actId="14100"/>
          <ac:spMkLst>
            <pc:docMk/>
            <pc:sldMk cId="3643319982" sldId="353"/>
            <ac:spMk id="6" creationId="{061ECA8C-284E-C84D-8E19-F3A1F0AD114F}"/>
          </ac:spMkLst>
        </pc:spChg>
        <pc:graphicFrameChg chg="del">
          <ac:chgData name="Lewis, Jonathan" userId="18e94d15-771e-4526-9d90-dd9fe6a4d8e1" providerId="ADAL" clId="{C7A0A5A7-E780-41F6-89ED-1702E158CF0B}" dt="2022-07-19T02:57:23.560" v="1422" actId="478"/>
          <ac:graphicFrameMkLst>
            <pc:docMk/>
            <pc:sldMk cId="3643319982" sldId="353"/>
            <ac:graphicFrameMk id="4" creationId="{57C1A882-BE8F-4B56-B059-9A4B1641AFAD}"/>
          </ac:graphicFrameMkLst>
        </pc:graphicFrameChg>
        <pc:graphicFrameChg chg="add mod modGraphic">
          <ac:chgData name="Lewis, Jonathan" userId="18e94d15-771e-4526-9d90-dd9fe6a4d8e1" providerId="ADAL" clId="{C7A0A5A7-E780-41F6-89ED-1702E158CF0B}" dt="2022-07-19T13:11:12.545" v="2201" actId="14734"/>
          <ac:graphicFrameMkLst>
            <pc:docMk/>
            <pc:sldMk cId="3643319982" sldId="353"/>
            <ac:graphicFrameMk id="5" creationId="{D1042A0B-392F-BB66-5E9D-828C7E0319D4}"/>
          </ac:graphicFrameMkLst>
        </pc:graphicFrameChg>
      </pc:sldChg>
      <pc:sldChg chg="del">
        <pc:chgData name="Lewis, Jonathan" userId="18e94d15-771e-4526-9d90-dd9fe6a4d8e1" providerId="ADAL" clId="{C7A0A5A7-E780-41F6-89ED-1702E158CF0B}" dt="2022-07-19T02:41:52.721" v="1347" actId="47"/>
        <pc:sldMkLst>
          <pc:docMk/>
          <pc:sldMk cId="564113667" sldId="355"/>
        </pc:sldMkLst>
      </pc:sldChg>
      <pc:sldChg chg="delSp add del setBg delDesignElem">
        <pc:chgData name="Lewis, Jonathan" userId="18e94d15-771e-4526-9d90-dd9fe6a4d8e1" providerId="ADAL" clId="{C7A0A5A7-E780-41F6-89ED-1702E158CF0B}" dt="2022-07-19T02:03:53.085" v="925" actId="47"/>
        <pc:sldMkLst>
          <pc:docMk/>
          <pc:sldMk cId="1515986595" sldId="356"/>
        </pc:sldMkLst>
        <pc:spChg chg="del">
          <ac:chgData name="Lewis, Jonathan" userId="18e94d15-771e-4526-9d90-dd9fe6a4d8e1" providerId="ADAL" clId="{C7A0A5A7-E780-41F6-89ED-1702E158CF0B}" dt="2022-07-19T02:03:38.220" v="921"/>
          <ac:spMkLst>
            <pc:docMk/>
            <pc:sldMk cId="1515986595" sldId="356"/>
            <ac:spMk id="10" creationId="{BACC6370-2D7E-4714-9D71-7542949D7D5D}"/>
          </ac:spMkLst>
        </pc:spChg>
        <pc:spChg chg="del">
          <ac:chgData name="Lewis, Jonathan" userId="18e94d15-771e-4526-9d90-dd9fe6a4d8e1" providerId="ADAL" clId="{C7A0A5A7-E780-41F6-89ED-1702E158CF0B}" dt="2022-07-19T02:03:38.220" v="921"/>
          <ac:spMkLst>
            <pc:docMk/>
            <pc:sldMk cId="1515986595" sldId="356"/>
            <ac:spMk id="12" creationId="{F68B3F68-107C-434F-AA38-110D5EA91B85}"/>
          </ac:spMkLst>
        </pc:spChg>
        <pc:spChg chg="del">
          <ac:chgData name="Lewis, Jonathan" userId="18e94d15-771e-4526-9d90-dd9fe6a4d8e1" providerId="ADAL" clId="{C7A0A5A7-E780-41F6-89ED-1702E158CF0B}" dt="2022-07-19T02:03:38.220" v="921"/>
          <ac:spMkLst>
            <pc:docMk/>
            <pc:sldMk cId="1515986595" sldId="356"/>
            <ac:spMk id="14" creationId="{AAD0DBB9-1A4B-4391-81D4-CB19F9AB918A}"/>
          </ac:spMkLst>
        </pc:spChg>
        <pc:spChg chg="del">
          <ac:chgData name="Lewis, Jonathan" userId="18e94d15-771e-4526-9d90-dd9fe6a4d8e1" providerId="ADAL" clId="{C7A0A5A7-E780-41F6-89ED-1702E158CF0B}" dt="2022-07-19T02:03:38.220" v="921"/>
          <ac:spMkLst>
            <pc:docMk/>
            <pc:sldMk cId="1515986595" sldId="356"/>
            <ac:spMk id="16" creationId="{063BBA22-50EA-4C4D-BE05-F1CE4E63AA56}"/>
          </ac:spMkLst>
        </pc:spChg>
      </pc:sldChg>
      <pc:sldChg chg="addSp del delDesignElem">
        <pc:chgData name="Lewis, Jonathan" userId="18e94d15-771e-4526-9d90-dd9fe6a4d8e1" providerId="ADAL" clId="{C7A0A5A7-E780-41F6-89ED-1702E158CF0B}" dt="2022-07-19T02:04:08.616" v="927"/>
        <pc:sldMkLst>
          <pc:docMk/>
          <pc:sldMk cId="2309789063" sldId="356"/>
        </pc:sldMkLst>
        <pc:spChg chg="add">
          <ac:chgData name="Lewis, Jonathan" userId="18e94d15-771e-4526-9d90-dd9fe6a4d8e1" providerId="ADAL" clId="{C7A0A5A7-E780-41F6-89ED-1702E158CF0B}" dt="2022-07-19T02:04:08.616" v="927"/>
          <ac:spMkLst>
            <pc:docMk/>
            <pc:sldMk cId="2309789063" sldId="356"/>
            <ac:spMk id="10" creationId="{BACC6370-2D7E-4714-9D71-7542949D7D5D}"/>
          </ac:spMkLst>
        </pc:spChg>
        <pc:spChg chg="add">
          <ac:chgData name="Lewis, Jonathan" userId="18e94d15-771e-4526-9d90-dd9fe6a4d8e1" providerId="ADAL" clId="{C7A0A5A7-E780-41F6-89ED-1702E158CF0B}" dt="2022-07-19T02:04:08.616" v="927"/>
          <ac:spMkLst>
            <pc:docMk/>
            <pc:sldMk cId="2309789063" sldId="356"/>
            <ac:spMk id="12" creationId="{F68B3F68-107C-434F-AA38-110D5EA91B85}"/>
          </ac:spMkLst>
        </pc:spChg>
        <pc:spChg chg="add">
          <ac:chgData name="Lewis, Jonathan" userId="18e94d15-771e-4526-9d90-dd9fe6a4d8e1" providerId="ADAL" clId="{C7A0A5A7-E780-41F6-89ED-1702E158CF0B}" dt="2022-07-19T02:04:08.616" v="927"/>
          <ac:spMkLst>
            <pc:docMk/>
            <pc:sldMk cId="2309789063" sldId="356"/>
            <ac:spMk id="14" creationId="{AAD0DBB9-1A4B-4391-81D4-CB19F9AB918A}"/>
          </ac:spMkLst>
        </pc:spChg>
        <pc:spChg chg="add">
          <ac:chgData name="Lewis, Jonathan" userId="18e94d15-771e-4526-9d90-dd9fe6a4d8e1" providerId="ADAL" clId="{C7A0A5A7-E780-41F6-89ED-1702E158CF0B}" dt="2022-07-19T02:04:08.616" v="927"/>
          <ac:spMkLst>
            <pc:docMk/>
            <pc:sldMk cId="2309789063" sldId="356"/>
            <ac:spMk id="16" creationId="{063BBA22-50EA-4C4D-BE05-F1CE4E63AA56}"/>
          </ac:spMkLst>
        </pc:spChg>
      </pc:sldChg>
      <pc:sldChg chg="addSp delSp modSp add del mod">
        <pc:chgData name="Lewis, Jonathan" userId="18e94d15-771e-4526-9d90-dd9fe6a4d8e1" providerId="ADAL" clId="{C7A0A5A7-E780-41F6-89ED-1702E158CF0B}" dt="2022-07-19T02:32:28.491" v="1186" actId="47"/>
        <pc:sldMkLst>
          <pc:docMk/>
          <pc:sldMk cId="4009630563" sldId="356"/>
        </pc:sldMkLst>
        <pc:spChg chg="mod">
          <ac:chgData name="Lewis, Jonathan" userId="18e94d15-771e-4526-9d90-dd9fe6a4d8e1" providerId="ADAL" clId="{C7A0A5A7-E780-41F6-89ED-1702E158CF0B}" dt="2022-07-19T02:27:02.386" v="1093" actId="26606"/>
          <ac:spMkLst>
            <pc:docMk/>
            <pc:sldMk cId="4009630563" sldId="356"/>
            <ac:spMk id="2" creationId="{930EC2BE-AC57-4364-91CE-CCF8CDA1A06B}"/>
          </ac:spMkLst>
        </pc:spChg>
        <pc:spChg chg="add mod">
          <ac:chgData name="Lewis, Jonathan" userId="18e94d15-771e-4526-9d90-dd9fe6a4d8e1" providerId="ADAL" clId="{C7A0A5A7-E780-41F6-89ED-1702E158CF0B}" dt="2022-07-19T02:28:59.959" v="1163" actId="1076"/>
          <ac:spMkLst>
            <pc:docMk/>
            <pc:sldMk cId="4009630563" sldId="356"/>
            <ac:spMk id="4" creationId="{D6057EA8-81D0-CC5C-D028-827EE80B0308}"/>
          </ac:spMkLst>
        </pc:spChg>
        <pc:spChg chg="del">
          <ac:chgData name="Lewis, Jonathan" userId="18e94d15-771e-4526-9d90-dd9fe6a4d8e1" providerId="ADAL" clId="{C7A0A5A7-E780-41F6-89ED-1702E158CF0B}" dt="2022-07-19T02:27:02.386" v="1093" actId="26606"/>
          <ac:spMkLst>
            <pc:docMk/>
            <pc:sldMk cId="4009630563" sldId="356"/>
            <ac:spMk id="10" creationId="{BACC6370-2D7E-4714-9D71-7542949D7D5D}"/>
          </ac:spMkLst>
        </pc:spChg>
        <pc:spChg chg="del">
          <ac:chgData name="Lewis, Jonathan" userId="18e94d15-771e-4526-9d90-dd9fe6a4d8e1" providerId="ADAL" clId="{C7A0A5A7-E780-41F6-89ED-1702E158CF0B}" dt="2022-07-19T02:27:02.386" v="1093" actId="26606"/>
          <ac:spMkLst>
            <pc:docMk/>
            <pc:sldMk cId="4009630563" sldId="356"/>
            <ac:spMk id="12" creationId="{F68B3F68-107C-434F-AA38-110D5EA91B85}"/>
          </ac:spMkLst>
        </pc:spChg>
        <pc:spChg chg="del">
          <ac:chgData name="Lewis, Jonathan" userId="18e94d15-771e-4526-9d90-dd9fe6a4d8e1" providerId="ADAL" clId="{C7A0A5A7-E780-41F6-89ED-1702E158CF0B}" dt="2022-07-19T02:27:02.386" v="1093" actId="26606"/>
          <ac:spMkLst>
            <pc:docMk/>
            <pc:sldMk cId="4009630563" sldId="356"/>
            <ac:spMk id="14" creationId="{AAD0DBB9-1A4B-4391-81D4-CB19F9AB918A}"/>
          </ac:spMkLst>
        </pc:spChg>
        <pc:spChg chg="del">
          <ac:chgData name="Lewis, Jonathan" userId="18e94d15-771e-4526-9d90-dd9fe6a4d8e1" providerId="ADAL" clId="{C7A0A5A7-E780-41F6-89ED-1702E158CF0B}" dt="2022-07-19T02:27:02.386" v="1093" actId="26606"/>
          <ac:spMkLst>
            <pc:docMk/>
            <pc:sldMk cId="4009630563" sldId="356"/>
            <ac:spMk id="16" creationId="{063BBA22-50EA-4C4D-BE05-F1CE4E63AA56}"/>
          </ac:spMkLst>
        </pc:spChg>
        <pc:spChg chg="mod">
          <ac:chgData name="Lewis, Jonathan" userId="18e94d15-771e-4526-9d90-dd9fe6a4d8e1" providerId="ADAL" clId="{C7A0A5A7-E780-41F6-89ED-1702E158CF0B}" dt="2022-07-19T02:27:02.386" v="1093" actId="26606"/>
          <ac:spMkLst>
            <pc:docMk/>
            <pc:sldMk cId="4009630563" sldId="356"/>
            <ac:spMk id="18" creationId="{7818ADFF-547D-8720-0F1B-B3FF43D13196}"/>
          </ac:spMkLst>
        </pc:spChg>
        <pc:spChg chg="add">
          <ac:chgData name="Lewis, Jonathan" userId="18e94d15-771e-4526-9d90-dd9fe6a4d8e1" providerId="ADAL" clId="{C7A0A5A7-E780-41F6-89ED-1702E158CF0B}" dt="2022-07-19T02:27:02.386" v="1093" actId="26606"/>
          <ac:spMkLst>
            <pc:docMk/>
            <pc:sldMk cId="4009630563" sldId="356"/>
            <ac:spMk id="68" creationId="{7F57BEA8-497D-4AA8-8A18-BDCD696B25FE}"/>
          </ac:spMkLst>
        </pc:spChg>
        <pc:graphicFrameChg chg="add del mod modGraphic">
          <ac:chgData name="Lewis, Jonathan" userId="18e94d15-771e-4526-9d90-dd9fe6a4d8e1" providerId="ADAL" clId="{C7A0A5A7-E780-41F6-89ED-1702E158CF0B}" dt="2022-07-19T02:32:05.543" v="1184" actId="478"/>
          <ac:graphicFrameMkLst>
            <pc:docMk/>
            <pc:sldMk cId="4009630563" sldId="356"/>
            <ac:graphicFrameMk id="3" creationId="{E5362B6A-B5B8-E8F7-D130-1F15BF320C93}"/>
          </ac:graphicFrameMkLst>
        </pc:graphicFrameChg>
        <pc:picChg chg="ord">
          <ac:chgData name="Lewis, Jonathan" userId="18e94d15-771e-4526-9d90-dd9fe6a4d8e1" providerId="ADAL" clId="{C7A0A5A7-E780-41F6-89ED-1702E158CF0B}" dt="2022-07-19T02:27:02.386" v="1093" actId="26606"/>
          <ac:picMkLst>
            <pc:docMk/>
            <pc:sldMk cId="4009630563" sldId="356"/>
            <ac:picMk id="61" creationId="{63EF5E31-F52A-460C-B2A2-7863D8AB3E30}"/>
          </ac:picMkLst>
        </pc:picChg>
        <pc:cxnChg chg="add">
          <ac:chgData name="Lewis, Jonathan" userId="18e94d15-771e-4526-9d90-dd9fe6a4d8e1" providerId="ADAL" clId="{C7A0A5A7-E780-41F6-89ED-1702E158CF0B}" dt="2022-07-19T02:27:02.386" v="1093" actId="26606"/>
          <ac:cxnSpMkLst>
            <pc:docMk/>
            <pc:sldMk cId="4009630563" sldId="356"/>
            <ac:cxnSpMk id="66" creationId="{D2E961F1-4A28-4A5F-BBD4-6E400E5E6C75}"/>
          </ac:cxnSpMkLst>
        </pc:cxnChg>
        <pc:cxnChg chg="add">
          <ac:chgData name="Lewis, Jonathan" userId="18e94d15-771e-4526-9d90-dd9fe6a4d8e1" providerId="ADAL" clId="{C7A0A5A7-E780-41F6-89ED-1702E158CF0B}" dt="2022-07-19T02:27:02.386" v="1093" actId="26606"/>
          <ac:cxnSpMkLst>
            <pc:docMk/>
            <pc:sldMk cId="4009630563" sldId="356"/>
            <ac:cxnSpMk id="70" creationId="{A82415D3-DDE5-4D63-8CB3-23A5EC581B27}"/>
          </ac:cxnSpMkLst>
        </pc:cxnChg>
        <pc:cxnChg chg="add">
          <ac:chgData name="Lewis, Jonathan" userId="18e94d15-771e-4526-9d90-dd9fe6a4d8e1" providerId="ADAL" clId="{C7A0A5A7-E780-41F6-89ED-1702E158CF0B}" dt="2022-07-19T02:27:02.386" v="1093" actId="26606"/>
          <ac:cxnSpMkLst>
            <pc:docMk/>
            <pc:sldMk cId="4009630563" sldId="356"/>
            <ac:cxnSpMk id="72" creationId="{AD7193FB-6AE6-4B3B-8F89-56B55DD63B4D}"/>
          </ac:cxnSpMkLst>
        </pc:cxnChg>
      </pc:sldChg>
      <pc:sldChg chg="delSp add del setBg delDesignElem">
        <pc:chgData name="Lewis, Jonathan" userId="18e94d15-771e-4526-9d90-dd9fe6a4d8e1" providerId="ADAL" clId="{C7A0A5A7-E780-41F6-89ED-1702E158CF0B}" dt="2022-07-19T02:03:52.152" v="924" actId="47"/>
        <pc:sldMkLst>
          <pc:docMk/>
          <pc:sldMk cId="3883973982" sldId="357"/>
        </pc:sldMkLst>
        <pc:spChg chg="del">
          <ac:chgData name="Lewis, Jonathan" userId="18e94d15-771e-4526-9d90-dd9fe6a4d8e1" providerId="ADAL" clId="{C7A0A5A7-E780-41F6-89ED-1702E158CF0B}" dt="2022-07-19T02:03:45.363" v="923"/>
          <ac:spMkLst>
            <pc:docMk/>
            <pc:sldMk cId="3883973982" sldId="357"/>
            <ac:spMk id="10" creationId="{BACC6370-2D7E-4714-9D71-7542949D7D5D}"/>
          </ac:spMkLst>
        </pc:spChg>
        <pc:spChg chg="del">
          <ac:chgData name="Lewis, Jonathan" userId="18e94d15-771e-4526-9d90-dd9fe6a4d8e1" providerId="ADAL" clId="{C7A0A5A7-E780-41F6-89ED-1702E158CF0B}" dt="2022-07-19T02:03:45.363" v="923"/>
          <ac:spMkLst>
            <pc:docMk/>
            <pc:sldMk cId="3883973982" sldId="357"/>
            <ac:spMk id="12" creationId="{F68B3F68-107C-434F-AA38-110D5EA91B85}"/>
          </ac:spMkLst>
        </pc:spChg>
        <pc:spChg chg="del">
          <ac:chgData name="Lewis, Jonathan" userId="18e94d15-771e-4526-9d90-dd9fe6a4d8e1" providerId="ADAL" clId="{C7A0A5A7-E780-41F6-89ED-1702E158CF0B}" dt="2022-07-19T02:03:45.363" v="923"/>
          <ac:spMkLst>
            <pc:docMk/>
            <pc:sldMk cId="3883973982" sldId="357"/>
            <ac:spMk id="14" creationId="{AAD0DBB9-1A4B-4391-81D4-CB19F9AB918A}"/>
          </ac:spMkLst>
        </pc:spChg>
        <pc:spChg chg="del">
          <ac:chgData name="Lewis, Jonathan" userId="18e94d15-771e-4526-9d90-dd9fe6a4d8e1" providerId="ADAL" clId="{C7A0A5A7-E780-41F6-89ED-1702E158CF0B}" dt="2022-07-19T02:03:45.363" v="923"/>
          <ac:spMkLst>
            <pc:docMk/>
            <pc:sldMk cId="3883973982" sldId="357"/>
            <ac:spMk id="16" creationId="{063BBA22-50EA-4C4D-BE05-F1CE4E63AA56}"/>
          </ac:spMkLst>
        </pc:spChg>
      </pc:sldChg>
      <pc:sldChg chg="addSp modSp add mod">
        <pc:chgData name="Lewis, Jonathan" userId="18e94d15-771e-4526-9d90-dd9fe6a4d8e1" providerId="ADAL" clId="{C7A0A5A7-E780-41F6-89ED-1702E158CF0B}" dt="2022-07-19T03:56:57.897" v="1911" actId="20577"/>
        <pc:sldMkLst>
          <pc:docMk/>
          <pc:sldMk cId="4158924473" sldId="357"/>
        </pc:sldMkLst>
        <pc:spChg chg="mod">
          <ac:chgData name="Lewis, Jonathan" userId="18e94d15-771e-4526-9d90-dd9fe6a4d8e1" providerId="ADAL" clId="{C7A0A5A7-E780-41F6-89ED-1702E158CF0B}" dt="2022-07-19T02:40:52.595" v="1340" actId="20577"/>
          <ac:spMkLst>
            <pc:docMk/>
            <pc:sldMk cId="4158924473" sldId="357"/>
            <ac:spMk id="2" creationId="{930EC2BE-AC57-4364-91CE-CCF8CDA1A06B}"/>
          </ac:spMkLst>
        </pc:spChg>
        <pc:graphicFrameChg chg="add mod modGraphic">
          <ac:chgData name="Lewis, Jonathan" userId="18e94d15-771e-4526-9d90-dd9fe6a4d8e1" providerId="ADAL" clId="{C7A0A5A7-E780-41F6-89ED-1702E158CF0B}" dt="2022-07-19T03:56:57.897" v="1911" actId="20577"/>
          <ac:graphicFrameMkLst>
            <pc:docMk/>
            <pc:sldMk cId="4158924473" sldId="357"/>
            <ac:graphicFrameMk id="3" creationId="{1F978F98-B9DF-F1C7-8A7B-554498B62ED5}"/>
          </ac:graphicFrameMkLst>
        </pc:graphicFrameChg>
      </pc:sldChg>
      <pc:sldChg chg="addSp modSp add mod">
        <pc:chgData name="Lewis, Jonathan" userId="18e94d15-771e-4526-9d90-dd9fe6a4d8e1" providerId="ADAL" clId="{C7A0A5A7-E780-41F6-89ED-1702E158CF0B}" dt="2022-07-19T03:43:35.004" v="1804" actId="20577"/>
        <pc:sldMkLst>
          <pc:docMk/>
          <pc:sldMk cId="498854960" sldId="358"/>
        </pc:sldMkLst>
        <pc:spChg chg="mod">
          <ac:chgData name="Lewis, Jonathan" userId="18e94d15-771e-4526-9d90-dd9fe6a4d8e1" providerId="ADAL" clId="{C7A0A5A7-E780-41F6-89ED-1702E158CF0B}" dt="2022-07-19T02:41:06.929" v="1344" actId="20577"/>
          <ac:spMkLst>
            <pc:docMk/>
            <pc:sldMk cId="498854960" sldId="358"/>
            <ac:spMk id="2" creationId="{930EC2BE-AC57-4364-91CE-CCF8CDA1A06B}"/>
          </ac:spMkLst>
        </pc:spChg>
        <pc:graphicFrameChg chg="add mod modGraphic">
          <ac:chgData name="Lewis, Jonathan" userId="18e94d15-771e-4526-9d90-dd9fe6a4d8e1" providerId="ADAL" clId="{C7A0A5A7-E780-41F6-89ED-1702E158CF0B}" dt="2022-07-19T03:43:35.004" v="1804" actId="20577"/>
          <ac:graphicFrameMkLst>
            <pc:docMk/>
            <pc:sldMk cId="498854960" sldId="358"/>
            <ac:graphicFrameMk id="3" creationId="{B53E117B-759B-D445-A26D-42ABE6614FC6}"/>
          </ac:graphicFrameMkLst>
        </pc:graphicFrameChg>
      </pc:sldChg>
      <pc:sldChg chg="addSp modSp add mod">
        <pc:chgData name="Lewis, Jonathan" userId="18e94d15-771e-4526-9d90-dd9fe6a4d8e1" providerId="ADAL" clId="{C7A0A5A7-E780-41F6-89ED-1702E158CF0B}" dt="2022-07-19T03:43:45.790" v="1808" actId="20577"/>
        <pc:sldMkLst>
          <pc:docMk/>
          <pc:sldMk cId="160007182" sldId="359"/>
        </pc:sldMkLst>
        <pc:spChg chg="mod">
          <ac:chgData name="Lewis, Jonathan" userId="18e94d15-771e-4526-9d90-dd9fe6a4d8e1" providerId="ADAL" clId="{C7A0A5A7-E780-41F6-89ED-1702E158CF0B}" dt="2022-07-19T02:40:44.139" v="1337" actId="20577"/>
          <ac:spMkLst>
            <pc:docMk/>
            <pc:sldMk cId="160007182" sldId="359"/>
            <ac:spMk id="2" creationId="{930EC2BE-AC57-4364-91CE-CCF8CDA1A06B}"/>
          </ac:spMkLst>
        </pc:spChg>
        <pc:spChg chg="add mod">
          <ac:chgData name="Lewis, Jonathan" userId="18e94d15-771e-4526-9d90-dd9fe6a4d8e1" providerId="ADAL" clId="{C7A0A5A7-E780-41F6-89ED-1702E158CF0B}" dt="2022-07-19T02:54:55.971" v="1397" actId="1076"/>
          <ac:spMkLst>
            <pc:docMk/>
            <pc:sldMk cId="160007182" sldId="359"/>
            <ac:spMk id="4" creationId="{FD3A0AC9-176C-815F-94DD-8DF3916238DE}"/>
          </ac:spMkLst>
        </pc:spChg>
        <pc:graphicFrameChg chg="add mod modGraphic">
          <ac:chgData name="Lewis, Jonathan" userId="18e94d15-771e-4526-9d90-dd9fe6a4d8e1" providerId="ADAL" clId="{C7A0A5A7-E780-41F6-89ED-1702E158CF0B}" dt="2022-07-19T03:43:45.790" v="1808" actId="20577"/>
          <ac:graphicFrameMkLst>
            <pc:docMk/>
            <pc:sldMk cId="160007182" sldId="359"/>
            <ac:graphicFrameMk id="3" creationId="{84A777AA-55D0-BB2A-EC34-5D773FCF967C}"/>
          </ac:graphicFrameMkLst>
        </pc:graphicFrame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F58B46F-7EA1-4DCD-98FA-BB871DCA8078}" type="datetimeFigureOut">
              <a:rPr lang="en-US" smtClean="0"/>
              <a:t>7/18/2022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2DFFCDB-C622-4A89-9B5E-3F33CEAB02C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1285360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2DFFCDB-C622-4A89-9B5E-3F33CEAB02CF}" type="slidenum">
              <a:rPr lang="en-US" smtClean="0"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681090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12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11664F0-A8EA-4895-9424-980BF1A3A4AD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8517156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2DFFCDB-C622-4A89-9B5E-3F33CEAB02CF}" type="slidenum">
              <a:rPr lang="en-US" smtClean="0"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076299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2DFFCDB-C622-4A89-9B5E-3F33CEAB02CF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3094069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2DFFCDB-C622-4A89-9B5E-3F33CEAB02CF}" type="slidenum">
              <a:rPr lang="en-US" smtClean="0"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0144968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2DFFCDB-C622-4A89-9B5E-3F33CEAB02CF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5026910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2DFFCDB-C622-4A89-9B5E-3F33CEAB02CF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7360843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  <a:defRPr/>
            </a:pPr>
            <a:endParaRPr lang="en-US" sz="2000" dirty="0">
              <a:solidFill>
                <a:prstClr val="black"/>
              </a:solidFill>
              <a:latin typeface="Calibri"/>
              <a:ea typeface="Calibri" panose="020F0502020204030204" pitchFamily="34" charset="0"/>
              <a:cs typeface="Calibri"/>
            </a:endParaRPr>
          </a:p>
          <a:p>
            <a:pPr>
              <a:lnSpc>
                <a:spcPct val="90000"/>
              </a:lnSpc>
              <a:defRPr/>
            </a:pPr>
            <a:endParaRPr lang="en-US" sz="2000" dirty="0">
              <a:solidFill>
                <a:prstClr val="black"/>
              </a:solidFill>
              <a:latin typeface="Calibri"/>
              <a:ea typeface="Calibri" panose="020F0502020204030204" pitchFamily="34" charset="0"/>
              <a:cs typeface="Calibri"/>
            </a:endParaRP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2DFFCDB-C622-4A89-9B5E-3F33CEAB02CF}" type="slidenum">
              <a:rPr lang="en-US" smtClean="0"/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7522260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783343-382A-4618-ACA6-5B0AB83ADF7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5C5E818-02BA-4405-82FE-F4F14307F6D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2E951B4-EB51-4263-A314-FB4612EFCD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A0FFA2-661E-47E3-AA7D-7AF50D1E3E50}" type="datetime1">
              <a:rPr lang="en-US" smtClean="0"/>
              <a:t>7/18/2022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FA90C7-A9E8-4BFF-9A93-99463B07B8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09150B0-49DE-4C1D-A79F-F5DE952DA8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544926-97F8-4109-9D39-9D8DBDC4D34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9960934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94826A-E633-445F-93EA-5A6B89BBFB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9EDFC1A-4A39-4186-9E4A-37DB38C3BDC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5434240-5F97-44FE-8876-0859DAC804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052610-9471-4A63-882E-4EAB9C569346}" type="datetime1">
              <a:rPr lang="en-US" smtClean="0"/>
              <a:t>7/18/2022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2186284-3AC1-42BD-891A-B2014D7D98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3A64784-5FD2-44F9-BE5E-B84246A588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544926-97F8-4109-9D39-9D8DBDC4D34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0615343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9AC8BF-5821-47EA-A882-29E33BF52B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5D1FA27-1506-41F4-8E2A-76C73D211B9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1F6B3E0-D1C9-4095-B1FD-84BFBE79C8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FD49E5-10DE-4FE9-8055-2DA706E50B48}" type="datetime1">
              <a:rPr lang="en-US" smtClean="0"/>
              <a:t>7/18/2022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3A30CA7-5667-4C49-AB71-520F3A5E48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CA6BB45-0B92-422C-A9CF-B1299D04A4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544926-97F8-4109-9D39-9D8DBDC4D34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22863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2A4D60-DA2C-4DA8-9B08-AD5C6DA152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E1C23DE-B4F1-4A2A-A928-3CEC3A0C206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70C83B3-3A60-45CF-9F00-F15E3759FED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051CC9B-EE10-4E13-B7D1-F7E7698587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072814-3D38-4E83-B923-FB6785864FC5}" type="datetime1">
              <a:rPr lang="en-US" smtClean="0"/>
              <a:t>7/18/2022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845CD21-DEA4-490D-95E5-E05B1D0FE8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4EC0B92-EE40-4F71-9FAE-4563850866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544926-97F8-4109-9D39-9D8DBDC4D34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8397682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8B7E4B-1F83-4909-83C7-D1BB0925DD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E2A8D04-F38C-465C-9A12-BC9A012B854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03E3C8E-9000-4914-8D33-E0BF5D3EBF7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EE7D249-CF49-4AB2-8FAD-DA28CC1E205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3D8D152-DF83-435C-8AF5-B4052A1F1F6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0D055C44-9559-4AE6-BC33-0F6F616738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5A9741-A6DB-49CD-A0E9-8873D80E0980}" type="datetime1">
              <a:rPr lang="en-US" smtClean="0"/>
              <a:t>7/18/2022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72E7CC3-0CDD-4814-B81F-2524ACF548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AA13C27-6E9D-4DE3-BE18-9F43266072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544926-97F8-4109-9D39-9D8DBDC4D34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0074974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B9A08C-C497-44E1-85C8-E3260804E4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2F08BE8-E61C-441E-9C29-5D1E114558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B12866-9238-4DA6-9425-037118292D71}" type="datetime1">
              <a:rPr lang="en-US" smtClean="0"/>
              <a:t>7/18/2022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FEB3D70-13F4-4AEC-B624-130475F6A8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A4301DB-1F10-4810-8C80-83591589FC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544926-97F8-4109-9D39-9D8DBDC4D34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6272522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DC3C0C9-07BB-4D44-AECE-7EEC2F4732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C00116-F5E6-43FB-A119-1A040B9485D2}" type="datetime1">
              <a:rPr lang="en-US" smtClean="0"/>
              <a:t>7/18/2022</a:t>
            </a:fld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1DDECFC-3561-4EA7-831D-5060B01D7F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F9DFEB2-38A9-4B51-A333-C56AAB8E21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544926-97F8-4109-9D39-9D8DBDC4D34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8880659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A959A6-C9BE-4412-8C88-DDD9ED87AD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062AB47-ACE4-42B0-A0D7-701563C3E8A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7D92044-CDE2-4D54-BBDD-9FF8FE7C018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F66ACB1-249F-4B59-BAB0-293F1BE306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6F8D9C-29C5-4F07-842D-5100D9073F55}" type="datetime1">
              <a:rPr lang="en-US" smtClean="0"/>
              <a:t>7/18/2022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C26ADEE-EDB1-41F9-AA7B-872447DE11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2E41052-D25F-4E8B-B866-72E70A2B2D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544926-97F8-4109-9D39-9D8DBDC4D34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2397886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799CA5-DD50-4E54-8388-7935E40EA9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08296B3-E5C7-46A1-B9D3-14C6C8952DD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363B572-D6EC-4204-955D-96AD0A614EB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3342632-79C7-4F94-B20A-2917C642F8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2A890D-F4F5-425D-BD97-4EE1E4A52EED}" type="datetime1">
              <a:rPr lang="en-US" smtClean="0"/>
              <a:t>7/18/2022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0D2676B-1A4B-4F33-95D1-59D94F2F73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2FE33D4-08C1-4927-B318-10330810F9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544926-97F8-4109-9D39-9D8DBDC4D34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8219519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BC741A-2962-44D0-A2BF-AD567F0558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471B099-EA05-41CD-85EA-884B3F651A8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D408B05-0A67-4BD9-ADD6-026B04226B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F22331-E534-4B99-8FCB-773089FC13E2}" type="datetime1">
              <a:rPr lang="en-US" smtClean="0"/>
              <a:t>7/18/2022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51074FF-506C-4133-B46B-66A3D9C523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1C16754-CA25-4BDA-8C2F-7B60C48F86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544926-97F8-4109-9D39-9D8DBDC4D34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1126923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8A60C19D-2925-409C-AE23-283AE5ECCED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66CB140-F43B-4F45-A381-AE0F3D0FB95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C5B89FE-04E7-4309-A06A-40822EE31B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CB95E0-806A-430D-A091-22F94D9247B0}" type="datetime1">
              <a:rPr lang="en-US" smtClean="0"/>
              <a:t>7/18/2022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2E546F6-4816-4A27-A16D-B3822937EC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5FBEB14-A77C-4D7D-B7A5-F52335C40E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544926-97F8-4109-9D39-9D8DBDC4D34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0423734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9B428A-B729-47EC-994B-A1C1DAAB702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FE2AA08-2BF6-4B14-BB72-3B4DEA0A90C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A2DA509-6BA1-4191-8F3C-4F6A5A0876F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2946EB-A309-4271-85A6-16AFE321D5D7}" type="datetime1">
              <a:rPr lang="en-US" smtClean="0"/>
              <a:t>7/18/2022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A87ECF7-0639-4A6A-87CB-3F62FFD1DA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F1D397F-AA4D-4D79-978F-CF5154C5A3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639983-6668-4105-944C-04CFDA241FE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4514421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44C861-1201-4644-962E-7E54D80E5B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8B9DABB-0A09-423F-B598-00031FAE4E3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836B1D1-8B37-4D16-84DB-5790460E04F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904702" y="6356350"/>
            <a:ext cx="2743200" cy="365125"/>
          </a:xfrm>
        </p:spPr>
        <p:txBody>
          <a:bodyPr/>
          <a:lstStyle/>
          <a:p>
            <a:fld id="{484F3649-20A6-410B-8CDA-0BC33EBE35F1}" type="datetime1">
              <a:rPr lang="en-US" smtClean="0"/>
              <a:t>7/18/2022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BDA2B06-C3C7-4CC5-BFB1-339924FAA8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FC8DDEE-130C-4971-9DA7-3A0DA27F6C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49"/>
            <a:ext cx="2743200" cy="365125"/>
          </a:xfrm>
        </p:spPr>
        <p:txBody>
          <a:bodyPr/>
          <a:lstStyle/>
          <a:p>
            <a:fld id="{A0639983-6668-4105-944C-04CFDA241FE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1182549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5BFDB4-90A8-4BE6-8186-A3BE7887B6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E157F27-E983-465E-B8AA-A14F5C99D3C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E8698F0-C54D-4ED4-ADC0-D115FC831A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1F6AA7-CEEF-41A6-AE78-18B6F9F86D18}" type="datetime1">
              <a:rPr lang="en-US" smtClean="0"/>
              <a:t>7/18/2022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E5B09DE-B376-4349-88DB-496E7AD47D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712BBAD-A914-49B7-B35B-79D9D97384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639983-6668-4105-944C-04CFDA241FE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9359466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ADDBC1-7F01-48E7-A167-A879A6C0D9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43A4CB1-E9B4-4C9E-8EF4-EA80C7EE172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5216114-F55B-4945-8C9D-2637BA14C52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218B698-E320-465A-BABD-3290D0A665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7ED281-1A13-4F3D-8467-193E5D55B396}" type="datetime1">
              <a:rPr lang="en-US" smtClean="0"/>
              <a:t>7/18/2022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9AC3DD8-68B4-406E-BE13-036DA9F1B0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88C51DF-189A-4FEF-9EC1-CAFD22BF34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639983-6668-4105-944C-04CFDA241FE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7901141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968EAC-4747-4DE8-8C77-5D811546D8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08EBE51-351A-4EC1-9447-84CBBCDE926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47255FF-3CD5-4E3E-BF95-D50614656E2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3459FB0-0F77-43F4-B3CE-52D93526916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F73E70E-F191-4E4E-A4A7-88EC802FB85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C0A6239-95A8-4E3B-B1AE-C9D6E51368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42DDF2-566D-4293-BEEF-F2E4CBE77335}" type="datetime1">
              <a:rPr lang="en-US" smtClean="0"/>
              <a:t>7/18/2022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8A73BAA-30A2-45A7-A375-736C80515D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3182EC5-EFA4-4A5C-AAE7-F37038FDA7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639983-6668-4105-944C-04CFDA241FE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1104988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A1F7C3-EA4B-441E-A469-72A1ED760C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D9957F5-AB42-4579-9C39-15F88262CF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078EB5-0F51-45C8-A3F5-F6CAB867C14A}" type="datetime1">
              <a:rPr lang="en-US" smtClean="0"/>
              <a:t>7/18/2022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73DAB18-2F53-412C-A0D4-79CB7551EF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3C2E2FA-9326-4FAE-B725-402074C859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639983-6668-4105-944C-04CFDA241FE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241202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3468B22-A45C-4182-A2CF-54D1A63808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B4890D-F8A7-46C9-996F-116399578D98}" type="datetime1">
              <a:rPr lang="en-US" smtClean="0"/>
              <a:t>7/18/2022</a:t>
            </a:fld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5946823-E6CF-42ED-BCC1-FDAEA76304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27E2797-B207-446C-9BA3-0CCA27E263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639983-6668-4105-944C-04CFDA241FE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280029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4E47C2-5397-4AF8-9F78-BF8936A606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C25372B-A2EC-4442-AF87-8C3B8D5FF59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CF3BE21-733C-4C6A-AC77-D9BA2E02F93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EB47CE7-65BF-45E0-A3C0-040DDB999C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9C99C9-E437-4E38-B5A5-E076B44C1360}" type="datetime1">
              <a:rPr lang="en-US" smtClean="0"/>
              <a:t>7/18/2022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E827C54-45E1-47E9-996E-E70DE1AC9D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FC62C95-E613-4CF5-B44D-099416DD7C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639983-6668-4105-944C-04CFDA241FE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82424483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7F9289-E9C0-4316-9057-49C46FCB6D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59A933E8-FA5F-4D17-BD31-7F5F9486E8D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AD50E12-A6B2-408A-A65A-C1254F64B18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24DD754-E883-41F4-A177-F72A2B6BD5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C2514B-74C0-472B-BE12-50DEA6705976}" type="datetime1">
              <a:rPr lang="en-US" smtClean="0"/>
              <a:t>7/18/2022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6281549-989F-4E7B-85F4-3D549C3C90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7690C8F-B8BB-4D9F-8A06-B8529A92DF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639983-6668-4105-944C-04CFDA241FE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21901649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B3672C-5C78-422F-9B57-855A934903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68144CB-E39F-4E9C-BB78-E459DBE84FB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BDE58D8-B249-4581-9553-8729A3138F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3EBE80-A46D-4ACA-BBD0-2FA71AA4F41C}" type="datetime1">
              <a:rPr lang="en-US" smtClean="0"/>
              <a:t>7/18/2022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85FE589-45B9-4F6D-849A-4E4E8C1133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20975DD-3D7F-448C-BB49-876421B0E8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639983-6668-4105-944C-04CFDA241FE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85216467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88824E83-F9DF-4BCC-A686-454B38D5DB9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80DA04D-95EB-4551-B326-AE462CBDC0D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FAAF5B4-1613-4F91-AB3C-3DE0B4ACB4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8BAEA0-6251-429E-A898-45971EAA17AC}" type="datetime1">
              <a:rPr lang="en-US" smtClean="0"/>
              <a:t>7/18/2022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4442B7A-D577-4CBE-80A6-FD307CBBDC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B7EE655-F321-49DF-9601-4A6363E9F9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639983-6668-4105-944C-04CFDA241FE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696622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65BE7739-3A62-43B5-85DD-706750EC50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784D13B-6BF1-4B61-A8F0-1F73D06466B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CAB262C-9E0B-4EDF-95C3-C8ED315F0F5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FA7EEC0-A825-43B3-80FC-D9336387A35F}" type="datetime1">
              <a:rPr lang="en-US" smtClean="0"/>
              <a:t>7/18/2022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EDB0C6A-660C-4E78-883C-BD095070317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3526B9D-80FC-4D1C-998F-6C5DF7C39B4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9544926-97F8-4109-9D39-9D8DBDC4D34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572678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5C9755D-71C8-4F42-BD14-02591A1EA2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F0D10FA-ED40-4417-BAC0-4F1B045E59F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332A836-13EC-4DBF-A755-71B110D2F6A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22EC6D6-E1E3-4888-B66B-E899373D0190}" type="datetime1">
              <a:rPr lang="en-US" smtClean="0"/>
              <a:t>7/18/2022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D07EC55-A6F4-4A57-8A40-C7339DEDA7C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F08D988-52C3-4682-9DFC-349DB5B2166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0639983-6668-4105-944C-04CFDA241FE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467333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3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.xml"/><Relationship Id="rId4" Type="http://schemas.openxmlformats.org/officeDocument/2006/relationships/image" Target="../media/image1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3.xml"/><Relationship Id="rId4" Type="http://schemas.openxmlformats.org/officeDocument/2006/relationships/image" Target="../media/image1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4.xml"/><Relationship Id="rId4" Type="http://schemas.openxmlformats.org/officeDocument/2006/relationships/image" Target="../media/image1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5.xml"/><Relationship Id="rId4" Type="http://schemas.openxmlformats.org/officeDocument/2006/relationships/image" Target="../media/image1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1B15ED52-F352-441B-82BF-E0EA34836D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3B2E3793-BFE6-45A2-9B7B-E18844431C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1" y="-1"/>
            <a:ext cx="12191998" cy="1590742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BC4C4868-CB8F-4AF9-9CDB-8108F2C19B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-3" y="0"/>
            <a:ext cx="8115306" cy="1590742"/>
          </a:xfrm>
          <a:prstGeom prst="rect">
            <a:avLst/>
          </a:prstGeom>
          <a:gradFill>
            <a:gsLst>
              <a:gs pos="20000">
                <a:schemeClr val="accent1">
                  <a:alpha val="0"/>
                </a:schemeClr>
              </a:gs>
              <a:gs pos="100000">
                <a:schemeClr val="accent1">
                  <a:lumMod val="50000"/>
                  <a:alpha val="55000"/>
                </a:schemeClr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375E0459-6403-40CD-989D-56A4407CA12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115299" y="-1"/>
            <a:ext cx="4076698" cy="1590742"/>
          </a:xfrm>
          <a:prstGeom prst="rect">
            <a:avLst/>
          </a:prstGeom>
          <a:gradFill>
            <a:gsLst>
              <a:gs pos="0">
                <a:schemeClr val="accent1">
                  <a:alpha val="66000"/>
                </a:schemeClr>
              </a:gs>
              <a:gs pos="100000">
                <a:srgbClr val="000000">
                  <a:alpha val="30000"/>
                </a:srgb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53E5B1A8-3AC9-4BD1-9BBC-78CA94F2D1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59350" y="-1"/>
            <a:ext cx="11732646" cy="1597433"/>
          </a:xfrm>
          <a:prstGeom prst="rect">
            <a:avLst/>
          </a:prstGeom>
          <a:gradFill>
            <a:gsLst>
              <a:gs pos="50000">
                <a:srgbClr val="000000">
                  <a:alpha val="0"/>
                </a:srgbClr>
              </a:gs>
              <a:gs pos="99000">
                <a:schemeClr val="accent1">
                  <a:lumMod val="50000"/>
                  <a:alpha val="52000"/>
                </a:schemeClr>
              </a:gs>
            </a:gsLst>
            <a:lin ang="16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D99087BB-CB44-7505-C60D-C67CAFDD592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 bwMode="white">
          <a:xfrm>
            <a:off x="0" y="843625"/>
            <a:ext cx="12188824" cy="0"/>
          </a:xfrm>
          <a:prstGeom prst="line">
            <a:avLst/>
          </a:prstGeom>
          <a:ln w="508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Rectangle 18">
            <a:extLst>
              <a:ext uri="{FF2B5EF4-FFF2-40B4-BE49-F238E27FC236}">
                <a16:creationId xmlns:a16="http://schemas.microsoft.com/office/drawing/2014/main" id="{FC42B059-8F60-18CA-E1CF-FD38149E5C1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176" y="968282"/>
            <a:ext cx="12188824" cy="494690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1" name="Title 1">
            <a:extLst>
              <a:ext uri="{FF2B5EF4-FFF2-40B4-BE49-F238E27FC236}">
                <a16:creationId xmlns:a16="http://schemas.microsoft.com/office/drawing/2014/main" id="{70EC0D13-59C8-67B8-F4E4-6B091A15FBB4}"/>
              </a:ext>
            </a:extLst>
          </p:cNvPr>
          <p:cNvSpPr txBox="1">
            <a:spLocks/>
          </p:cNvSpPr>
          <p:nvPr/>
        </p:nvSpPr>
        <p:spPr>
          <a:xfrm>
            <a:off x="752475" y="1475661"/>
            <a:ext cx="10601325" cy="2166723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850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5400" dirty="0">
                <a:latin typeface="Open Sans"/>
                <a:ea typeface="Open Sans"/>
                <a:cs typeface="Open Sans"/>
              </a:rPr>
              <a:t>TEXAS CHILD MENTAL HEALTH CARE CONSORTIUM </a:t>
            </a:r>
          </a:p>
          <a:p>
            <a:pPr algn="ctr"/>
            <a:endParaRPr lang="en-US" sz="5400" dirty="0">
              <a:latin typeface="Open Sans"/>
              <a:ea typeface="Open Sans"/>
              <a:cs typeface="Open Sans"/>
            </a:endParaRPr>
          </a:p>
          <a:p>
            <a:pPr algn="ctr"/>
            <a:r>
              <a:rPr lang="en-US" sz="5400" dirty="0">
                <a:latin typeface="Open Sans"/>
                <a:ea typeface="Open Sans"/>
                <a:cs typeface="Open Sans"/>
              </a:rPr>
              <a:t>FY22-23 Budget Review</a:t>
            </a:r>
          </a:p>
        </p:txBody>
      </p: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4E16AC39-8092-4502-FCA0-06129AC6749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724400" y="3894594"/>
            <a:ext cx="2743200" cy="0"/>
          </a:xfrm>
          <a:prstGeom prst="line">
            <a:avLst/>
          </a:prstGeom>
          <a:ln w="190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>
            <a:extLst>
              <a:ext uri="{FF2B5EF4-FFF2-40B4-BE49-F238E27FC236}">
                <a16:creationId xmlns:a16="http://schemas.microsoft.com/office/drawing/2014/main" id="{3DC87E80-A1DF-FD1C-18A9-FECC0CFF6FC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 bwMode="white">
          <a:xfrm>
            <a:off x="0" y="6028863"/>
            <a:ext cx="12188824" cy="0"/>
          </a:xfrm>
          <a:prstGeom prst="line">
            <a:avLst/>
          </a:prstGeom>
          <a:ln w="508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TextBox 26">
            <a:extLst>
              <a:ext uri="{FF2B5EF4-FFF2-40B4-BE49-F238E27FC236}">
                <a16:creationId xmlns:a16="http://schemas.microsoft.com/office/drawing/2014/main" id="{D1069E64-2792-921F-379A-7660EEEBF429}"/>
              </a:ext>
            </a:extLst>
          </p:cNvPr>
          <p:cNvSpPr txBox="1"/>
          <p:nvPr/>
        </p:nvSpPr>
        <p:spPr>
          <a:xfrm>
            <a:off x="726547" y="4012171"/>
            <a:ext cx="10735727" cy="830997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n-US" sz="2400" dirty="0">
                <a:latin typeface="Open Sans"/>
                <a:ea typeface="Open Sans"/>
                <a:cs typeface="Open Sans"/>
              </a:rPr>
              <a:t>Executive Committee Meeting</a:t>
            </a:r>
          </a:p>
          <a:p>
            <a:pPr algn="ctr"/>
            <a:r>
              <a:rPr lang="en-US" sz="2400" dirty="0">
                <a:latin typeface="Open Sans"/>
                <a:ea typeface="Open Sans"/>
                <a:cs typeface="Open Sans"/>
              </a:rPr>
              <a:t>July 19, 2022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B7BAD0B6-C88E-3232-AE07-56C2F56A4346}"/>
              </a:ext>
            </a:extLst>
          </p:cNvPr>
          <p:cNvSpPr txBox="1"/>
          <p:nvPr/>
        </p:nvSpPr>
        <p:spPr>
          <a:xfrm>
            <a:off x="138960" y="5164129"/>
            <a:ext cx="536239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ea typeface="Calibri" panose="020F0502020204030204" pitchFamily="34" charset="0"/>
                <a:cs typeface="+mn-cs"/>
              </a:rPr>
              <a:t>Jonathan Lewis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ea typeface="Calibri" panose="020F0502020204030204" pitchFamily="34" charset="0"/>
                <a:cs typeface="+mn-cs"/>
              </a:rPr>
              <a:t>Financial and Contract Manager, TCMHCC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ea typeface="Calibri" panose="020F0502020204030204" pitchFamily="34" charset="0"/>
              <a:cs typeface="+mn-cs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1C5B4B4-A9F4-467B-8159-D830D8DA998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011147"/>
            <a:ext cx="12192000" cy="878840"/>
          </a:xfrm>
          <a:prstGeom prst="rect">
            <a:avLst/>
          </a:prstGeom>
        </p:spPr>
      </p:pic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DD3489A9-9F17-7F06-6099-CF55785879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639983-6668-4105-944C-04CFDA241FE2}" type="slidenum">
              <a:rPr lang="en-US" smtClean="0">
                <a:solidFill>
                  <a:schemeClr val="bg1"/>
                </a:solidFill>
              </a:rPr>
              <a:t>1</a:t>
            </a:fld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9773042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6" name="Rectangle 35">
            <a:extLst>
              <a:ext uri="{FF2B5EF4-FFF2-40B4-BE49-F238E27FC236}">
                <a16:creationId xmlns:a16="http://schemas.microsoft.com/office/drawing/2014/main" id="{C4285719-470E-454C-AF62-8323075F1F5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CD9FE4EF-C4D8-49A0-B2FF-81D8DB7D8A2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84" y="1410082"/>
            <a:ext cx="6858000" cy="4037836"/>
          </a:xfrm>
          <a:prstGeom prst="rect">
            <a:avLst/>
          </a:prstGeom>
          <a:gradFill>
            <a:gsLst>
              <a:gs pos="800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3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4300840D-0A0B-4512-BACA-B439D5B9C57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85" y="1420219"/>
            <a:ext cx="6857999" cy="4037839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alpha val="46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id="{D2B78728-A580-49A7-84F9-6EF6F583AD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767923" y="3588085"/>
            <a:ext cx="2501979" cy="4037841"/>
          </a:xfrm>
          <a:prstGeom prst="rect">
            <a:avLst/>
          </a:prstGeom>
          <a:gradFill>
            <a:gsLst>
              <a:gs pos="2000">
                <a:schemeClr val="accent1">
                  <a:alpha val="29000"/>
                </a:schemeClr>
              </a:gs>
              <a:gs pos="100000">
                <a:srgbClr val="000000">
                  <a:alpha val="30000"/>
                </a:srgb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4" name="Freeform: Shape 43">
            <a:extLst>
              <a:ext uri="{FF2B5EF4-FFF2-40B4-BE49-F238E27FC236}">
                <a16:creationId xmlns:a16="http://schemas.microsoft.com/office/drawing/2014/main" id="{38FAA1A1-D861-433F-88FA-1E9D6FD31D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0635413">
            <a:off x="-501737" y="969718"/>
            <a:ext cx="3900357" cy="4178958"/>
          </a:xfrm>
          <a:custGeom>
            <a:avLst/>
            <a:gdLst>
              <a:gd name="connsiteX0" fmla="*/ 2432225 w 3900357"/>
              <a:gd name="connsiteY0" fmla="*/ 93939 h 4178958"/>
              <a:gd name="connsiteX1" fmla="*/ 3900357 w 3900357"/>
              <a:gd name="connsiteY1" fmla="*/ 2089479 h 4178958"/>
              <a:gd name="connsiteX2" fmla="*/ 1810878 w 3900357"/>
              <a:gd name="connsiteY2" fmla="*/ 4178958 h 4178958"/>
              <a:gd name="connsiteX3" fmla="*/ 78249 w 3900357"/>
              <a:gd name="connsiteY3" fmla="*/ 3257727 h 4178958"/>
              <a:gd name="connsiteX4" fmla="*/ 0 w 3900357"/>
              <a:gd name="connsiteY4" fmla="*/ 3128923 h 4178958"/>
              <a:gd name="connsiteX5" fmla="*/ 831324 w 3900357"/>
              <a:gd name="connsiteY5" fmla="*/ 244281 h 4178958"/>
              <a:gd name="connsiteX6" fmla="*/ 997559 w 3900357"/>
              <a:gd name="connsiteY6" fmla="*/ 164202 h 4178958"/>
              <a:gd name="connsiteX7" fmla="*/ 1810878 w 3900357"/>
              <a:gd name="connsiteY7" fmla="*/ 0 h 4178958"/>
              <a:gd name="connsiteX8" fmla="*/ 2432225 w 3900357"/>
              <a:gd name="connsiteY8" fmla="*/ 93939 h 41789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900357" h="4178958">
                <a:moveTo>
                  <a:pt x="2432225" y="93939"/>
                </a:moveTo>
                <a:cubicBezTo>
                  <a:pt x="3282786" y="358491"/>
                  <a:pt x="3900357" y="1151865"/>
                  <a:pt x="3900357" y="2089479"/>
                </a:cubicBezTo>
                <a:cubicBezTo>
                  <a:pt x="3900357" y="3243466"/>
                  <a:pt x="2964865" y="4178958"/>
                  <a:pt x="1810878" y="4178958"/>
                </a:cubicBezTo>
                <a:cubicBezTo>
                  <a:pt x="1089636" y="4178958"/>
                  <a:pt x="453744" y="3813531"/>
                  <a:pt x="78249" y="3257727"/>
                </a:cubicBezTo>
                <a:lnTo>
                  <a:pt x="0" y="3128923"/>
                </a:lnTo>
                <a:lnTo>
                  <a:pt x="831324" y="244281"/>
                </a:lnTo>
                <a:lnTo>
                  <a:pt x="997559" y="164202"/>
                </a:lnTo>
                <a:cubicBezTo>
                  <a:pt x="1247540" y="58468"/>
                  <a:pt x="1522381" y="0"/>
                  <a:pt x="1810878" y="0"/>
                </a:cubicBezTo>
                <a:cubicBezTo>
                  <a:pt x="2027251" y="0"/>
                  <a:pt x="2235942" y="32888"/>
                  <a:pt x="2432225" y="93939"/>
                </a:cubicBezTo>
                <a:close/>
              </a:path>
            </a:pathLst>
          </a:custGeom>
          <a:gradFill>
            <a:gsLst>
              <a:gs pos="29000">
                <a:srgbClr val="000000">
                  <a:alpha val="0"/>
                </a:srgbClr>
              </a:gs>
              <a:gs pos="100000">
                <a:schemeClr val="accent1">
                  <a:alpha val="43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46" name="Rectangle 45">
            <a:extLst>
              <a:ext uri="{FF2B5EF4-FFF2-40B4-BE49-F238E27FC236}">
                <a16:creationId xmlns:a16="http://schemas.microsoft.com/office/drawing/2014/main" id="{8D71EDA1-87BF-4D5D-AB79-F346FD19278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93" y="1399943"/>
            <a:ext cx="6858003" cy="4037835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lumMod val="60000"/>
                  <a:lumOff val="40000"/>
                  <a:alpha val="11000"/>
                </a:schemeClr>
              </a:gs>
            </a:gsLst>
            <a:lin ang="7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3AA959A3-9745-4EE3-BBBA-1F12FA4608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6722" y="586855"/>
            <a:ext cx="3201366" cy="3387497"/>
          </a:xfrm>
        </p:spPr>
        <p:txBody>
          <a:bodyPr anchor="b">
            <a:normAutofit/>
          </a:bodyPr>
          <a:lstStyle/>
          <a:p>
            <a:pPr algn="r"/>
            <a:r>
              <a:rPr lang="en-US" sz="4000" dirty="0">
                <a:solidFill>
                  <a:srgbClr val="FFFFFF"/>
                </a:solidFill>
              </a:rPr>
              <a:t>TCMHCC Budget Highlights</a:t>
            </a:r>
          </a:p>
        </p:txBody>
      </p:sp>
      <p:sp>
        <p:nvSpPr>
          <p:cNvPr id="31" name="Content Placeholder 2">
            <a:extLst>
              <a:ext uri="{FF2B5EF4-FFF2-40B4-BE49-F238E27FC236}">
                <a16:creationId xmlns:a16="http://schemas.microsoft.com/office/drawing/2014/main" id="{E3C116BC-8A7F-4BFD-BDD2-9A8269D2565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81727" y="649480"/>
            <a:ext cx="3025303" cy="5546047"/>
          </a:xfrm>
        </p:spPr>
        <p:txBody>
          <a:bodyPr anchor="ctr">
            <a:normAutofit/>
          </a:bodyPr>
          <a:lstStyle/>
          <a:p>
            <a:endParaRPr lang="en-US" sz="2000" dirty="0"/>
          </a:p>
          <a:p>
            <a:endParaRPr lang="en-US" sz="2000" dirty="0"/>
          </a:p>
          <a:p>
            <a:endParaRPr lang="en-US" sz="2000" dirty="0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1349B7B7-5F21-44C5-BE51-414F61B77E2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011147"/>
            <a:ext cx="12192000" cy="878840"/>
          </a:xfrm>
          <a:prstGeom prst="rect">
            <a:avLst/>
          </a:prstGeom>
        </p:spPr>
      </p:pic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F2F33876-06B2-55AB-F66D-2214903A3D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544926-97F8-4109-9D39-9D8DBDC4D348}" type="slidenum">
              <a:rPr lang="en-US" smtClean="0">
                <a:solidFill>
                  <a:schemeClr val="bg1"/>
                </a:solidFill>
              </a:rPr>
              <a:t>2</a:t>
            </a:fld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535B2832-DEFF-F5FA-30B2-AB9279D0F234}"/>
              </a:ext>
            </a:extLst>
          </p:cNvPr>
          <p:cNvSpPr txBox="1"/>
          <p:nvPr/>
        </p:nvSpPr>
        <p:spPr>
          <a:xfrm>
            <a:off x="4709495" y="835479"/>
            <a:ext cx="6807780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/>
              <a:t>HRIs forecast spending $45.6M in FY22 and are requesting $74.9M for FY23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4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/>
              <a:t>$11.5M in unexpended balance forecasted for FY22, available for carryover to FY23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4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/>
              <a:t>With the addition of $5.8M for TCHATT expansion the Consortium’s new biennium General Revenue appropriation is $124.3M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4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/>
              <a:t>Consortium adjusted budget request totals $123.1M, an increase of 3.9%</a:t>
            </a:r>
          </a:p>
        </p:txBody>
      </p:sp>
    </p:spTree>
    <p:extLst>
      <p:ext uri="{BB962C8B-B14F-4D97-AF65-F5344CB8AC3E}">
        <p14:creationId xmlns:p14="http://schemas.microsoft.com/office/powerpoint/2010/main" val="395550853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9" name="Rectangle 108">
            <a:extLst>
              <a:ext uri="{FF2B5EF4-FFF2-40B4-BE49-F238E27FC236}">
                <a16:creationId xmlns:a16="http://schemas.microsoft.com/office/drawing/2014/main" id="{A8384FB5-9ADC-4DDC-881B-597D56F5B1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1" name="Rectangle 110">
            <a:extLst>
              <a:ext uri="{FF2B5EF4-FFF2-40B4-BE49-F238E27FC236}">
                <a16:creationId xmlns:a16="http://schemas.microsoft.com/office/drawing/2014/main" id="{1199E1B1-A8C0-4FE8-A5A8-1CB41D69F8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2" y="0"/>
            <a:ext cx="12191998" cy="1575955"/>
          </a:xfrm>
          <a:prstGeom prst="rect">
            <a:avLst/>
          </a:prstGeom>
          <a:gradFill>
            <a:gsLst>
              <a:gs pos="0">
                <a:srgbClr val="000000">
                  <a:alpha val="96000"/>
                </a:srgbClr>
              </a:gs>
              <a:gs pos="100000">
                <a:schemeClr val="accent1">
                  <a:lumMod val="75000"/>
                </a:schemeClr>
              </a:gs>
            </a:gsLst>
            <a:lin ang="6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3" name="Rectangle 112">
            <a:extLst>
              <a:ext uri="{FF2B5EF4-FFF2-40B4-BE49-F238E27FC236}">
                <a16:creationId xmlns:a16="http://schemas.microsoft.com/office/drawing/2014/main" id="{84A8DE83-DE75-4B41-9DB4-A7EC0B0DEC0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8128856" cy="1575461"/>
          </a:xfrm>
          <a:prstGeom prst="rect">
            <a:avLst/>
          </a:prstGeom>
          <a:gradFill>
            <a:gsLst>
              <a:gs pos="0">
                <a:schemeClr val="accent1">
                  <a:alpha val="41000"/>
                </a:schemeClr>
              </a:gs>
              <a:gs pos="74000">
                <a:schemeClr val="accent1">
                  <a:lumMod val="60000"/>
                  <a:lumOff val="40000"/>
                  <a:alpha val="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5" name="Rectangle 114">
            <a:extLst>
              <a:ext uri="{FF2B5EF4-FFF2-40B4-BE49-F238E27FC236}">
                <a16:creationId xmlns:a16="http://schemas.microsoft.com/office/drawing/2014/main" id="{A7009A0A-BEF5-4EAC-AF15-E4F9F002E2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3" y="-1"/>
            <a:ext cx="12192002" cy="1574311"/>
          </a:xfrm>
          <a:prstGeom prst="rect">
            <a:avLst/>
          </a:prstGeom>
          <a:gradFill>
            <a:gsLst>
              <a:gs pos="0">
                <a:srgbClr val="000000">
                  <a:alpha val="63000"/>
                </a:srgbClr>
              </a:gs>
              <a:gs pos="78000">
                <a:schemeClr val="accent1">
                  <a:alpha val="15000"/>
                </a:schemeClr>
              </a:gs>
            </a:gsLst>
            <a:lin ang="15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30EC2BE-AC57-4364-91CE-CCF8CDA1A0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9713" y="248038"/>
            <a:ext cx="7063721" cy="1159200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4000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FY22 GR Budget by Program</a:t>
            </a:r>
          </a:p>
        </p:txBody>
      </p:sp>
      <p:sp>
        <p:nvSpPr>
          <p:cNvPr id="18" name="Slide Number Placeholder 17">
            <a:extLst>
              <a:ext uri="{FF2B5EF4-FFF2-40B4-BE49-F238E27FC236}">
                <a16:creationId xmlns:a16="http://schemas.microsoft.com/office/drawing/2014/main" id="{7818ADFF-547D-8720-0F1B-B3FF43D131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704319" y="6455664"/>
            <a:ext cx="448056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</a:pPr>
            <a:fld id="{F9544926-97F8-4109-9D39-9D8DBDC4D348}" type="slidenum">
              <a:rPr lang="en-US" sz="1100">
                <a:solidFill>
                  <a:schemeClr val="tx1">
                    <a:lumMod val="50000"/>
                    <a:lumOff val="50000"/>
                  </a:schemeClr>
                </a:solidFill>
              </a:rPr>
              <a:pPr>
                <a:spcAft>
                  <a:spcPts val="600"/>
                </a:spcAft>
              </a:pPr>
              <a:t>3</a:t>
            </a:fld>
            <a:endParaRPr lang="en-US" sz="11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pic>
        <p:nvPicPr>
          <p:cNvPr id="61" name="Picture 60">
            <a:extLst>
              <a:ext uri="{FF2B5EF4-FFF2-40B4-BE49-F238E27FC236}">
                <a16:creationId xmlns:a16="http://schemas.microsoft.com/office/drawing/2014/main" id="{63EF5E31-F52A-460C-B2A2-7863D8AB3E3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979160"/>
            <a:ext cx="12192000" cy="878840"/>
          </a:xfrm>
          <a:prstGeom prst="rect">
            <a:avLst/>
          </a:prstGeom>
        </p:spPr>
      </p:pic>
      <p:graphicFrame>
        <p:nvGraphicFramePr>
          <p:cNvPr id="33" name="Table 32">
            <a:extLst>
              <a:ext uri="{FF2B5EF4-FFF2-40B4-BE49-F238E27FC236}">
                <a16:creationId xmlns:a16="http://schemas.microsoft.com/office/drawing/2014/main" id="{57B260C7-23BA-691D-1EB5-397420580E8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73259592"/>
              </p:ext>
            </p:extLst>
          </p:nvPr>
        </p:nvGraphicFramePr>
        <p:xfrm>
          <a:off x="522130" y="2326511"/>
          <a:ext cx="10902083" cy="3173136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004512">
                  <a:extLst>
                    <a:ext uri="{9D8B030D-6E8A-4147-A177-3AD203B41FA5}">
                      <a16:colId xmlns:a16="http://schemas.microsoft.com/office/drawing/2014/main" val="3058334736"/>
                    </a:ext>
                  </a:extLst>
                </a:gridCol>
                <a:gridCol w="1917164">
                  <a:extLst>
                    <a:ext uri="{9D8B030D-6E8A-4147-A177-3AD203B41FA5}">
                      <a16:colId xmlns:a16="http://schemas.microsoft.com/office/drawing/2014/main" val="915180506"/>
                    </a:ext>
                  </a:extLst>
                </a:gridCol>
                <a:gridCol w="3033125">
                  <a:extLst>
                    <a:ext uri="{9D8B030D-6E8A-4147-A177-3AD203B41FA5}">
                      <a16:colId xmlns:a16="http://schemas.microsoft.com/office/drawing/2014/main" val="3827870496"/>
                    </a:ext>
                  </a:extLst>
                </a:gridCol>
                <a:gridCol w="2947282">
                  <a:extLst>
                    <a:ext uri="{9D8B030D-6E8A-4147-A177-3AD203B41FA5}">
                      <a16:colId xmlns:a16="http://schemas.microsoft.com/office/drawing/2014/main" val="2364725759"/>
                    </a:ext>
                  </a:extLst>
                </a:gridCol>
              </a:tblGrid>
              <a:tr h="396642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1" u="none" strike="noStrike" dirty="0">
                          <a:effectLst/>
                        </a:rPr>
                        <a:t>Program</a:t>
                      </a:r>
                      <a:endParaRPr lang="en-US" sz="18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u="none" strike="noStrike" dirty="0">
                          <a:effectLst/>
                        </a:rPr>
                        <a:t>FY22 Budget</a:t>
                      </a:r>
                      <a:endParaRPr lang="en-US" sz="18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u="none" strike="noStrike" dirty="0">
                          <a:effectLst/>
                        </a:rPr>
                        <a:t>FY22 Forecast Expenditures</a:t>
                      </a:r>
                      <a:endParaRPr lang="en-US" sz="18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u="none" strike="noStrike" dirty="0">
                          <a:effectLst/>
                        </a:rPr>
                        <a:t> FY22 Unexpended Balance</a:t>
                      </a:r>
                      <a:endParaRPr lang="en-US" sz="18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72690592"/>
                  </a:ext>
                </a:extLst>
              </a:tr>
              <a:tr h="396642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 dirty="0">
                          <a:effectLst/>
                        </a:rPr>
                        <a:t>CAP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 dirty="0">
                          <a:effectLst/>
                        </a:rPr>
                        <a:t> $   4,199,332 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 dirty="0">
                          <a:effectLst/>
                        </a:rPr>
                        <a:t> $                   2,545,885 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 dirty="0">
                          <a:effectLst/>
                        </a:rPr>
                        <a:t> $                  1,653,448 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extLst>
                  <a:ext uri="{0D108BD9-81ED-4DB2-BD59-A6C34878D82A}">
                    <a16:rowId xmlns:a16="http://schemas.microsoft.com/office/drawing/2014/main" val="3557227845"/>
                  </a:ext>
                </a:extLst>
              </a:tr>
              <a:tr h="396642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 dirty="0">
                          <a:effectLst/>
                        </a:rPr>
                        <a:t>COSH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 dirty="0">
                          <a:effectLst/>
                        </a:rPr>
                        <a:t> $   1,135,975 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 dirty="0">
                          <a:effectLst/>
                        </a:rPr>
                        <a:t> $                   1,135,975 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 dirty="0">
                          <a:effectLst/>
                        </a:rPr>
                        <a:t> $                                -   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extLst>
                  <a:ext uri="{0D108BD9-81ED-4DB2-BD59-A6C34878D82A}">
                    <a16:rowId xmlns:a16="http://schemas.microsoft.com/office/drawing/2014/main" val="2928435992"/>
                  </a:ext>
                </a:extLst>
              </a:tr>
              <a:tr h="396642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 dirty="0">
                          <a:effectLst/>
                        </a:rPr>
                        <a:t>CPAN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 dirty="0">
                          <a:effectLst/>
                        </a:rPr>
                        <a:t> $ 14,706,987 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 dirty="0">
                          <a:effectLst/>
                        </a:rPr>
                        <a:t> $                 11,549,170 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 dirty="0">
                          <a:effectLst/>
                        </a:rPr>
                        <a:t> $                  3,157,817 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extLst>
                  <a:ext uri="{0D108BD9-81ED-4DB2-BD59-A6C34878D82A}">
                    <a16:rowId xmlns:a16="http://schemas.microsoft.com/office/drawing/2014/main" val="3679678144"/>
                  </a:ext>
                </a:extLst>
              </a:tr>
              <a:tr h="396642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 dirty="0">
                          <a:effectLst/>
                        </a:rPr>
                        <a:t>CPWE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 dirty="0">
                          <a:effectLst/>
                        </a:rPr>
                        <a:t> $   7,269,856 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 dirty="0">
                          <a:effectLst/>
                        </a:rPr>
                        <a:t> $                   5,563,037 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 dirty="0">
                          <a:effectLst/>
                        </a:rPr>
                        <a:t> $                  1,706,820 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extLst>
                  <a:ext uri="{0D108BD9-81ED-4DB2-BD59-A6C34878D82A}">
                    <a16:rowId xmlns:a16="http://schemas.microsoft.com/office/drawing/2014/main" val="3455155778"/>
                  </a:ext>
                </a:extLst>
              </a:tr>
              <a:tr h="396642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 dirty="0">
                          <a:effectLst/>
                        </a:rPr>
                        <a:t>Research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 dirty="0">
                          <a:effectLst/>
                        </a:rPr>
                        <a:t> $   5,180,661 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 dirty="0">
                          <a:effectLst/>
                        </a:rPr>
                        <a:t> $                   5,121,584 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 dirty="0">
                          <a:effectLst/>
                        </a:rPr>
                        <a:t> $                       59,077 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extLst>
                  <a:ext uri="{0D108BD9-81ED-4DB2-BD59-A6C34878D82A}">
                    <a16:rowId xmlns:a16="http://schemas.microsoft.com/office/drawing/2014/main" val="1673742462"/>
                  </a:ext>
                </a:extLst>
              </a:tr>
              <a:tr h="396642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 dirty="0">
                          <a:effectLst/>
                        </a:rPr>
                        <a:t>TCHATT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 dirty="0">
                          <a:effectLst/>
                        </a:rPr>
                        <a:t> $ 24,666,620 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 dirty="0">
                          <a:effectLst/>
                        </a:rPr>
                        <a:t> $                 19,669,124 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 dirty="0">
                          <a:effectLst/>
                        </a:rPr>
                        <a:t> $                  4,997,497 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extLst>
                  <a:ext uri="{0D108BD9-81ED-4DB2-BD59-A6C34878D82A}">
                    <a16:rowId xmlns:a16="http://schemas.microsoft.com/office/drawing/2014/main" val="2868227015"/>
                  </a:ext>
                </a:extLst>
              </a:tr>
              <a:tr h="396642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1" u="none" strike="noStrike" dirty="0">
                          <a:effectLst/>
                        </a:rPr>
                        <a:t>Grand Total</a:t>
                      </a:r>
                      <a:endParaRPr lang="en-US" sz="18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1" u="none" strike="noStrike" dirty="0">
                          <a:effectLst/>
                        </a:rPr>
                        <a:t> $ 57,159,431 </a:t>
                      </a:r>
                      <a:endParaRPr lang="en-US" sz="18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1" u="none" strike="noStrike" dirty="0">
                          <a:effectLst/>
                        </a:rPr>
                        <a:t> $                45,584,775 </a:t>
                      </a:r>
                      <a:endParaRPr lang="en-US" sz="18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1" u="none" strike="noStrike" dirty="0">
                          <a:effectLst/>
                        </a:rPr>
                        <a:t> $               11,574,659 </a:t>
                      </a:r>
                      <a:endParaRPr lang="en-US" sz="18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96965234"/>
                  </a:ext>
                </a:extLst>
              </a:tr>
            </a:tbl>
          </a:graphicData>
        </a:graphic>
      </p:graphicFrame>
    </p:spTree>
    <p:custDataLst>
      <p:tags r:id="rId1"/>
    </p:custDataLst>
    <p:extLst>
      <p:ext uri="{BB962C8B-B14F-4D97-AF65-F5344CB8AC3E}">
        <p14:creationId xmlns:p14="http://schemas.microsoft.com/office/powerpoint/2010/main" val="205765597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9" name="Rectangle 108">
            <a:extLst>
              <a:ext uri="{FF2B5EF4-FFF2-40B4-BE49-F238E27FC236}">
                <a16:creationId xmlns:a16="http://schemas.microsoft.com/office/drawing/2014/main" id="{A8384FB5-9ADC-4DDC-881B-597D56F5B1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1" name="Rectangle 110">
            <a:extLst>
              <a:ext uri="{FF2B5EF4-FFF2-40B4-BE49-F238E27FC236}">
                <a16:creationId xmlns:a16="http://schemas.microsoft.com/office/drawing/2014/main" id="{1199E1B1-A8C0-4FE8-A5A8-1CB41D69F8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2" y="0"/>
            <a:ext cx="12191998" cy="1575955"/>
          </a:xfrm>
          <a:prstGeom prst="rect">
            <a:avLst/>
          </a:prstGeom>
          <a:gradFill>
            <a:gsLst>
              <a:gs pos="0">
                <a:srgbClr val="000000">
                  <a:alpha val="96000"/>
                </a:srgbClr>
              </a:gs>
              <a:gs pos="100000">
                <a:schemeClr val="accent1">
                  <a:lumMod val="75000"/>
                </a:schemeClr>
              </a:gs>
            </a:gsLst>
            <a:lin ang="6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3" name="Rectangle 112">
            <a:extLst>
              <a:ext uri="{FF2B5EF4-FFF2-40B4-BE49-F238E27FC236}">
                <a16:creationId xmlns:a16="http://schemas.microsoft.com/office/drawing/2014/main" id="{84A8DE83-DE75-4B41-9DB4-A7EC0B0DEC0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8128856" cy="1575461"/>
          </a:xfrm>
          <a:prstGeom prst="rect">
            <a:avLst/>
          </a:prstGeom>
          <a:gradFill>
            <a:gsLst>
              <a:gs pos="0">
                <a:schemeClr val="accent1">
                  <a:alpha val="41000"/>
                </a:schemeClr>
              </a:gs>
              <a:gs pos="74000">
                <a:schemeClr val="accent1">
                  <a:lumMod val="60000"/>
                  <a:lumOff val="40000"/>
                  <a:alpha val="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5" name="Rectangle 114">
            <a:extLst>
              <a:ext uri="{FF2B5EF4-FFF2-40B4-BE49-F238E27FC236}">
                <a16:creationId xmlns:a16="http://schemas.microsoft.com/office/drawing/2014/main" id="{A7009A0A-BEF5-4EAC-AF15-E4F9F002E2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3" y="-1"/>
            <a:ext cx="12192002" cy="1574311"/>
          </a:xfrm>
          <a:prstGeom prst="rect">
            <a:avLst/>
          </a:prstGeom>
          <a:gradFill>
            <a:gsLst>
              <a:gs pos="0">
                <a:srgbClr val="000000">
                  <a:alpha val="63000"/>
                </a:srgbClr>
              </a:gs>
              <a:gs pos="78000">
                <a:schemeClr val="accent1">
                  <a:alpha val="15000"/>
                </a:schemeClr>
              </a:gs>
            </a:gsLst>
            <a:lin ang="15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30EC2BE-AC57-4364-91CE-CCF8CDA1A0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9713" y="248038"/>
            <a:ext cx="7063721" cy="1159200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4000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FY23 GR Budget by Program</a:t>
            </a:r>
          </a:p>
        </p:txBody>
      </p:sp>
      <p:sp>
        <p:nvSpPr>
          <p:cNvPr id="18" name="Slide Number Placeholder 17">
            <a:extLst>
              <a:ext uri="{FF2B5EF4-FFF2-40B4-BE49-F238E27FC236}">
                <a16:creationId xmlns:a16="http://schemas.microsoft.com/office/drawing/2014/main" id="{7818ADFF-547D-8720-0F1B-B3FF43D131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704319" y="6455664"/>
            <a:ext cx="448056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fld id="{F9544926-97F8-4109-9D39-9D8DBDC4D348}" type="slidenum">
              <a:rPr kumimoji="0" lang="en-US" sz="11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en-US" sz="11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50000"/>
                  <a:lumOff val="50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61" name="Picture 60">
            <a:extLst>
              <a:ext uri="{FF2B5EF4-FFF2-40B4-BE49-F238E27FC236}">
                <a16:creationId xmlns:a16="http://schemas.microsoft.com/office/drawing/2014/main" id="{63EF5E31-F52A-460C-B2A2-7863D8AB3E3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979160"/>
            <a:ext cx="12192000" cy="878840"/>
          </a:xfrm>
          <a:prstGeom prst="rect">
            <a:avLst/>
          </a:prstGeom>
        </p:spPr>
      </p:pic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84A777AA-55D0-BB2A-EC34-5D773FCF967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13022390"/>
              </p:ext>
            </p:extLst>
          </p:nvPr>
        </p:nvGraphicFramePr>
        <p:xfrm>
          <a:off x="699713" y="2213113"/>
          <a:ext cx="10352599" cy="3061256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510445">
                  <a:extLst>
                    <a:ext uri="{9D8B030D-6E8A-4147-A177-3AD203B41FA5}">
                      <a16:colId xmlns:a16="http://schemas.microsoft.com/office/drawing/2014/main" val="2539869298"/>
                    </a:ext>
                  </a:extLst>
                </a:gridCol>
                <a:gridCol w="1601903">
                  <a:extLst>
                    <a:ext uri="{9D8B030D-6E8A-4147-A177-3AD203B41FA5}">
                      <a16:colId xmlns:a16="http://schemas.microsoft.com/office/drawing/2014/main" val="2224162160"/>
                    </a:ext>
                  </a:extLst>
                </a:gridCol>
                <a:gridCol w="3251625">
                  <a:extLst>
                    <a:ext uri="{9D8B030D-6E8A-4147-A177-3AD203B41FA5}">
                      <a16:colId xmlns:a16="http://schemas.microsoft.com/office/drawing/2014/main" val="3946118926"/>
                    </a:ext>
                  </a:extLst>
                </a:gridCol>
                <a:gridCol w="2988626">
                  <a:extLst>
                    <a:ext uri="{9D8B030D-6E8A-4147-A177-3AD203B41FA5}">
                      <a16:colId xmlns:a16="http://schemas.microsoft.com/office/drawing/2014/main" val="4052722258"/>
                    </a:ext>
                  </a:extLst>
                </a:gridCol>
              </a:tblGrid>
              <a:tr h="382657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1" u="none" strike="noStrike" dirty="0">
                          <a:effectLst/>
                        </a:rPr>
                        <a:t>Program</a:t>
                      </a:r>
                      <a:endParaRPr lang="en-US" sz="18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u="none" strike="noStrike" dirty="0">
                          <a:effectLst/>
                        </a:rPr>
                        <a:t>FY23 Budget</a:t>
                      </a:r>
                      <a:endParaRPr lang="en-US" sz="18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u="none" strike="noStrike" dirty="0">
                          <a:effectLst/>
                        </a:rPr>
                        <a:t>FY23 Proposed Budget</a:t>
                      </a:r>
                      <a:endParaRPr lang="en-US" sz="18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u="none" strike="noStrike" dirty="0">
                          <a:effectLst/>
                        </a:rPr>
                        <a:t>FY23 Increase/(Decrease)</a:t>
                      </a:r>
                      <a:endParaRPr lang="en-US" sz="18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83347474"/>
                  </a:ext>
                </a:extLst>
              </a:tr>
              <a:tr h="382657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 dirty="0">
                          <a:effectLst/>
                        </a:rPr>
                        <a:t>CAP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 dirty="0">
                          <a:effectLst/>
                        </a:rPr>
                        <a:t> $   4,843,152 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 dirty="0">
                          <a:effectLst/>
                        </a:rPr>
                        <a:t> $                               4,620,576 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 dirty="0">
                          <a:effectLst/>
                        </a:rPr>
                        <a:t> $                            (222,576)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extLst>
                  <a:ext uri="{0D108BD9-81ED-4DB2-BD59-A6C34878D82A}">
                    <a16:rowId xmlns:a16="http://schemas.microsoft.com/office/drawing/2014/main" val="1186112384"/>
                  </a:ext>
                </a:extLst>
              </a:tr>
              <a:tr h="382657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 dirty="0">
                          <a:effectLst/>
                        </a:rPr>
                        <a:t>COSH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 dirty="0">
                          <a:effectLst/>
                        </a:rPr>
                        <a:t> $   1,135,975 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 dirty="0">
                          <a:effectLst/>
                        </a:rPr>
                        <a:t> $                               1,959,620 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 dirty="0">
                          <a:effectLst/>
                        </a:rPr>
                        <a:t> $                              823,645 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extLst>
                  <a:ext uri="{0D108BD9-81ED-4DB2-BD59-A6C34878D82A}">
                    <a16:rowId xmlns:a16="http://schemas.microsoft.com/office/drawing/2014/main" val="69292975"/>
                  </a:ext>
                </a:extLst>
              </a:tr>
              <a:tr h="382657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 dirty="0">
                          <a:effectLst/>
                        </a:rPr>
                        <a:t>CPAN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 dirty="0">
                          <a:effectLst/>
                        </a:rPr>
                        <a:t> $ 14,716,083 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 dirty="0">
                          <a:effectLst/>
                        </a:rPr>
                        <a:t> $                             15,487,799 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 dirty="0">
                          <a:effectLst/>
                        </a:rPr>
                        <a:t> $                              771,716 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extLst>
                  <a:ext uri="{0D108BD9-81ED-4DB2-BD59-A6C34878D82A}">
                    <a16:rowId xmlns:a16="http://schemas.microsoft.com/office/drawing/2014/main" val="2325664249"/>
                  </a:ext>
                </a:extLst>
              </a:tr>
              <a:tr h="382657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 dirty="0">
                          <a:effectLst/>
                        </a:rPr>
                        <a:t>CPWE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 dirty="0">
                          <a:effectLst/>
                        </a:rPr>
                        <a:t> $   8,046,263 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 dirty="0">
                          <a:effectLst/>
                        </a:rPr>
                        <a:t> $                               8,110,165 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 dirty="0">
                          <a:effectLst/>
                        </a:rPr>
                        <a:t> $                                63,902 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extLst>
                  <a:ext uri="{0D108BD9-81ED-4DB2-BD59-A6C34878D82A}">
                    <a16:rowId xmlns:a16="http://schemas.microsoft.com/office/drawing/2014/main" val="4089613569"/>
                  </a:ext>
                </a:extLst>
              </a:tr>
              <a:tr h="382657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 dirty="0">
                          <a:effectLst/>
                        </a:rPr>
                        <a:t>Research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 dirty="0">
                          <a:effectLst/>
                        </a:rPr>
                        <a:t> $   4,819,341 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 dirty="0">
                          <a:effectLst/>
                        </a:rPr>
                        <a:t> $                               5,405,695 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 dirty="0">
                          <a:effectLst/>
                        </a:rPr>
                        <a:t> $                              586,354 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extLst>
                  <a:ext uri="{0D108BD9-81ED-4DB2-BD59-A6C34878D82A}">
                    <a16:rowId xmlns:a16="http://schemas.microsoft.com/office/drawing/2014/main" val="1622097007"/>
                  </a:ext>
                </a:extLst>
              </a:tr>
              <a:tr h="382657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 dirty="0">
                          <a:effectLst/>
                        </a:rPr>
                        <a:t>TCHATT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 dirty="0">
                          <a:effectLst/>
                        </a:rPr>
                        <a:t> $ 31,038,029* 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 dirty="0">
                          <a:effectLst/>
                        </a:rPr>
                        <a:t> $                             39,369,551 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 dirty="0">
                          <a:effectLst/>
                        </a:rPr>
                        <a:t> $                           8,331,522 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extLst>
                  <a:ext uri="{0D108BD9-81ED-4DB2-BD59-A6C34878D82A}">
                    <a16:rowId xmlns:a16="http://schemas.microsoft.com/office/drawing/2014/main" val="2545180144"/>
                  </a:ext>
                </a:extLst>
              </a:tr>
              <a:tr h="382657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1" u="none" strike="noStrike" dirty="0">
                          <a:effectLst/>
                        </a:rPr>
                        <a:t>Grand Total</a:t>
                      </a:r>
                      <a:endParaRPr lang="en-US" sz="18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1" u="none" strike="noStrike" dirty="0">
                          <a:effectLst/>
                        </a:rPr>
                        <a:t> $ 64,598,843 </a:t>
                      </a:r>
                      <a:endParaRPr lang="en-US" sz="18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1" u="none" strike="noStrike" dirty="0">
                          <a:effectLst/>
                        </a:rPr>
                        <a:t> $                            74,953,406 </a:t>
                      </a:r>
                      <a:endParaRPr lang="en-US" sz="18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1" u="none" strike="noStrike" dirty="0">
                          <a:effectLst/>
                        </a:rPr>
                        <a:t> $                        10,354,563 </a:t>
                      </a:r>
                      <a:endParaRPr lang="en-US" sz="18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47773003"/>
                  </a:ext>
                </a:extLst>
              </a:tr>
            </a:tbl>
          </a:graphicData>
        </a:graphic>
      </p:graphicFrame>
      <p:sp>
        <p:nvSpPr>
          <p:cNvPr id="4" name="TextBox 3">
            <a:extLst>
              <a:ext uri="{FF2B5EF4-FFF2-40B4-BE49-F238E27FC236}">
                <a16:creationId xmlns:a16="http://schemas.microsoft.com/office/drawing/2014/main" id="{FD3A0AC9-176C-815F-94DD-8DF3916238DE}"/>
              </a:ext>
            </a:extLst>
          </p:cNvPr>
          <p:cNvSpPr txBox="1"/>
          <p:nvPr/>
        </p:nvSpPr>
        <p:spPr>
          <a:xfrm>
            <a:off x="699713" y="5425162"/>
            <a:ext cx="495860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*Includes additional $5.8M for TCHATT Expansion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6000718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1B15ED52-F352-441B-82BF-E0EA34836D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3B2E3793-BFE6-45A2-9B7B-E18844431C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1" y="-1"/>
            <a:ext cx="12191998" cy="1590742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BC4C4868-CB8F-4AF9-9CDB-8108F2C19B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-3" y="0"/>
            <a:ext cx="8115306" cy="1590742"/>
          </a:xfrm>
          <a:prstGeom prst="rect">
            <a:avLst/>
          </a:prstGeom>
          <a:gradFill>
            <a:gsLst>
              <a:gs pos="20000">
                <a:schemeClr val="accent1">
                  <a:alpha val="0"/>
                </a:schemeClr>
              </a:gs>
              <a:gs pos="100000">
                <a:schemeClr val="accent1">
                  <a:lumMod val="50000"/>
                  <a:alpha val="55000"/>
                </a:schemeClr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375E0459-6403-40CD-989D-56A4407CA12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115299" y="-1"/>
            <a:ext cx="4076698" cy="1590742"/>
          </a:xfrm>
          <a:prstGeom prst="rect">
            <a:avLst/>
          </a:prstGeom>
          <a:gradFill>
            <a:gsLst>
              <a:gs pos="0">
                <a:schemeClr val="accent1">
                  <a:alpha val="66000"/>
                </a:schemeClr>
              </a:gs>
              <a:gs pos="100000">
                <a:srgbClr val="000000">
                  <a:alpha val="30000"/>
                </a:srgb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53E5B1A8-3AC9-4BD1-9BBC-78CA94F2D1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59350" y="-1"/>
            <a:ext cx="11732646" cy="1597433"/>
          </a:xfrm>
          <a:prstGeom prst="rect">
            <a:avLst/>
          </a:prstGeom>
          <a:gradFill>
            <a:gsLst>
              <a:gs pos="50000">
                <a:srgbClr val="000000">
                  <a:alpha val="0"/>
                </a:srgbClr>
              </a:gs>
              <a:gs pos="99000">
                <a:schemeClr val="accent1">
                  <a:lumMod val="50000"/>
                  <a:alpha val="52000"/>
                </a:schemeClr>
              </a:gs>
            </a:gsLst>
            <a:lin ang="16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2060C1E-E41F-4DF5-8C2B-EB1597F4DD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1599" y="294538"/>
            <a:ext cx="9895951" cy="1033669"/>
          </a:xfrm>
        </p:spPr>
        <p:txBody>
          <a:bodyPr>
            <a:normAutofit/>
          </a:bodyPr>
          <a:lstStyle/>
          <a:p>
            <a:r>
              <a:rPr lang="en-US" sz="4000" dirty="0">
                <a:solidFill>
                  <a:srgbClr val="FFFFFF"/>
                </a:solidFill>
              </a:rPr>
              <a:t>Biennium Budget Variance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5971E427-2F05-4837-A081-E7D8FFFF99F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011147"/>
            <a:ext cx="12192000" cy="878840"/>
          </a:xfrm>
          <a:prstGeom prst="rect">
            <a:avLst/>
          </a:prstGeom>
        </p:spPr>
      </p:pic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199DCFB4-836F-CA3E-E29E-21D51D1BE3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544926-97F8-4109-9D39-9D8DBDC4D348}" type="slidenum">
              <a:rPr lang="en-US" smtClean="0">
                <a:solidFill>
                  <a:schemeClr val="bg1"/>
                </a:solidFill>
              </a:rPr>
              <a:t>5</a:t>
            </a:fld>
            <a:endParaRPr lang="en-US" dirty="0">
              <a:solidFill>
                <a:schemeClr val="bg1"/>
              </a:solidFill>
            </a:endParaRPr>
          </a:p>
        </p:txBody>
      </p:sp>
      <p:graphicFrame>
        <p:nvGraphicFramePr>
          <p:cNvPr id="14" name="Table 13">
            <a:extLst>
              <a:ext uri="{FF2B5EF4-FFF2-40B4-BE49-F238E27FC236}">
                <a16:creationId xmlns:a16="http://schemas.microsoft.com/office/drawing/2014/main" id="{5CB78673-C7AC-8487-7178-C33ACDEFD9B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38106283"/>
              </p:ext>
            </p:extLst>
          </p:nvPr>
        </p:nvGraphicFramePr>
        <p:xfrm>
          <a:off x="350132" y="1775390"/>
          <a:ext cx="11561470" cy="370184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147033">
                  <a:extLst>
                    <a:ext uri="{9D8B030D-6E8A-4147-A177-3AD203B41FA5}">
                      <a16:colId xmlns:a16="http://schemas.microsoft.com/office/drawing/2014/main" val="151793556"/>
                    </a:ext>
                  </a:extLst>
                </a:gridCol>
                <a:gridCol w="2801366">
                  <a:extLst>
                    <a:ext uri="{9D8B030D-6E8A-4147-A177-3AD203B41FA5}">
                      <a16:colId xmlns:a16="http://schemas.microsoft.com/office/drawing/2014/main" val="2448608815"/>
                    </a:ext>
                  </a:extLst>
                </a:gridCol>
                <a:gridCol w="2625725">
                  <a:extLst>
                    <a:ext uri="{9D8B030D-6E8A-4147-A177-3AD203B41FA5}">
                      <a16:colId xmlns:a16="http://schemas.microsoft.com/office/drawing/2014/main" val="1852106385"/>
                    </a:ext>
                  </a:extLst>
                </a:gridCol>
                <a:gridCol w="3987346">
                  <a:extLst>
                    <a:ext uri="{9D8B030D-6E8A-4147-A177-3AD203B41FA5}">
                      <a16:colId xmlns:a16="http://schemas.microsoft.com/office/drawing/2014/main" val="974141486"/>
                    </a:ext>
                  </a:extLst>
                </a:gridCol>
              </a:tblGrid>
              <a:tr h="46273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u="none" strike="noStrike" dirty="0">
                          <a:effectLst/>
                        </a:rPr>
                        <a:t>Program</a:t>
                      </a:r>
                      <a:endParaRPr lang="en-US" sz="18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u="none" strike="noStrike" dirty="0">
                          <a:effectLst/>
                        </a:rPr>
                        <a:t>Proposed Biennium Budget</a:t>
                      </a:r>
                      <a:endParaRPr lang="en-US" sz="18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u="none" strike="noStrike" dirty="0">
                          <a:effectLst/>
                        </a:rPr>
                        <a:t>LBB Approved Budget</a:t>
                      </a:r>
                      <a:endParaRPr lang="en-US" sz="18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u="none" strike="noStrike" dirty="0">
                          <a:effectLst/>
                        </a:rPr>
                        <a:t>Variance from LBB Approved</a:t>
                      </a:r>
                      <a:endParaRPr lang="en-US" sz="18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63069026"/>
                  </a:ext>
                </a:extLst>
              </a:tr>
              <a:tr h="46273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 dirty="0">
                          <a:effectLst/>
                        </a:rPr>
                        <a:t>CAP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 dirty="0">
                          <a:effectLst/>
                        </a:rPr>
                        <a:t> $                               7,166,461 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 dirty="0">
                          <a:effectLst/>
                        </a:rPr>
                        <a:t> $                           8,220,468 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 dirty="0">
                          <a:effectLst/>
                        </a:rPr>
                        <a:t>-13%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extLst>
                  <a:ext uri="{0D108BD9-81ED-4DB2-BD59-A6C34878D82A}">
                    <a16:rowId xmlns:a16="http://schemas.microsoft.com/office/drawing/2014/main" val="929165684"/>
                  </a:ext>
                </a:extLst>
              </a:tr>
              <a:tr h="46273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 dirty="0">
                          <a:effectLst/>
                        </a:rPr>
                        <a:t>COSH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 dirty="0">
                          <a:effectLst/>
                        </a:rPr>
                        <a:t> $                               3,095,595 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 dirty="0">
                          <a:effectLst/>
                        </a:rPr>
                        <a:t> $                           2,271,950 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 dirty="0">
                          <a:effectLst/>
                        </a:rPr>
                        <a:t>36%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extLst>
                  <a:ext uri="{0D108BD9-81ED-4DB2-BD59-A6C34878D82A}">
                    <a16:rowId xmlns:a16="http://schemas.microsoft.com/office/drawing/2014/main" val="1962852548"/>
                  </a:ext>
                </a:extLst>
              </a:tr>
              <a:tr h="46273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 dirty="0">
                          <a:effectLst/>
                        </a:rPr>
                        <a:t>CPAN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 dirty="0">
                          <a:effectLst/>
                        </a:rPr>
                        <a:t> $                             27,036,969 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 dirty="0">
                          <a:effectLst/>
                        </a:rPr>
                        <a:t> $                        31,594,074 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 dirty="0">
                          <a:effectLst/>
                        </a:rPr>
                        <a:t>-14%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extLst>
                  <a:ext uri="{0D108BD9-81ED-4DB2-BD59-A6C34878D82A}">
                    <a16:rowId xmlns:a16="http://schemas.microsoft.com/office/drawing/2014/main" val="108596394"/>
                  </a:ext>
                </a:extLst>
              </a:tr>
              <a:tr h="46273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 dirty="0">
                          <a:effectLst/>
                        </a:rPr>
                        <a:t>CPWE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 dirty="0">
                          <a:effectLst/>
                        </a:rPr>
                        <a:t> $                             13,673,202 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 dirty="0">
                          <a:effectLst/>
                        </a:rPr>
                        <a:t> $                        13,924,650 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 dirty="0">
                          <a:effectLst/>
                        </a:rPr>
                        <a:t>-2%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extLst>
                  <a:ext uri="{0D108BD9-81ED-4DB2-BD59-A6C34878D82A}">
                    <a16:rowId xmlns:a16="http://schemas.microsoft.com/office/drawing/2014/main" val="3034619943"/>
                  </a:ext>
                </a:extLst>
              </a:tr>
              <a:tr h="46273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 dirty="0">
                          <a:effectLst/>
                        </a:rPr>
                        <a:t>Research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 dirty="0">
                          <a:effectLst/>
                        </a:rPr>
                        <a:t> $                             11,127,279 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 dirty="0">
                          <a:effectLst/>
                        </a:rPr>
                        <a:t> $                        10,000,000 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 dirty="0">
                          <a:effectLst/>
                        </a:rPr>
                        <a:t>11%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extLst>
                  <a:ext uri="{0D108BD9-81ED-4DB2-BD59-A6C34878D82A}">
                    <a16:rowId xmlns:a16="http://schemas.microsoft.com/office/drawing/2014/main" val="3399061852"/>
                  </a:ext>
                </a:extLst>
              </a:tr>
              <a:tr h="46273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 dirty="0">
                          <a:effectLst/>
                        </a:rPr>
                        <a:t>TCHATT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 dirty="0">
                          <a:effectLst/>
                        </a:rPr>
                        <a:t> $                             59,038,675 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 dirty="0">
                          <a:effectLst/>
                        </a:rPr>
                        <a:t> $                        56,347,130* 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 dirty="0">
                          <a:effectLst/>
                        </a:rPr>
                        <a:t>5%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extLst>
                  <a:ext uri="{0D108BD9-81ED-4DB2-BD59-A6C34878D82A}">
                    <a16:rowId xmlns:a16="http://schemas.microsoft.com/office/drawing/2014/main" val="671066805"/>
                  </a:ext>
                </a:extLst>
              </a:tr>
              <a:tr h="46273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u="none" strike="noStrike" dirty="0">
                          <a:effectLst/>
                        </a:rPr>
                        <a:t>Grand Total**</a:t>
                      </a:r>
                      <a:endParaRPr lang="en-US" sz="18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u="none" strike="noStrike" dirty="0">
                          <a:effectLst/>
                        </a:rPr>
                        <a:t> $                           121,138,181 </a:t>
                      </a:r>
                      <a:endParaRPr lang="en-US" sz="18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u="none" strike="noStrike" dirty="0">
                          <a:effectLst/>
                        </a:rPr>
                        <a:t> $                      122,358,272 </a:t>
                      </a:r>
                      <a:endParaRPr lang="en-US" sz="18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47500557"/>
                  </a:ext>
                </a:extLst>
              </a:tr>
            </a:tbl>
          </a:graphicData>
        </a:graphic>
      </p:graphicFrame>
      <p:sp>
        <p:nvSpPr>
          <p:cNvPr id="16" name="TextBox 15">
            <a:extLst>
              <a:ext uri="{FF2B5EF4-FFF2-40B4-BE49-F238E27FC236}">
                <a16:creationId xmlns:a16="http://schemas.microsoft.com/office/drawing/2014/main" id="{5D053B60-4CFD-2276-A78C-8D9E3492E4E3}"/>
              </a:ext>
            </a:extLst>
          </p:cNvPr>
          <p:cNvSpPr txBox="1"/>
          <p:nvPr/>
        </p:nvSpPr>
        <p:spPr>
          <a:xfrm>
            <a:off x="350132" y="5487001"/>
            <a:ext cx="540128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*Adjusted to account for additional $5.8M for TCHATT Expansion funds</a:t>
            </a:r>
          </a:p>
          <a:p>
            <a:r>
              <a:rPr lang="en-US" sz="1400" dirty="0"/>
              <a:t>** Excludes External Evaluation and Administration</a:t>
            </a:r>
          </a:p>
        </p:txBody>
      </p:sp>
    </p:spTree>
    <p:extLst>
      <p:ext uri="{BB962C8B-B14F-4D97-AF65-F5344CB8AC3E}">
        <p14:creationId xmlns:p14="http://schemas.microsoft.com/office/powerpoint/2010/main" val="74671114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BACC6370-2D7E-4714-9D71-7542949D7D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F68B3F68-107C-434F-AA38-110D5EA91B8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2" y="0"/>
            <a:ext cx="12191998" cy="1575955"/>
          </a:xfrm>
          <a:prstGeom prst="rect">
            <a:avLst/>
          </a:prstGeom>
          <a:gradFill>
            <a:gsLst>
              <a:gs pos="0">
                <a:srgbClr val="000000">
                  <a:alpha val="96000"/>
                </a:srgbClr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AAD0DBB9-1A4B-4391-81D4-CB19F9AB918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8128857" y="0"/>
            <a:ext cx="4063143" cy="1576412"/>
          </a:xfrm>
          <a:prstGeom prst="rect">
            <a:avLst/>
          </a:prstGeom>
          <a:gradFill>
            <a:gsLst>
              <a:gs pos="19000">
                <a:schemeClr val="accent1">
                  <a:lumMod val="50000"/>
                  <a:alpha val="68000"/>
                </a:schemeClr>
              </a:gs>
              <a:gs pos="100000">
                <a:schemeClr val="accent1">
                  <a:alpha val="79000"/>
                </a:schemeClr>
              </a:gs>
            </a:gsLst>
            <a:lin ang="19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063BBA22-50EA-4C4D-BE05-F1CE4E63AA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5307777" y="-5307778"/>
            <a:ext cx="1576446" cy="12192002"/>
          </a:xfrm>
          <a:prstGeom prst="rect">
            <a:avLst/>
          </a:prstGeom>
          <a:gradFill>
            <a:gsLst>
              <a:gs pos="23000">
                <a:schemeClr val="accent1">
                  <a:alpha val="0"/>
                </a:schemeClr>
              </a:gs>
              <a:gs pos="99000">
                <a:srgbClr val="000000">
                  <a:alpha val="74000"/>
                </a:srgbClr>
              </a:gs>
            </a:gsLst>
            <a:lin ang="20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30EC2BE-AC57-4364-91CE-CCF8CDA1A0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1597" y="348865"/>
            <a:ext cx="10044023" cy="877729"/>
          </a:xfrm>
        </p:spPr>
        <p:txBody>
          <a:bodyPr anchor="ctr">
            <a:normAutofit/>
          </a:bodyPr>
          <a:lstStyle/>
          <a:p>
            <a:r>
              <a:rPr lang="en-US" sz="4000" dirty="0">
                <a:solidFill>
                  <a:srgbClr val="FFFFFF"/>
                </a:solidFill>
              </a:rPr>
              <a:t>FY22 GR Budget by HRI</a:t>
            </a:r>
          </a:p>
        </p:txBody>
      </p:sp>
      <p:pic>
        <p:nvPicPr>
          <p:cNvPr id="61" name="Picture 60">
            <a:extLst>
              <a:ext uri="{FF2B5EF4-FFF2-40B4-BE49-F238E27FC236}">
                <a16:creationId xmlns:a16="http://schemas.microsoft.com/office/drawing/2014/main" id="{63EF5E31-F52A-460C-B2A2-7863D8AB3E3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979160"/>
            <a:ext cx="12192000" cy="878840"/>
          </a:xfrm>
          <a:prstGeom prst="rect">
            <a:avLst/>
          </a:prstGeom>
        </p:spPr>
      </p:pic>
      <p:sp>
        <p:nvSpPr>
          <p:cNvPr id="18" name="Slide Number Placeholder 17">
            <a:extLst>
              <a:ext uri="{FF2B5EF4-FFF2-40B4-BE49-F238E27FC236}">
                <a16:creationId xmlns:a16="http://schemas.microsoft.com/office/drawing/2014/main" id="{7818ADFF-547D-8720-0F1B-B3FF43D131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9544926-97F8-4109-9D39-9D8DBDC4D348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1F978F98-B9DF-F1C7-8A7B-554498B62ED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73819446"/>
              </p:ext>
            </p:extLst>
          </p:nvPr>
        </p:nvGraphicFramePr>
        <p:xfrm>
          <a:off x="539750" y="1672287"/>
          <a:ext cx="11372850" cy="421005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134250">
                  <a:extLst>
                    <a:ext uri="{9D8B030D-6E8A-4147-A177-3AD203B41FA5}">
                      <a16:colId xmlns:a16="http://schemas.microsoft.com/office/drawing/2014/main" val="1790837226"/>
                    </a:ext>
                  </a:extLst>
                </a:gridCol>
                <a:gridCol w="1999950">
                  <a:extLst>
                    <a:ext uri="{9D8B030D-6E8A-4147-A177-3AD203B41FA5}">
                      <a16:colId xmlns:a16="http://schemas.microsoft.com/office/drawing/2014/main" val="2548714532"/>
                    </a:ext>
                  </a:extLst>
                </a:gridCol>
                <a:gridCol w="3164100">
                  <a:extLst>
                    <a:ext uri="{9D8B030D-6E8A-4147-A177-3AD203B41FA5}">
                      <a16:colId xmlns:a16="http://schemas.microsoft.com/office/drawing/2014/main" val="3503161968"/>
                    </a:ext>
                  </a:extLst>
                </a:gridCol>
                <a:gridCol w="3074550">
                  <a:extLst>
                    <a:ext uri="{9D8B030D-6E8A-4147-A177-3AD203B41FA5}">
                      <a16:colId xmlns:a16="http://schemas.microsoft.com/office/drawing/2014/main" val="1604818484"/>
                    </a:ext>
                  </a:extLst>
                </a:gridCol>
              </a:tblGrid>
              <a:tr h="275802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1" u="none" strike="noStrike" dirty="0">
                          <a:effectLst/>
                        </a:rPr>
                        <a:t>Program</a:t>
                      </a:r>
                      <a:endParaRPr lang="en-US" sz="18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u="none" strike="noStrike" dirty="0">
                          <a:effectLst/>
                        </a:rPr>
                        <a:t>FY22 Budget</a:t>
                      </a:r>
                      <a:endParaRPr lang="en-US" sz="18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u="none" strike="noStrike" dirty="0">
                          <a:effectLst/>
                        </a:rPr>
                        <a:t>FY22 Forecast Expenditures</a:t>
                      </a:r>
                      <a:endParaRPr lang="en-US" sz="18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u="none" strike="noStrike" dirty="0">
                          <a:effectLst/>
                        </a:rPr>
                        <a:t> FY22 Surplus/(Deficit)</a:t>
                      </a:r>
                      <a:endParaRPr lang="en-US" sz="18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41358217"/>
                  </a:ext>
                </a:extLst>
              </a:tr>
              <a:tr h="275802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 dirty="0">
                          <a:effectLst/>
                        </a:rPr>
                        <a:t>BCM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 dirty="0">
                          <a:effectLst/>
                        </a:rPr>
                        <a:t> $   4,941,607 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 dirty="0">
                          <a:effectLst/>
                        </a:rPr>
                        <a:t> $                   3,425,854 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 dirty="0">
                          <a:effectLst/>
                        </a:rPr>
                        <a:t> $                  1,515,753 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extLst>
                  <a:ext uri="{0D108BD9-81ED-4DB2-BD59-A6C34878D82A}">
                    <a16:rowId xmlns:a16="http://schemas.microsoft.com/office/drawing/2014/main" val="2835095486"/>
                  </a:ext>
                </a:extLst>
              </a:tr>
              <a:tr h="275802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 dirty="0">
                          <a:effectLst/>
                        </a:rPr>
                        <a:t>Dell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 dirty="0">
                          <a:effectLst/>
                        </a:rPr>
                        <a:t> $   5,274,445 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 dirty="0">
                          <a:effectLst/>
                        </a:rPr>
                        <a:t> $                   4,758,187 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 dirty="0">
                          <a:effectLst/>
                        </a:rPr>
                        <a:t> $                     516,258 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extLst>
                  <a:ext uri="{0D108BD9-81ED-4DB2-BD59-A6C34878D82A}">
                    <a16:rowId xmlns:a16="http://schemas.microsoft.com/office/drawing/2014/main" val="1468051185"/>
                  </a:ext>
                </a:extLst>
              </a:tr>
              <a:tr h="275802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 dirty="0">
                          <a:effectLst/>
                        </a:rPr>
                        <a:t>TAMUHSC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 dirty="0">
                          <a:effectLst/>
                        </a:rPr>
                        <a:t> $   3,522,148 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 dirty="0">
                          <a:effectLst/>
                        </a:rPr>
                        <a:t> $                   3,131,829 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 dirty="0">
                          <a:effectLst/>
                        </a:rPr>
                        <a:t> $                     390,321 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extLst>
                  <a:ext uri="{0D108BD9-81ED-4DB2-BD59-A6C34878D82A}">
                    <a16:rowId xmlns:a16="http://schemas.microsoft.com/office/drawing/2014/main" val="4065474910"/>
                  </a:ext>
                </a:extLst>
              </a:tr>
              <a:tr h="275802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 dirty="0">
                          <a:effectLst/>
                        </a:rPr>
                        <a:t>TTUHSC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 dirty="0">
                          <a:effectLst/>
                        </a:rPr>
                        <a:t> $   4,204,284 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 dirty="0">
                          <a:effectLst/>
                        </a:rPr>
                        <a:t> $                   4,303,503 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 dirty="0">
                          <a:effectLst/>
                        </a:rPr>
                        <a:t> $                     (99,219)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extLst>
                  <a:ext uri="{0D108BD9-81ED-4DB2-BD59-A6C34878D82A}">
                    <a16:rowId xmlns:a16="http://schemas.microsoft.com/office/drawing/2014/main" val="1322926563"/>
                  </a:ext>
                </a:extLst>
              </a:tr>
              <a:tr h="275802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 dirty="0">
                          <a:effectLst/>
                        </a:rPr>
                        <a:t>TTUHSC EP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 dirty="0">
                          <a:effectLst/>
                        </a:rPr>
                        <a:t> $   3,428,033 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 dirty="0">
                          <a:effectLst/>
                        </a:rPr>
                        <a:t> $                   2,823,114 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 dirty="0">
                          <a:effectLst/>
                        </a:rPr>
                        <a:t> $                     604,919 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extLst>
                  <a:ext uri="{0D108BD9-81ED-4DB2-BD59-A6C34878D82A}">
                    <a16:rowId xmlns:a16="http://schemas.microsoft.com/office/drawing/2014/main" val="1710843955"/>
                  </a:ext>
                </a:extLst>
              </a:tr>
              <a:tr h="275802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 dirty="0">
                          <a:effectLst/>
                        </a:rPr>
                        <a:t>UNTHSC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 dirty="0">
                          <a:effectLst/>
                        </a:rPr>
                        <a:t> $   4,632,320 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 dirty="0">
                          <a:effectLst/>
                        </a:rPr>
                        <a:t> $                   3,250,637 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 dirty="0">
                          <a:effectLst/>
                        </a:rPr>
                        <a:t> $                  1,381,683 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extLst>
                  <a:ext uri="{0D108BD9-81ED-4DB2-BD59-A6C34878D82A}">
                    <a16:rowId xmlns:a16="http://schemas.microsoft.com/office/drawing/2014/main" val="1977689968"/>
                  </a:ext>
                </a:extLst>
              </a:tr>
              <a:tr h="275802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 dirty="0">
                          <a:effectLst/>
                        </a:rPr>
                        <a:t>UTHSCH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 dirty="0">
                          <a:effectLst/>
                        </a:rPr>
                        <a:t> $   5,316,404 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 dirty="0">
                          <a:effectLst/>
                        </a:rPr>
                        <a:t> $                   4,442,847 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 dirty="0">
                          <a:effectLst/>
                        </a:rPr>
                        <a:t> $                     873,558 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extLst>
                  <a:ext uri="{0D108BD9-81ED-4DB2-BD59-A6C34878D82A}">
                    <a16:rowId xmlns:a16="http://schemas.microsoft.com/office/drawing/2014/main" val="2319523985"/>
                  </a:ext>
                </a:extLst>
              </a:tr>
              <a:tr h="275802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 dirty="0">
                          <a:effectLst/>
                        </a:rPr>
                        <a:t>UTHSCSA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 dirty="0">
                          <a:effectLst/>
                        </a:rPr>
                        <a:t> $   5,118,213 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 dirty="0">
                          <a:effectLst/>
                        </a:rPr>
                        <a:t> $                   4,188,276 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 dirty="0">
                          <a:effectLst/>
                        </a:rPr>
                        <a:t> $                     929,937 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extLst>
                  <a:ext uri="{0D108BD9-81ED-4DB2-BD59-A6C34878D82A}">
                    <a16:rowId xmlns:a16="http://schemas.microsoft.com/office/drawing/2014/main" val="2543337468"/>
                  </a:ext>
                </a:extLst>
              </a:tr>
              <a:tr h="275802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 dirty="0">
                          <a:effectLst/>
                        </a:rPr>
                        <a:t>UTHSCT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 dirty="0">
                          <a:effectLst/>
                        </a:rPr>
                        <a:t> $   3,747,236 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 dirty="0">
                          <a:effectLst/>
                        </a:rPr>
                        <a:t> $                   2,654,843 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 dirty="0">
                          <a:effectLst/>
                        </a:rPr>
                        <a:t> $                  1,092,393 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extLst>
                  <a:ext uri="{0D108BD9-81ED-4DB2-BD59-A6C34878D82A}">
                    <a16:rowId xmlns:a16="http://schemas.microsoft.com/office/drawing/2014/main" val="1207237891"/>
                  </a:ext>
                </a:extLst>
              </a:tr>
              <a:tr h="275802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 dirty="0">
                          <a:effectLst/>
                        </a:rPr>
                        <a:t>UTMB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 dirty="0">
                          <a:effectLst/>
                        </a:rPr>
                        <a:t> $   4,035,820 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 dirty="0">
                          <a:effectLst/>
                        </a:rPr>
                        <a:t> $                   3,025,739 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 dirty="0">
                          <a:effectLst/>
                        </a:rPr>
                        <a:t> $                  1,010,081 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extLst>
                  <a:ext uri="{0D108BD9-81ED-4DB2-BD59-A6C34878D82A}">
                    <a16:rowId xmlns:a16="http://schemas.microsoft.com/office/drawing/2014/main" val="808626493"/>
                  </a:ext>
                </a:extLst>
              </a:tr>
              <a:tr h="275802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 dirty="0">
                          <a:effectLst/>
                        </a:rPr>
                        <a:t>UTRGV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 dirty="0">
                          <a:effectLst/>
                        </a:rPr>
                        <a:t> $   5,166,914 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 dirty="0">
                          <a:effectLst/>
                        </a:rPr>
                        <a:t> $                   3,640,908 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 dirty="0">
                          <a:effectLst/>
                        </a:rPr>
                        <a:t> $                  1,526,006 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extLst>
                  <a:ext uri="{0D108BD9-81ED-4DB2-BD59-A6C34878D82A}">
                    <a16:rowId xmlns:a16="http://schemas.microsoft.com/office/drawing/2014/main" val="2944382165"/>
                  </a:ext>
                </a:extLst>
              </a:tr>
              <a:tr h="275802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 dirty="0">
                          <a:effectLst/>
                        </a:rPr>
                        <a:t>UTSW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 dirty="0">
                          <a:effectLst/>
                        </a:rPr>
                        <a:t> $   6,636,032 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 dirty="0">
                          <a:effectLst/>
                        </a:rPr>
                        <a:t> $                   4,803,063 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 dirty="0">
                          <a:effectLst/>
                        </a:rPr>
                        <a:t> $                  1,832,969 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extLst>
                  <a:ext uri="{0D108BD9-81ED-4DB2-BD59-A6C34878D82A}">
                    <a16:rowId xmlns:a16="http://schemas.microsoft.com/office/drawing/2014/main" val="4239374694"/>
                  </a:ext>
                </a:extLst>
              </a:tr>
              <a:tr h="275802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 dirty="0">
                          <a:effectLst/>
                        </a:rPr>
                        <a:t>COSH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 dirty="0">
                          <a:effectLst/>
                        </a:rPr>
                        <a:t> $   1,135,975 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 dirty="0">
                          <a:effectLst/>
                        </a:rPr>
                        <a:t> $                   1,135,975 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 dirty="0">
                          <a:effectLst/>
                        </a:rPr>
                        <a:t> $                                -   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extLst>
                  <a:ext uri="{0D108BD9-81ED-4DB2-BD59-A6C34878D82A}">
                    <a16:rowId xmlns:a16="http://schemas.microsoft.com/office/drawing/2014/main" val="3873619606"/>
                  </a:ext>
                </a:extLst>
              </a:tr>
              <a:tr h="275802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Grand Total</a:t>
                      </a:r>
                    </a:p>
                  </a:txBody>
                  <a:tcPr marL="6350" marR="6350" marT="635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1" u="none" strike="noStrike" dirty="0">
                          <a:effectLst/>
                        </a:rPr>
                        <a:t> $ 57,159,431 </a:t>
                      </a:r>
                      <a:endParaRPr lang="en-US" sz="18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1" u="none" strike="noStrike" dirty="0">
                          <a:effectLst/>
                        </a:rPr>
                        <a:t> $                45,584,775 </a:t>
                      </a:r>
                      <a:endParaRPr lang="en-US" sz="18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1" u="none" strike="noStrike" dirty="0">
                          <a:effectLst/>
                        </a:rPr>
                        <a:t> $               11,574,659 </a:t>
                      </a:r>
                      <a:endParaRPr lang="en-US" sz="18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7564180"/>
                  </a:ext>
                </a:extLst>
              </a:tr>
            </a:tbl>
          </a:graphicData>
        </a:graphic>
      </p:graphicFrame>
    </p:spTree>
    <p:custDataLst>
      <p:tags r:id="rId1"/>
    </p:custDataLst>
    <p:extLst>
      <p:ext uri="{BB962C8B-B14F-4D97-AF65-F5344CB8AC3E}">
        <p14:creationId xmlns:p14="http://schemas.microsoft.com/office/powerpoint/2010/main" val="415892447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BACC6370-2D7E-4714-9D71-7542949D7D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F68B3F68-107C-434F-AA38-110D5EA91B8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2" y="0"/>
            <a:ext cx="12191998" cy="1575955"/>
          </a:xfrm>
          <a:prstGeom prst="rect">
            <a:avLst/>
          </a:prstGeom>
          <a:gradFill>
            <a:gsLst>
              <a:gs pos="0">
                <a:srgbClr val="000000">
                  <a:alpha val="96000"/>
                </a:srgbClr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AAD0DBB9-1A4B-4391-81D4-CB19F9AB918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8128857" y="0"/>
            <a:ext cx="4063143" cy="1576412"/>
          </a:xfrm>
          <a:prstGeom prst="rect">
            <a:avLst/>
          </a:prstGeom>
          <a:gradFill>
            <a:gsLst>
              <a:gs pos="19000">
                <a:schemeClr val="accent1">
                  <a:lumMod val="50000"/>
                  <a:alpha val="68000"/>
                </a:schemeClr>
              </a:gs>
              <a:gs pos="100000">
                <a:schemeClr val="accent1">
                  <a:alpha val="79000"/>
                </a:schemeClr>
              </a:gs>
            </a:gsLst>
            <a:lin ang="19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063BBA22-50EA-4C4D-BE05-F1CE4E63AA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5307777" y="-5307778"/>
            <a:ext cx="1576446" cy="12192002"/>
          </a:xfrm>
          <a:prstGeom prst="rect">
            <a:avLst/>
          </a:prstGeom>
          <a:gradFill>
            <a:gsLst>
              <a:gs pos="23000">
                <a:schemeClr val="accent1">
                  <a:alpha val="0"/>
                </a:schemeClr>
              </a:gs>
              <a:gs pos="99000">
                <a:srgbClr val="000000">
                  <a:alpha val="74000"/>
                </a:srgbClr>
              </a:gs>
            </a:gsLst>
            <a:lin ang="20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30EC2BE-AC57-4364-91CE-CCF8CDA1A0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1597" y="348865"/>
            <a:ext cx="10044023" cy="877729"/>
          </a:xfrm>
        </p:spPr>
        <p:txBody>
          <a:bodyPr anchor="ctr">
            <a:normAutofit/>
          </a:bodyPr>
          <a:lstStyle/>
          <a:p>
            <a:r>
              <a:rPr lang="en-US" sz="4000" dirty="0">
                <a:solidFill>
                  <a:srgbClr val="FFFFFF"/>
                </a:solidFill>
              </a:rPr>
              <a:t>FY23 GR Budget by HRI</a:t>
            </a:r>
          </a:p>
        </p:txBody>
      </p:sp>
      <p:pic>
        <p:nvPicPr>
          <p:cNvPr id="61" name="Picture 60">
            <a:extLst>
              <a:ext uri="{FF2B5EF4-FFF2-40B4-BE49-F238E27FC236}">
                <a16:creationId xmlns:a16="http://schemas.microsoft.com/office/drawing/2014/main" id="{63EF5E31-F52A-460C-B2A2-7863D8AB3E3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979160"/>
            <a:ext cx="12192000" cy="878840"/>
          </a:xfrm>
          <a:prstGeom prst="rect">
            <a:avLst/>
          </a:prstGeom>
        </p:spPr>
      </p:pic>
      <p:sp>
        <p:nvSpPr>
          <p:cNvPr id="18" name="Slide Number Placeholder 17">
            <a:extLst>
              <a:ext uri="{FF2B5EF4-FFF2-40B4-BE49-F238E27FC236}">
                <a16:creationId xmlns:a16="http://schemas.microsoft.com/office/drawing/2014/main" id="{7818ADFF-547D-8720-0F1B-B3FF43D131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9544926-97F8-4109-9D39-9D8DBDC4D348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B53E117B-759B-D445-A26D-42ABE6614FC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78784433"/>
              </p:ext>
            </p:extLst>
          </p:nvPr>
        </p:nvGraphicFramePr>
        <p:xfrm>
          <a:off x="482601" y="1672287"/>
          <a:ext cx="10933019" cy="421005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651194">
                  <a:extLst>
                    <a:ext uri="{9D8B030D-6E8A-4147-A177-3AD203B41FA5}">
                      <a16:colId xmlns:a16="http://schemas.microsoft.com/office/drawing/2014/main" val="4260042145"/>
                    </a:ext>
                  </a:extLst>
                </a:gridCol>
                <a:gridCol w="1691714">
                  <a:extLst>
                    <a:ext uri="{9D8B030D-6E8A-4147-A177-3AD203B41FA5}">
                      <a16:colId xmlns:a16="http://schemas.microsoft.com/office/drawing/2014/main" val="2398481907"/>
                    </a:ext>
                  </a:extLst>
                </a:gridCol>
                <a:gridCol w="3433927">
                  <a:extLst>
                    <a:ext uri="{9D8B030D-6E8A-4147-A177-3AD203B41FA5}">
                      <a16:colId xmlns:a16="http://schemas.microsoft.com/office/drawing/2014/main" val="3228873063"/>
                    </a:ext>
                  </a:extLst>
                </a:gridCol>
                <a:gridCol w="3156184">
                  <a:extLst>
                    <a:ext uri="{9D8B030D-6E8A-4147-A177-3AD203B41FA5}">
                      <a16:colId xmlns:a16="http://schemas.microsoft.com/office/drawing/2014/main" val="959684276"/>
                    </a:ext>
                  </a:extLst>
                </a:gridCol>
              </a:tblGrid>
              <a:tr h="259299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1" u="none" strike="noStrike" dirty="0">
                          <a:effectLst/>
                        </a:rPr>
                        <a:t>Program</a:t>
                      </a:r>
                      <a:endParaRPr lang="en-US" sz="18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u="none" strike="noStrike" dirty="0">
                          <a:effectLst/>
                        </a:rPr>
                        <a:t>FY23 Budget</a:t>
                      </a:r>
                      <a:endParaRPr lang="en-US" sz="18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u="none" strike="noStrike" dirty="0">
                          <a:effectLst/>
                        </a:rPr>
                        <a:t>FY23 Proposed Budget</a:t>
                      </a:r>
                      <a:endParaRPr lang="en-US" sz="18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u="none" strike="noStrike" dirty="0">
                          <a:effectLst/>
                        </a:rPr>
                        <a:t>FY23 Increase/(Decrease)</a:t>
                      </a:r>
                      <a:endParaRPr lang="en-US" sz="18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94853802"/>
                  </a:ext>
                </a:extLst>
              </a:tr>
              <a:tr h="259299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 dirty="0">
                          <a:effectLst/>
                        </a:rPr>
                        <a:t>BCM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 dirty="0">
                          <a:effectLst/>
                        </a:rPr>
                        <a:t> $   4,941,607 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 dirty="0">
                          <a:effectLst/>
                        </a:rPr>
                        <a:t> $                               4,752,034 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 dirty="0">
                          <a:effectLst/>
                        </a:rPr>
                        <a:t> $                            (189,573)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extLst>
                  <a:ext uri="{0D108BD9-81ED-4DB2-BD59-A6C34878D82A}">
                    <a16:rowId xmlns:a16="http://schemas.microsoft.com/office/drawing/2014/main" val="1788905934"/>
                  </a:ext>
                </a:extLst>
              </a:tr>
              <a:tr h="259299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 dirty="0">
                          <a:effectLst/>
                        </a:rPr>
                        <a:t>Dell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 dirty="0">
                          <a:effectLst/>
                        </a:rPr>
                        <a:t> $   5,745,415 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 dirty="0">
                          <a:effectLst/>
                        </a:rPr>
                        <a:t> $                               8,831,512 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 dirty="0">
                          <a:effectLst/>
                        </a:rPr>
                        <a:t> $                           3,086,097 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extLst>
                  <a:ext uri="{0D108BD9-81ED-4DB2-BD59-A6C34878D82A}">
                    <a16:rowId xmlns:a16="http://schemas.microsoft.com/office/drawing/2014/main" val="526988958"/>
                  </a:ext>
                </a:extLst>
              </a:tr>
              <a:tr h="259299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 dirty="0">
                          <a:effectLst/>
                        </a:rPr>
                        <a:t>TAMUHSC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 dirty="0">
                          <a:effectLst/>
                        </a:rPr>
                        <a:t> $   3,522,148 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 dirty="0">
                          <a:effectLst/>
                        </a:rPr>
                        <a:t> $                               4,850,398 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 dirty="0">
                          <a:effectLst/>
                        </a:rPr>
                        <a:t> $                           1,328,250 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extLst>
                  <a:ext uri="{0D108BD9-81ED-4DB2-BD59-A6C34878D82A}">
                    <a16:rowId xmlns:a16="http://schemas.microsoft.com/office/drawing/2014/main" val="8743570"/>
                  </a:ext>
                </a:extLst>
              </a:tr>
              <a:tr h="259299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 dirty="0">
                          <a:effectLst/>
                        </a:rPr>
                        <a:t>TTUHSC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 dirty="0">
                          <a:effectLst/>
                        </a:rPr>
                        <a:t> $   4,218,584 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 dirty="0">
                          <a:effectLst/>
                        </a:rPr>
                        <a:t> $                               4,259,756 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 dirty="0">
                          <a:effectLst/>
                        </a:rPr>
                        <a:t> $                                41,172 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extLst>
                  <a:ext uri="{0D108BD9-81ED-4DB2-BD59-A6C34878D82A}">
                    <a16:rowId xmlns:a16="http://schemas.microsoft.com/office/drawing/2014/main" val="3373195744"/>
                  </a:ext>
                </a:extLst>
              </a:tr>
              <a:tr h="259299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 dirty="0">
                          <a:effectLst/>
                        </a:rPr>
                        <a:t>TTUHSC EP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 dirty="0">
                          <a:effectLst/>
                        </a:rPr>
                        <a:t> $   3,428,033 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 dirty="0">
                          <a:effectLst/>
                        </a:rPr>
                        <a:t> $                               3,428,022 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 dirty="0">
                          <a:effectLst/>
                        </a:rPr>
                        <a:t> $                                      (11)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extLst>
                  <a:ext uri="{0D108BD9-81ED-4DB2-BD59-A6C34878D82A}">
                    <a16:rowId xmlns:a16="http://schemas.microsoft.com/office/drawing/2014/main" val="397713037"/>
                  </a:ext>
                </a:extLst>
              </a:tr>
              <a:tr h="259299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 dirty="0">
                          <a:effectLst/>
                        </a:rPr>
                        <a:t>UNTHSC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 dirty="0">
                          <a:effectLst/>
                        </a:rPr>
                        <a:t> $   4,532,320 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 dirty="0">
                          <a:effectLst/>
                        </a:rPr>
                        <a:t> $                               6,004,828 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 dirty="0">
                          <a:effectLst/>
                        </a:rPr>
                        <a:t> $                           1,472,508 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extLst>
                  <a:ext uri="{0D108BD9-81ED-4DB2-BD59-A6C34878D82A}">
                    <a16:rowId xmlns:a16="http://schemas.microsoft.com/office/drawing/2014/main" val="3526099311"/>
                  </a:ext>
                </a:extLst>
              </a:tr>
              <a:tr h="259299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 dirty="0">
                          <a:effectLst/>
                        </a:rPr>
                        <a:t>UTHSCH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 dirty="0">
                          <a:effectLst/>
                        </a:rPr>
                        <a:t> $   5,316,404 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 dirty="0">
                          <a:effectLst/>
                        </a:rPr>
                        <a:t> $                               5,995,984 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 dirty="0">
                          <a:effectLst/>
                        </a:rPr>
                        <a:t> $                              679,580 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extLst>
                  <a:ext uri="{0D108BD9-81ED-4DB2-BD59-A6C34878D82A}">
                    <a16:rowId xmlns:a16="http://schemas.microsoft.com/office/drawing/2014/main" val="378636863"/>
                  </a:ext>
                </a:extLst>
              </a:tr>
              <a:tr h="259299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 dirty="0">
                          <a:effectLst/>
                        </a:rPr>
                        <a:t>UTHSCSA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 dirty="0">
                          <a:effectLst/>
                        </a:rPr>
                        <a:t> $   5,118,213 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 dirty="0">
                          <a:effectLst/>
                        </a:rPr>
                        <a:t> $                               6,382,985 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 dirty="0">
                          <a:effectLst/>
                        </a:rPr>
                        <a:t> $                           1,264,772 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extLst>
                  <a:ext uri="{0D108BD9-81ED-4DB2-BD59-A6C34878D82A}">
                    <a16:rowId xmlns:a16="http://schemas.microsoft.com/office/drawing/2014/main" val="3227748810"/>
                  </a:ext>
                </a:extLst>
              </a:tr>
              <a:tr h="259299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 dirty="0">
                          <a:effectLst/>
                        </a:rPr>
                        <a:t>UTHSCT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 dirty="0">
                          <a:effectLst/>
                        </a:rPr>
                        <a:t> $   4,193,036 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 dirty="0">
                          <a:effectLst/>
                        </a:rPr>
                        <a:t> $                               5,394,709 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 dirty="0">
                          <a:effectLst/>
                        </a:rPr>
                        <a:t> $                           1,201,673 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extLst>
                  <a:ext uri="{0D108BD9-81ED-4DB2-BD59-A6C34878D82A}">
                    <a16:rowId xmlns:a16="http://schemas.microsoft.com/office/drawing/2014/main" val="3528036981"/>
                  </a:ext>
                </a:extLst>
              </a:tr>
              <a:tr h="259299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 dirty="0">
                          <a:effectLst/>
                        </a:rPr>
                        <a:t>UTMB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 dirty="0">
                          <a:effectLst/>
                        </a:rPr>
                        <a:t> $   4,019,328 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 dirty="0">
                          <a:effectLst/>
                        </a:rPr>
                        <a:t> $                               8,027,854 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 dirty="0">
                          <a:effectLst/>
                        </a:rPr>
                        <a:t> $                           4,008,526 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extLst>
                  <a:ext uri="{0D108BD9-81ED-4DB2-BD59-A6C34878D82A}">
                    <a16:rowId xmlns:a16="http://schemas.microsoft.com/office/drawing/2014/main" val="2153604415"/>
                  </a:ext>
                </a:extLst>
              </a:tr>
              <a:tr h="259299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 dirty="0">
                          <a:effectLst/>
                        </a:rPr>
                        <a:t>UTRGV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 dirty="0">
                          <a:effectLst/>
                        </a:rPr>
                        <a:t> $   5,660,474 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 dirty="0">
                          <a:effectLst/>
                        </a:rPr>
                        <a:t> $                               5,390,257 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 dirty="0">
                          <a:effectLst/>
                        </a:rPr>
                        <a:t> $                            (270,217)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extLst>
                  <a:ext uri="{0D108BD9-81ED-4DB2-BD59-A6C34878D82A}">
                    <a16:rowId xmlns:a16="http://schemas.microsoft.com/office/drawing/2014/main" val="571082293"/>
                  </a:ext>
                </a:extLst>
              </a:tr>
              <a:tr h="259299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 dirty="0">
                          <a:effectLst/>
                        </a:rPr>
                        <a:t>UTSW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 dirty="0">
                          <a:effectLst/>
                        </a:rPr>
                        <a:t> $   6,967,306 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 dirty="0">
                          <a:effectLst/>
                        </a:rPr>
                        <a:t> $                               9,675,447 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 dirty="0">
                          <a:effectLst/>
                        </a:rPr>
                        <a:t> $                           2,708,141 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extLst>
                  <a:ext uri="{0D108BD9-81ED-4DB2-BD59-A6C34878D82A}">
                    <a16:rowId xmlns:a16="http://schemas.microsoft.com/office/drawing/2014/main" val="3945395677"/>
                  </a:ext>
                </a:extLst>
              </a:tr>
              <a:tr h="259299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 dirty="0">
                          <a:effectLst/>
                        </a:rPr>
                        <a:t>COSH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 dirty="0">
                          <a:effectLst/>
                        </a:rPr>
                        <a:t> $   1,135,975 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 dirty="0">
                          <a:effectLst/>
                        </a:rPr>
                        <a:t> $                               1,959,620 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 dirty="0">
                          <a:effectLst/>
                        </a:rPr>
                        <a:t> $                              823,645 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/>
                </a:tc>
                <a:extLst>
                  <a:ext uri="{0D108BD9-81ED-4DB2-BD59-A6C34878D82A}">
                    <a16:rowId xmlns:a16="http://schemas.microsoft.com/office/drawing/2014/main" val="1736442235"/>
                  </a:ext>
                </a:extLst>
              </a:tr>
              <a:tr h="259299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1" u="none" strike="noStrike" dirty="0">
                          <a:effectLst/>
                        </a:rPr>
                        <a:t>Grand Total</a:t>
                      </a:r>
                      <a:endParaRPr lang="en-US" sz="18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1" u="none" strike="noStrike" dirty="0">
                          <a:effectLst/>
                        </a:rPr>
                        <a:t> $ 58,798,843 </a:t>
                      </a:r>
                      <a:endParaRPr lang="en-US" sz="18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1" u="none" strike="noStrike" dirty="0">
                          <a:effectLst/>
                        </a:rPr>
                        <a:t> $                            74,953,406 </a:t>
                      </a:r>
                      <a:endParaRPr lang="en-US" sz="18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1" u="none" strike="noStrike" dirty="0">
                          <a:effectLst/>
                        </a:rPr>
                        <a:t> $                        16,154,563 </a:t>
                      </a:r>
                      <a:endParaRPr lang="en-US" sz="18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87897836"/>
                  </a:ext>
                </a:extLst>
              </a:tr>
            </a:tbl>
          </a:graphicData>
        </a:graphic>
      </p:graphicFrame>
    </p:spTree>
    <p:custDataLst>
      <p:tags r:id="rId1"/>
    </p:custDataLst>
    <p:extLst>
      <p:ext uri="{BB962C8B-B14F-4D97-AF65-F5344CB8AC3E}">
        <p14:creationId xmlns:p14="http://schemas.microsoft.com/office/powerpoint/2010/main" val="49885496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1B15ED52-F352-441B-82BF-E0EA34836D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3B2E3793-BFE6-45A2-9B7B-E18844431C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1" y="-1"/>
            <a:ext cx="12191998" cy="1590742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BC4C4868-CB8F-4AF9-9CDB-8108F2C19B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-3" y="0"/>
            <a:ext cx="8115306" cy="1590742"/>
          </a:xfrm>
          <a:prstGeom prst="rect">
            <a:avLst/>
          </a:prstGeom>
          <a:gradFill>
            <a:gsLst>
              <a:gs pos="20000">
                <a:schemeClr val="accent1">
                  <a:alpha val="0"/>
                </a:schemeClr>
              </a:gs>
              <a:gs pos="100000">
                <a:schemeClr val="accent1">
                  <a:lumMod val="50000"/>
                  <a:alpha val="55000"/>
                </a:schemeClr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375E0459-6403-40CD-989D-56A4407CA12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115299" y="-1"/>
            <a:ext cx="4076698" cy="1590742"/>
          </a:xfrm>
          <a:prstGeom prst="rect">
            <a:avLst/>
          </a:prstGeom>
          <a:gradFill>
            <a:gsLst>
              <a:gs pos="0">
                <a:schemeClr val="accent1">
                  <a:alpha val="66000"/>
                </a:schemeClr>
              </a:gs>
              <a:gs pos="100000">
                <a:srgbClr val="000000">
                  <a:alpha val="30000"/>
                </a:srgb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53E5B1A8-3AC9-4BD1-9BBC-78CA94F2D1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59350" y="-1"/>
            <a:ext cx="11732646" cy="1597433"/>
          </a:xfrm>
          <a:prstGeom prst="rect">
            <a:avLst/>
          </a:prstGeom>
          <a:gradFill>
            <a:gsLst>
              <a:gs pos="50000">
                <a:srgbClr val="000000">
                  <a:alpha val="0"/>
                </a:srgbClr>
              </a:gs>
              <a:gs pos="99000">
                <a:schemeClr val="accent1">
                  <a:lumMod val="50000"/>
                  <a:alpha val="52000"/>
                </a:schemeClr>
              </a:gs>
            </a:gsLst>
            <a:lin ang="16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2060C1E-E41F-4DF5-8C2B-EB1597F4DD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1599" y="294538"/>
            <a:ext cx="9895951" cy="1033669"/>
          </a:xfrm>
        </p:spPr>
        <p:txBody>
          <a:bodyPr>
            <a:normAutofit/>
          </a:bodyPr>
          <a:lstStyle/>
          <a:p>
            <a:r>
              <a:rPr lang="en-US" sz="4000" dirty="0">
                <a:solidFill>
                  <a:srgbClr val="FFFFFF"/>
                </a:solidFill>
              </a:rPr>
              <a:t>TCMHCC TCHATT Expansion Funding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5971E427-2F05-4837-A081-E7D8FFFF99F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011147"/>
            <a:ext cx="12192000" cy="878840"/>
          </a:xfrm>
          <a:prstGeom prst="rect">
            <a:avLst/>
          </a:prstGeom>
        </p:spPr>
      </p:pic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199DCFB4-836F-CA3E-E29E-21D51D1BE3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544926-97F8-4109-9D39-9D8DBDC4D348}" type="slidenum">
              <a:rPr lang="en-US" smtClean="0">
                <a:solidFill>
                  <a:schemeClr val="bg1"/>
                </a:solidFill>
              </a:rPr>
              <a:t>8</a:t>
            </a:fld>
            <a:endParaRPr lang="en-US" dirty="0">
              <a:solidFill>
                <a:schemeClr val="bg1"/>
              </a:solidFill>
            </a:endParaRPr>
          </a:p>
        </p:txBody>
      </p: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D1042A0B-392F-BB66-5E9D-828C7E0319D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76068170"/>
              </p:ext>
            </p:extLst>
          </p:nvPr>
        </p:nvGraphicFramePr>
        <p:xfrm>
          <a:off x="1974988" y="1963572"/>
          <a:ext cx="8178660" cy="3727842"/>
        </p:xfrm>
        <a:graphic>
          <a:graphicData uri="http://schemas.openxmlformats.org/drawingml/2006/table">
            <a:tbl>
              <a:tblPr/>
              <a:tblGrid>
                <a:gridCol w="6962536">
                  <a:extLst>
                    <a:ext uri="{9D8B030D-6E8A-4147-A177-3AD203B41FA5}">
                      <a16:colId xmlns:a16="http://schemas.microsoft.com/office/drawing/2014/main" val="3568632092"/>
                    </a:ext>
                  </a:extLst>
                </a:gridCol>
                <a:gridCol w="1216124">
                  <a:extLst>
                    <a:ext uri="{9D8B030D-6E8A-4147-A177-3AD203B41FA5}">
                      <a16:colId xmlns:a16="http://schemas.microsoft.com/office/drawing/2014/main" val="2835598184"/>
                    </a:ext>
                  </a:extLst>
                </a:gridCol>
              </a:tblGrid>
              <a:tr h="502902">
                <a:tc>
                  <a:txBody>
                    <a:bodyPr/>
                    <a:lstStyle/>
                    <a:p>
                      <a:pPr algn="ctr" fontAlgn="base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FY23 GR Requested for Statewide TCHATT Expansion Efforts</a:t>
                      </a:r>
                      <a:endParaRPr lang="en-US" b="0" i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CB9C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ase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$39.4M</a:t>
                      </a:r>
                      <a:endParaRPr lang="en-US" b="0" i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CB9C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3708792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 fontAlgn="auto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​</a:t>
                      </a:r>
                    </a:p>
                  </a:txBody>
                  <a:tcPr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auto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​</a:t>
                      </a:r>
                    </a:p>
                  </a:txBody>
                  <a:tcPr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122659273"/>
                  </a:ext>
                </a:extLst>
              </a:tr>
              <a:tr h="357149">
                <a:tc gridSpan="2">
                  <a:txBody>
                    <a:bodyPr/>
                    <a:lstStyle/>
                    <a:p>
                      <a:pPr algn="ctr" fontAlgn="base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FY23 TCHATT Statewide Expansion Funding Sources</a:t>
                      </a:r>
                      <a:r>
                        <a:rPr lang="en-US" sz="1600" b="0" i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​</a:t>
                      </a:r>
                      <a:endParaRPr lang="en-US" b="0" i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CB9CA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29771879"/>
                  </a:ext>
                </a:extLst>
              </a:tr>
              <a:tr h="357149">
                <a:tc>
                  <a:txBody>
                    <a:bodyPr/>
                    <a:lstStyle/>
                    <a:p>
                      <a:pPr algn="r" fontAlgn="base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Existing FY23 TCHATT GR</a:t>
                      </a:r>
                      <a:r>
                        <a:rPr lang="en-US" sz="1600" b="0" i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​</a:t>
                      </a:r>
                      <a:endParaRPr lang="en-US" b="0" i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ase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$25.2M </a:t>
                      </a:r>
                      <a:r>
                        <a:rPr lang="en-US" sz="1600" b="0" i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​</a:t>
                      </a:r>
                      <a:endParaRPr lang="en-US" b="0" i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70181025"/>
                  </a:ext>
                </a:extLst>
              </a:tr>
              <a:tr h="357149">
                <a:tc>
                  <a:txBody>
                    <a:bodyPr/>
                    <a:lstStyle/>
                    <a:p>
                      <a:pPr algn="r" fontAlgn="base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Unexpended Balance - FY22 TCHATT GR </a:t>
                      </a:r>
                      <a:r>
                        <a:rPr lang="en-US" sz="1600" b="0" i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​</a:t>
                      </a:r>
                      <a:endParaRPr lang="en-US" b="0" i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ase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$5M </a:t>
                      </a:r>
                      <a:r>
                        <a:rPr lang="en-US" sz="1600" b="0" i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​</a:t>
                      </a:r>
                      <a:endParaRPr lang="en-US" b="0" i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79280762"/>
                  </a:ext>
                </a:extLst>
              </a:tr>
              <a:tr h="389617">
                <a:tc>
                  <a:txBody>
                    <a:bodyPr/>
                    <a:lstStyle/>
                    <a:p>
                      <a:pPr marL="0" algn="r" defTabSz="914400" rtl="0" eaLnBrk="1" fontAlgn="base" latinLnBrk="0" hangingPunct="1"/>
                      <a:r>
                        <a:rPr lang="en-US" sz="16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Unexpended Balance – FY22 GR Transfer from Consortium Programs </a:t>
                      </a:r>
                    </a:p>
                  </a:txBody>
                  <a:tcPr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ase" latinLnBrk="0" hangingPunct="1"/>
                      <a:r>
                        <a:rPr lang="en-US" sz="16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$3.4M</a:t>
                      </a:r>
                    </a:p>
                  </a:txBody>
                  <a:tcPr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59804850"/>
                  </a:ext>
                </a:extLst>
              </a:tr>
              <a:tr h="357149">
                <a:tc>
                  <a:txBody>
                    <a:bodyPr/>
                    <a:lstStyle/>
                    <a:p>
                      <a:pPr algn="r" fontAlgn="base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TCHATT Budget Execution Order on 6/28/22 </a:t>
                      </a:r>
                      <a:r>
                        <a:rPr lang="en-US" sz="1600" b="0" i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​</a:t>
                      </a:r>
                      <a:endParaRPr lang="en-US" b="0" i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ase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$5.8M </a:t>
                      </a:r>
                      <a:r>
                        <a:rPr lang="en-US" sz="1600" b="0" i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​</a:t>
                      </a:r>
                      <a:endParaRPr lang="en-US" b="0" i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59442569"/>
                  </a:ext>
                </a:extLst>
              </a:tr>
              <a:tr h="357149">
                <a:tc>
                  <a:txBody>
                    <a:bodyPr/>
                    <a:lstStyle/>
                    <a:p>
                      <a:pPr algn="r" fontAlgn="base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GR Total </a:t>
                      </a:r>
                      <a:r>
                        <a:rPr lang="en-US" sz="1600" b="0" i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​</a:t>
                      </a:r>
                      <a:endParaRPr lang="en-US" b="0" i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7E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ase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$39.4M </a:t>
                      </a:r>
                      <a:r>
                        <a:rPr lang="en-US" sz="1600" b="0" i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​</a:t>
                      </a:r>
                      <a:endParaRPr lang="en-US" b="0" i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7E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10815743"/>
                  </a:ext>
                </a:extLst>
              </a:tr>
              <a:tr h="357149">
                <a:tc>
                  <a:txBody>
                    <a:bodyPr/>
                    <a:lstStyle/>
                    <a:p>
                      <a:pPr algn="r" fontAlgn="base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ARPA TCHATT Expansion</a:t>
                      </a:r>
                      <a:r>
                        <a:rPr lang="en-US" sz="1600" b="0" i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​</a:t>
                      </a:r>
                      <a:endParaRPr lang="en-US" b="0" i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ase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$8.3M </a:t>
                      </a:r>
                      <a:r>
                        <a:rPr lang="en-US" sz="1600" b="0" i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​</a:t>
                      </a:r>
                      <a:endParaRPr lang="en-US" b="0" i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66678820"/>
                  </a:ext>
                </a:extLst>
              </a:tr>
              <a:tr h="357149">
                <a:tc>
                  <a:txBody>
                    <a:bodyPr/>
                    <a:lstStyle/>
                    <a:p>
                      <a:pPr algn="r" fontAlgn="base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All Funds Total </a:t>
                      </a:r>
                      <a:r>
                        <a:rPr lang="en-US" sz="1600" b="0" i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​</a:t>
                      </a:r>
                      <a:endParaRPr lang="en-US" b="0" i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CB9C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ase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$47.7M </a:t>
                      </a:r>
                      <a:r>
                        <a:rPr lang="en-US" sz="1600" b="0" i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​</a:t>
                      </a:r>
                      <a:endParaRPr lang="en-US" b="0" i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CB9C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4572609"/>
                  </a:ext>
                </a:extLst>
              </a:tr>
            </a:tbl>
          </a:graphicData>
        </a:graphic>
      </p:graphicFrame>
      <p:sp>
        <p:nvSpPr>
          <p:cNvPr id="6" name="Rectangle 1">
            <a:extLst>
              <a:ext uri="{FF2B5EF4-FFF2-40B4-BE49-F238E27FC236}">
                <a16:creationId xmlns:a16="http://schemas.microsoft.com/office/drawing/2014/main" id="{061ECA8C-284E-C84D-8E19-F3A1F0AD114F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98825" y="1559610"/>
            <a:ext cx="16284246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8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43319982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PROJECT_OPEN" val="0"/>
  <p:tag name="ARTICULATE_SLIDE_COUNT" val="18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56055B7319015E448FD1C412E8D3BF38" ma:contentTypeVersion="16" ma:contentTypeDescription="Create a new document." ma:contentTypeScope="" ma:versionID="be82dfd0f656d7552e061c4b79aaa0e2">
  <xsd:schema xmlns:xsd="http://www.w3.org/2001/XMLSchema" xmlns:xs="http://www.w3.org/2001/XMLSchema" xmlns:p="http://schemas.microsoft.com/office/2006/metadata/properties" xmlns:ns2="2018a4d9-e5a5-428b-a312-dfd840ba6b63" xmlns:ns3="ef95f5f0-dadb-470a-94cb-364b588c356d" xmlns:ns4="bc6d5123-e1cb-4a6a-adf0-63854dce486e" targetNamespace="http://schemas.microsoft.com/office/2006/metadata/properties" ma:root="true" ma:fieldsID="138bd8bace7eae73466e6c890fc07110" ns2:_="" ns3:_="" ns4:_="">
    <xsd:import namespace="2018a4d9-e5a5-428b-a312-dfd840ba6b63"/>
    <xsd:import namespace="ef95f5f0-dadb-470a-94cb-364b588c356d"/>
    <xsd:import namespace="bc6d5123-e1cb-4a6a-adf0-63854dce486e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2:MediaLengthInSeconds" minOccurs="0"/>
                <xsd:element ref="ns2:Comments" minOccurs="0"/>
                <xsd:element ref="ns2:MediaServiceAutoKeyPoints" minOccurs="0"/>
                <xsd:element ref="ns2:MediaServiceKeyPoints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4:TaxCatchAll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018a4d9-e5a5-428b-a312-dfd840ba6b63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OCR" ma:index="1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4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15" nillable="true" ma:displayName="MediaLengthInSeconds" ma:hidden="true" ma:internalName="MediaLengthInSeconds" ma:readOnly="true">
      <xsd:simpleType>
        <xsd:restriction base="dms:Unknown"/>
      </xsd:simpleType>
    </xsd:element>
    <xsd:element name="Comments" ma:index="16" nillable="true" ma:displayName="Comments" ma:format="Dropdown" ma:internalName="Comments">
      <xsd:simpleType>
        <xsd:restriction base="dms:Text">
          <xsd:maxLength value="255"/>
        </xsd:restriction>
      </xsd:simpleType>
    </xsd:element>
    <xsd:element name="MediaServiceAutoKeyPoints" ma:index="17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8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lcf76f155ced4ddcb4097134ff3c332f" ma:index="22" nillable="true" ma:taxonomy="true" ma:internalName="lcf76f155ced4ddcb4097134ff3c332f" ma:taxonomyFieldName="MediaServiceImageTags" ma:displayName="Image Tags" ma:readOnly="false" ma:fieldId="{5cf76f15-5ced-4ddc-b409-7134ff3c332f}" ma:taxonomyMulti="true" ma:sspId="9ed3806f-b6ab-496c-883f-16d5fb25bd62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f95f5f0-dadb-470a-94cb-364b588c356d" elementFormDefault="qualified">
    <xsd:import namespace="http://schemas.microsoft.com/office/2006/documentManagement/types"/>
    <xsd:import namespace="http://schemas.microsoft.com/office/infopath/2007/PartnerControls"/>
    <xsd:element name="SharedWithUsers" ma:index="19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0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c6d5123-e1cb-4a6a-adf0-63854dce486e" elementFormDefault="qualified">
    <xsd:import namespace="http://schemas.microsoft.com/office/2006/documentManagement/types"/>
    <xsd:import namespace="http://schemas.microsoft.com/office/infopath/2007/PartnerControls"/>
    <xsd:element name="TaxCatchAll" ma:index="23" nillable="true" ma:displayName="Taxonomy Catch All Column" ma:hidden="true" ma:list="{f7b66987-d0bb-4024-bef9-55cd6781fd71}" ma:internalName="TaxCatchAll" ma:showField="CatchAllData" ma:web="ef95f5f0-dadb-470a-94cb-364b588c356d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SharedWithUsers xmlns="ef95f5f0-dadb-470a-94cb-364b588c356d">
      <UserInfo>
        <DisplayName>Karimifar, Mohamad</DisplayName>
        <AccountId>36</AccountId>
        <AccountType/>
      </UserInfo>
      <UserInfo>
        <DisplayName>Southern, Luanne</DisplayName>
        <AccountId>12</AccountId>
        <AccountType/>
      </UserInfo>
      <UserInfo>
        <DisplayName>Inman, Lashelle</DisplayName>
        <AccountId>6</AccountId>
        <AccountType/>
      </UserInfo>
      <UserInfo>
        <DisplayName>Cruzada-Davis, Laura</DisplayName>
        <AccountId>29</AccountId>
        <AccountType/>
      </UserInfo>
      <UserInfo>
        <DisplayName>McLaughlin, Sarah</DisplayName>
        <AccountId>33</AccountId>
        <AccountType/>
      </UserInfo>
      <UserInfo>
        <DisplayName>Griffin, Sean</DisplayName>
        <AccountId>35</AccountId>
        <AccountType/>
      </UserInfo>
      <UserInfo>
        <DisplayName>Williams, Laurel L.</DisplayName>
        <AccountId>17</AccountId>
        <AccountType/>
      </UserInfo>
      <UserInfo>
        <DisplayName>Lakey, David</DisplayName>
        <AccountId>27</AccountId>
        <AccountType/>
      </UserInfo>
      <UserInfo>
        <DisplayName>Elerian, Nagla</DisplayName>
        <AccountId>13</AccountId>
        <AccountType/>
      </UserInfo>
      <UserInfo>
        <DisplayName>Thomas, Monae</DisplayName>
        <AccountId>30</AccountId>
        <AccountType/>
      </UserInfo>
      <UserInfo>
        <DisplayName>Hartiens, Felicia</DisplayName>
        <AccountId>45</AccountId>
        <AccountType/>
      </UserInfo>
      <UserInfo>
        <DisplayName>brian.jammer@bcm.edu</DisplayName>
        <AccountId>46</AccountId>
        <AccountType/>
      </UserInfo>
    </SharedWithUsers>
    <TaxCatchAll xmlns="bc6d5123-e1cb-4a6a-adf0-63854dce486e" xsi:nil="true"/>
    <Comments xmlns="2018a4d9-e5a5-428b-a312-dfd840ba6b63" xsi:nil="true"/>
    <lcf76f155ced4ddcb4097134ff3c332f xmlns="2018a4d9-e5a5-428b-a312-dfd840ba6b63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9E38B88B-D614-4F53-8F28-1D91400F0B1E}"/>
</file>

<file path=customXml/itemProps2.xml><?xml version="1.0" encoding="utf-8"?>
<ds:datastoreItem xmlns:ds="http://schemas.openxmlformats.org/officeDocument/2006/customXml" ds:itemID="{94629183-7B03-4BA4-99E0-108E3F17DA4D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B3267A3E-22A7-4938-88E0-2FD3C8C11BE0}">
  <ds:schemaRefs>
    <ds:schemaRef ds:uri="0e9af6ea-1f8b-4c58-9d9b-e7c007c0224a"/>
    <ds:schemaRef ds:uri="fc12142a-9c49-458f-8c3a-57aaa16f36fa"/>
    <ds:schemaRef ds:uri="http://schemas.microsoft.com/office/2006/metadata/properties"/>
    <ds:schemaRef ds:uri="http://schemas.microsoft.com/office/infopath/2007/PartnerControls"/>
    <ds:schemaRef ds:uri="http://www.w3.org/2000/xmlns/"/>
    <ds:schemaRef ds:uri="http://www.w3.org/2001/XMLSchema-instance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1161</TotalTime>
  <Words>800</Words>
  <Application>Microsoft Office PowerPoint</Application>
  <PresentationFormat>Widescreen</PresentationFormat>
  <Paragraphs>277</Paragraphs>
  <Slides>8</Slides>
  <Notes>8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8</vt:i4>
      </vt:variant>
    </vt:vector>
  </HeadingPairs>
  <TitlesOfParts>
    <vt:vector size="15" baseType="lpstr">
      <vt:lpstr>Arial</vt:lpstr>
      <vt:lpstr>Calibri</vt:lpstr>
      <vt:lpstr>Calibri Light</vt:lpstr>
      <vt:lpstr>Open Sans</vt:lpstr>
      <vt:lpstr>Times New Roman</vt:lpstr>
      <vt:lpstr>Office Theme</vt:lpstr>
      <vt:lpstr>1_Office Theme</vt:lpstr>
      <vt:lpstr>PowerPoint Presentation</vt:lpstr>
      <vt:lpstr>TCMHCC Budget Highlights</vt:lpstr>
      <vt:lpstr>FY22 GR Budget by Program</vt:lpstr>
      <vt:lpstr>FY23 GR Budget by Program</vt:lpstr>
      <vt:lpstr>Biennium Budget Variance</vt:lpstr>
      <vt:lpstr>FY22 GR Budget by HRI</vt:lpstr>
      <vt:lpstr>FY23 GR Budget by HRI</vt:lpstr>
      <vt:lpstr>TCMHCC TCHATT Expansion Funding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Inman, Lashelle</dc:creator>
  <cp:lastModifiedBy>Lewis, Jonathan</cp:lastModifiedBy>
  <cp:revision>4</cp:revision>
  <dcterms:created xsi:type="dcterms:W3CDTF">2021-10-26T17:47:42Z</dcterms:created>
  <dcterms:modified xsi:type="dcterms:W3CDTF">2022-07-19T13:11:43Z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ArticulateGUID">
    <vt:lpwstr>9D7A6E3F-B4BB-4024-85B3-59068D4B2295</vt:lpwstr>
  </property>
  <property fmtid="{D5CDD505-2E9C-101B-9397-08002B2CF9AE}" pid="3" name="ArticulatePath">
    <vt:lpwstr>10_Research Participant Reimbursements - Feb 2022</vt:lpwstr>
  </property>
  <property fmtid="{D5CDD505-2E9C-101B-9397-08002B2CF9AE}" pid="4" name="ContentTypeId">
    <vt:lpwstr>0x01010056055B7319015E448FD1C412E8D3BF38</vt:lpwstr>
  </property>
</Properties>
</file>