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68" r:id="rId6"/>
    <p:sldId id="269" r:id="rId7"/>
    <p:sldId id="257" r:id="rId8"/>
    <p:sldId id="271" r:id="rId9"/>
    <p:sldId id="262" r:id="rId10"/>
    <p:sldId id="272" r:id="rId11"/>
    <p:sldId id="265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Halyard Text Book" panose="020B0604020202020204" charset="0"/>
      <p:regular r:id="rId19"/>
      <p:italic r:id="rId20"/>
    </p:embeddedFont>
    <p:embeddedFont>
      <p:font typeface="Halyard Display Light" panose="020B0604020202020204" charset="0"/>
      <p:regular r:id="rId21"/>
      <p:italic r:id="rId22"/>
    </p:embeddedFont>
    <p:embeddedFont>
      <p:font typeface="Halyard Display" panose="020B0604020202020204" charset="0"/>
      <p:regular r:id="rId23"/>
      <p:bold r:id="rId24"/>
      <p:italic r:id="rId25"/>
    </p:embeddedFont>
    <p:embeddedFont>
      <p:font typeface="Halyard Text" panose="020B060402020202020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FB43"/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836"/>
  </p:normalViewPr>
  <p:slideViewPr>
    <p:cSldViewPr snapToGrid="0" snapToObject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9/19/2022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 to Face Outreach with Texas Tech University Health Sciences Center El Paso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97467"/>
            <a:ext cx="10515600" cy="1292183"/>
          </a:xfrm>
        </p:spPr>
        <p:txBody>
          <a:bodyPr/>
          <a:lstStyle/>
          <a:p>
            <a:r>
              <a:rPr lang="en-US" dirty="0" smtClean="0"/>
              <a:t>Sarah Martin</a:t>
            </a:r>
          </a:p>
          <a:p>
            <a:r>
              <a:rPr lang="en-US" dirty="0" smtClean="0"/>
              <a:t>Adrianne Harrel</a:t>
            </a:r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14658" y="437289"/>
            <a:ext cx="4203005" cy="3746870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</a:rPr>
              <a:t>West Texas</a:t>
            </a:r>
          </a:p>
          <a:p>
            <a:r>
              <a:rPr lang="en-US" dirty="0" smtClean="0">
                <a:latin typeface="Arial" panose="020B0604020202020204" pitchFamily="34" charset="0"/>
              </a:rPr>
              <a:t>Along the Border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anose="020B0604020202020204" pitchFamily="34" charset="0"/>
              </a:rPr>
              <a:t>A Cultural Education:</a:t>
            </a:r>
          </a:p>
          <a:p>
            <a:r>
              <a:rPr lang="en-US" dirty="0" smtClean="0">
                <a:latin typeface="Arial" panose="020B0604020202020204" pitchFamily="34" charset="0"/>
              </a:rPr>
              <a:t>The people</a:t>
            </a:r>
          </a:p>
          <a:p>
            <a:r>
              <a:rPr lang="en-US" dirty="0" smtClean="0">
                <a:latin typeface="Arial" panose="020B0604020202020204" pitchFamily="34" charset="0"/>
              </a:rPr>
              <a:t>The lifestyle</a:t>
            </a:r>
          </a:p>
          <a:p>
            <a:r>
              <a:rPr lang="en-US" dirty="0" smtClean="0">
                <a:latin typeface="Arial" panose="020B0604020202020204" pitchFamily="34" charset="0"/>
              </a:rPr>
              <a:t>The land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766" y="1303462"/>
            <a:ext cx="4901609" cy="44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0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Beginning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888273" y="1303143"/>
            <a:ext cx="5207726" cy="4087846"/>
          </a:xfrm>
        </p:spPr>
        <p:txBody>
          <a:bodyPr/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Doctors, counselors and medical school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No experience with outreach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Why didn’t everyone didn’t want to join our awesome </a:t>
            </a:r>
            <a:r>
              <a:rPr lang="en-US" dirty="0" smtClean="0">
                <a:latin typeface="Arial" panose="020B0604020202020204" pitchFamily="34" charset="0"/>
              </a:rPr>
              <a:t>(</a:t>
            </a:r>
            <a:r>
              <a:rPr lang="en-US" dirty="0" smtClean="0">
                <a:latin typeface="Arial" panose="020B0604020202020204" pitchFamily="34" charset="0"/>
              </a:rPr>
              <a:t>and free) projects?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Pandemic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Phone calls: front desk staff trained to keep out the riffraff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Too many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Not enough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0" t="15833" r="10955"/>
          <a:stretch/>
        </p:blipFill>
        <p:spPr>
          <a:xfrm>
            <a:off x="6895979" y="1845425"/>
            <a:ext cx="4924722" cy="300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4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6" r="1841" b="5934"/>
          <a:stretch/>
        </p:blipFill>
        <p:spPr>
          <a:xfrm>
            <a:off x="112219" y="3502177"/>
            <a:ext cx="11967558" cy="222781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Retreat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317977"/>
            <a:ext cx="11047751" cy="22148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</a:rPr>
              <a:t>Face to Face Outreach Strategy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</a:rPr>
              <a:t>Dates </a:t>
            </a:r>
            <a:r>
              <a:rPr lang="en-US" sz="1800" dirty="0">
                <a:latin typeface="Arial" panose="020B0604020202020204" pitchFamily="34" charset="0"/>
              </a:rPr>
              <a:t>for overnight travel (monthly 2 or 3 consecutive days)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</a:rPr>
              <a:t>Dates </a:t>
            </a:r>
            <a:r>
              <a:rPr lang="en-US" sz="1800" dirty="0">
                <a:latin typeface="Arial" panose="020B0604020202020204" pitchFamily="34" charset="0"/>
              </a:rPr>
              <a:t>for local travel (biweekly EP County)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</a:rPr>
              <a:t>TCHATT </a:t>
            </a:r>
            <a:r>
              <a:rPr lang="en-US" sz="1800" dirty="0">
                <a:latin typeface="Arial" panose="020B0604020202020204" pitchFamily="34" charset="0"/>
              </a:rPr>
              <a:t>- Identify ISDs in area not enrolled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</a:rPr>
              <a:t>CPAN </a:t>
            </a:r>
            <a:r>
              <a:rPr lang="en-US" sz="1800" dirty="0">
                <a:latin typeface="Arial" panose="020B0604020202020204" pitchFamily="34" charset="0"/>
              </a:rPr>
              <a:t>- Identify Clinics in areas not enrolled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</a:rPr>
              <a:t>Plan </a:t>
            </a:r>
            <a:r>
              <a:rPr lang="en-US" sz="1800" dirty="0">
                <a:latin typeface="Arial" panose="020B0604020202020204" pitchFamily="34" charset="0"/>
              </a:rPr>
              <a:t>travel routes to visit areas with identified and not enrolled for both CPAN &amp; </a:t>
            </a:r>
            <a:r>
              <a:rPr lang="en-US" sz="1800" dirty="0" smtClean="0">
                <a:latin typeface="Arial" panose="020B0604020202020204" pitchFamily="34" charset="0"/>
              </a:rPr>
              <a:t>TCHATT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Plan a Road Trip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72123" y="1965312"/>
            <a:ext cx="11047751" cy="290973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Identify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Identify route that works within the time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Try to make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Don’t worry too much if you only </a:t>
            </a:r>
            <a:r>
              <a:rPr lang="en-US" dirty="0" smtClean="0">
                <a:latin typeface="Arial" panose="020B0604020202020204" pitchFamily="34" charset="0"/>
              </a:rPr>
              <a:t>few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</a:rPr>
              <a:t>Assign each person a role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Adrianne </a:t>
            </a:r>
            <a:r>
              <a:rPr lang="en-US" sz="1800" dirty="0" smtClean="0"/>
              <a:t>Harrel- interviews all the locals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Sarah- </a:t>
            </a:r>
            <a:r>
              <a:rPr lang="en-US" sz="1800" dirty="0" smtClean="0"/>
              <a:t>makes sure people know she’s a doctor and so they should definitely talk to her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Bethany- </a:t>
            </a:r>
            <a:r>
              <a:rPr lang="en-US" sz="1800" dirty="0" smtClean="0"/>
              <a:t>makes sure we behave ourselves</a:t>
            </a:r>
            <a:endParaRPr lang="en-US" sz="1800" dirty="0"/>
          </a:p>
          <a:p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59" y="871556"/>
            <a:ext cx="5543273" cy="281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8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9505D3-C97E-E367-C4EE-6637835C47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62312" y="357268"/>
            <a:ext cx="3148093" cy="590716"/>
          </a:xfrm>
        </p:spPr>
        <p:txBody>
          <a:bodyPr/>
          <a:lstStyle/>
          <a:p>
            <a:r>
              <a:rPr lang="en-US" sz="2800" dirty="0" smtClean="0">
                <a:latin typeface="Arial" panose="020B0604020202020204" pitchFamily="34" charset="0"/>
              </a:rPr>
              <a:t>TCHATT Folder</a:t>
            </a:r>
            <a:endParaRPr lang="en-US" sz="2800" dirty="0">
              <a:latin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A4F8E4-BE65-3493-DD98-3BFE124371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412615" y="373714"/>
            <a:ext cx="3148093" cy="590716"/>
          </a:xfrm>
        </p:spPr>
        <p:txBody>
          <a:bodyPr/>
          <a:lstStyle/>
          <a:p>
            <a:r>
              <a:rPr lang="en-US" sz="2800" dirty="0" smtClean="0">
                <a:latin typeface="Arial" panose="020B0604020202020204" pitchFamily="34" charset="0"/>
              </a:rPr>
              <a:t>CPAN Folder</a:t>
            </a:r>
            <a:endParaRPr lang="en-US" sz="2800" dirty="0"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7" b="7637"/>
          <a:stretch/>
        </p:blipFill>
        <p:spPr>
          <a:xfrm>
            <a:off x="719322" y="1058032"/>
            <a:ext cx="4634074" cy="48606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2" b="9333"/>
          <a:stretch/>
        </p:blipFill>
        <p:spPr>
          <a:xfrm>
            <a:off x="6479249" y="1072342"/>
            <a:ext cx="5014827" cy="48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7361521" y="590358"/>
            <a:ext cx="2498157" cy="3549226"/>
          </a:xfrm>
        </p:spPr>
        <p:txBody>
          <a:bodyPr/>
          <a:lstStyle/>
          <a:p>
            <a:pPr algn="l"/>
            <a:r>
              <a:rPr lang="en-US" sz="1100" dirty="0">
                <a:latin typeface="Arial" panose="020B0604020202020204" pitchFamily="34" charset="0"/>
              </a:rPr>
              <a:t>Valentine (TCHATT) Day 1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Marfa (TCHATT/CPAN) Day 1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Presidio (TCHATT/CPAN) Day 1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Terlingua (TCHATT/CPAN) Day 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San Vicente ISD (TCHATT) Day 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Marathon (TCHATT) Day 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Sanderson (TCHATT/CPAN) Day 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Del Rio (CPAN) Day 2/3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Eagle Pass (TCHATT/CPAN)  Day 3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Ozona (TCHATT/CPAN) Day 4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Sheffield  (TCHATT/CPAN) Day 4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Iraan (TCHATT/CPAN) Day 4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Fort Stockton (TCHATT/CPAN) Day 4</a:t>
            </a:r>
          </a:p>
          <a:p>
            <a:endParaRPr lang="en-US" sz="11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343851" y="254033"/>
            <a:ext cx="1976181" cy="416483"/>
          </a:xfrm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</a:rPr>
              <a:t>Trip #1 (4 Days)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9809018" y="3565910"/>
            <a:ext cx="2413291" cy="2068478"/>
          </a:xfrm>
        </p:spPr>
        <p:txBody>
          <a:bodyPr/>
          <a:lstStyle/>
          <a:p>
            <a:pPr algn="l"/>
            <a:r>
              <a:rPr lang="en-US" sz="1100" dirty="0" smtClean="0">
                <a:latin typeface="Arial" panose="020B0604020202020204" pitchFamily="34" charset="0"/>
              </a:rPr>
              <a:t>Fort Stockton (TCHATT) Day 1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Grandfalls (</a:t>
            </a:r>
            <a:r>
              <a:rPr lang="en-US" sz="1100" dirty="0">
                <a:latin typeface="Arial" panose="020B0604020202020204" pitchFamily="34" charset="0"/>
              </a:rPr>
              <a:t>TCHATT) Day 1</a:t>
            </a:r>
            <a:endParaRPr lang="en-US" sz="1100" dirty="0" smtClean="0">
              <a:latin typeface="Arial" panose="020B0604020202020204" pitchFamily="34" charset="0"/>
            </a:endParaRP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Marathon (</a:t>
            </a:r>
            <a:r>
              <a:rPr lang="en-US" sz="1100" dirty="0">
                <a:latin typeface="Arial" panose="020B0604020202020204" pitchFamily="34" charset="0"/>
              </a:rPr>
              <a:t>TCHATT) Day </a:t>
            </a:r>
            <a:r>
              <a:rPr lang="en-US" sz="1100" dirty="0" smtClean="0">
                <a:latin typeface="Arial" panose="020B0604020202020204" pitchFamily="34" charset="0"/>
              </a:rPr>
              <a:t>2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Sanderson (</a:t>
            </a:r>
            <a:r>
              <a:rPr lang="en-US" sz="1100" dirty="0">
                <a:latin typeface="Arial" panose="020B0604020202020204" pitchFamily="34" charset="0"/>
              </a:rPr>
              <a:t>TCHATT) Day </a:t>
            </a:r>
            <a:r>
              <a:rPr lang="en-US" sz="1100" dirty="0" smtClean="0">
                <a:latin typeface="Arial" panose="020B0604020202020204" pitchFamily="34" charset="0"/>
              </a:rPr>
              <a:t>2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Ozona (TCHATT/CPAN) Day 2/3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Del </a:t>
            </a:r>
            <a:r>
              <a:rPr lang="en-US" sz="1100" dirty="0">
                <a:latin typeface="Arial" panose="020B0604020202020204" pitchFamily="34" charset="0"/>
              </a:rPr>
              <a:t>Rio (TCHATT/CPAN) Day </a:t>
            </a:r>
            <a:r>
              <a:rPr lang="en-US" sz="1100" dirty="0" smtClean="0">
                <a:latin typeface="Arial" panose="020B0604020202020204" pitchFamily="34" charset="0"/>
              </a:rPr>
              <a:t>3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Brackettville </a:t>
            </a:r>
            <a:r>
              <a:rPr lang="en-US" sz="1100" dirty="0" smtClean="0">
                <a:latin typeface="Arial" panose="020B0604020202020204" pitchFamily="34" charset="0"/>
              </a:rPr>
              <a:t>(TCHATT) </a:t>
            </a:r>
            <a:r>
              <a:rPr lang="en-US" sz="1100" dirty="0">
                <a:latin typeface="Arial" panose="020B0604020202020204" pitchFamily="34" charset="0"/>
              </a:rPr>
              <a:t>Day </a:t>
            </a:r>
            <a:r>
              <a:rPr lang="en-US" sz="1100" dirty="0" smtClean="0">
                <a:latin typeface="Arial" panose="020B0604020202020204" pitchFamily="34" charset="0"/>
              </a:rPr>
              <a:t>4</a:t>
            </a:r>
            <a:endParaRPr lang="en-US" sz="1100" dirty="0">
              <a:latin typeface="Arial" panose="020B0604020202020204" pitchFamily="34" charset="0"/>
            </a:endParaRPr>
          </a:p>
          <a:p>
            <a:pPr algn="l"/>
            <a:endParaRPr lang="en-US" sz="1100" dirty="0"/>
          </a:p>
          <a:p>
            <a:pPr algn="l"/>
            <a:endParaRPr lang="en-US" sz="1100" dirty="0" smtClean="0"/>
          </a:p>
          <a:p>
            <a:pPr algn="l"/>
            <a:endParaRPr lang="en-US" sz="1100" dirty="0" smtClean="0"/>
          </a:p>
          <a:p>
            <a:pPr algn="l"/>
            <a:endParaRPr lang="en-US" sz="1100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859678" y="3096388"/>
            <a:ext cx="1946223" cy="416483"/>
          </a:xfrm>
        </p:spPr>
        <p:txBody>
          <a:bodyPr/>
          <a:lstStyle/>
          <a:p>
            <a:pPr lvl="0" algn="l"/>
            <a:r>
              <a:rPr lang="en-US" sz="1800" dirty="0">
                <a:solidFill>
                  <a:srgbClr val="85FB43"/>
                </a:solidFill>
                <a:latin typeface="Arial" panose="020B0604020202020204" pitchFamily="34" charset="0"/>
              </a:rPr>
              <a:t>Trip </a:t>
            </a:r>
            <a:r>
              <a:rPr lang="en-US" sz="1800" dirty="0" smtClean="0">
                <a:solidFill>
                  <a:srgbClr val="85FB43"/>
                </a:solidFill>
                <a:latin typeface="Arial" panose="020B0604020202020204" pitchFamily="34" charset="0"/>
              </a:rPr>
              <a:t>#3 (4 </a:t>
            </a:r>
            <a:r>
              <a:rPr lang="en-US" sz="1800" dirty="0">
                <a:solidFill>
                  <a:srgbClr val="85FB43"/>
                </a:solidFill>
                <a:latin typeface="Arial" panose="020B0604020202020204" pitchFamily="34" charset="0"/>
              </a:rPr>
              <a:t>Days)</a:t>
            </a:r>
          </a:p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9809018" y="566670"/>
            <a:ext cx="2382982" cy="2224239"/>
          </a:xfrm>
        </p:spPr>
        <p:txBody>
          <a:bodyPr/>
          <a:lstStyle/>
          <a:p>
            <a:pPr lvl="0" algn="l"/>
            <a:r>
              <a:rPr lang="en-US" sz="1100" dirty="0">
                <a:solidFill>
                  <a:prstClr val="black"/>
                </a:solidFill>
                <a:latin typeface="Arial" panose="020B0604020202020204" pitchFamily="34" charset="0"/>
              </a:rPr>
              <a:t>Marfa (TCHATT/CPAN) Day 1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Alpine (TCHATT/CPAN) Day 1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Fort Davis (TCHATT/CPAN) Day 1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Balmorhea (TCHATT) Day 1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Monahans (TCHATT/CPAN) Day 2</a:t>
            </a:r>
          </a:p>
          <a:p>
            <a:pPr algn="l"/>
            <a:r>
              <a:rPr lang="en-US" sz="1100" dirty="0" smtClean="0">
                <a:latin typeface="Arial" panose="020B0604020202020204" pitchFamily="34" charset="0"/>
              </a:rPr>
              <a:t>Kermit (</a:t>
            </a:r>
            <a:r>
              <a:rPr lang="en-US" sz="1100" dirty="0">
                <a:latin typeface="Arial" panose="020B0604020202020204" pitchFamily="34" charset="0"/>
              </a:rPr>
              <a:t>TCHATT/CPAN) Day </a:t>
            </a:r>
            <a:r>
              <a:rPr lang="en-US" sz="1100" dirty="0" smtClean="0">
                <a:latin typeface="Arial" panose="020B0604020202020204" pitchFamily="34" charset="0"/>
              </a:rPr>
              <a:t>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Wink (</a:t>
            </a:r>
            <a:r>
              <a:rPr lang="en-US" sz="1100" dirty="0" smtClean="0">
                <a:latin typeface="Arial" panose="020B0604020202020204" pitchFamily="34" charset="0"/>
              </a:rPr>
              <a:t>TCHATT) </a:t>
            </a:r>
            <a:r>
              <a:rPr lang="en-US" sz="1100" dirty="0">
                <a:latin typeface="Arial" panose="020B0604020202020204" pitchFamily="34" charset="0"/>
              </a:rPr>
              <a:t>Day 2</a:t>
            </a:r>
          </a:p>
          <a:p>
            <a:pPr algn="l"/>
            <a:r>
              <a:rPr lang="en-US" sz="1100" dirty="0">
                <a:latin typeface="Arial" panose="020B0604020202020204" pitchFamily="34" charset="0"/>
              </a:rPr>
              <a:t>Pecos </a:t>
            </a:r>
            <a:r>
              <a:rPr lang="en-US" sz="1100" dirty="0" smtClean="0">
                <a:latin typeface="Arial" panose="020B0604020202020204" pitchFamily="34" charset="0"/>
              </a:rPr>
              <a:t>(CPAN</a:t>
            </a:r>
            <a:r>
              <a:rPr lang="en-US" sz="1100" dirty="0">
                <a:latin typeface="Arial" panose="020B0604020202020204" pitchFamily="34" charset="0"/>
              </a:rPr>
              <a:t>) Day </a:t>
            </a:r>
            <a:r>
              <a:rPr lang="en-US" sz="1100" dirty="0" smtClean="0">
                <a:latin typeface="Arial" panose="020B0604020202020204" pitchFamily="34" charset="0"/>
              </a:rPr>
              <a:t>2</a:t>
            </a:r>
            <a:endParaRPr lang="en-US" sz="1100" dirty="0">
              <a:latin typeface="Arial" panose="020B0604020202020204" pitchFamily="34" charset="0"/>
            </a:endParaRP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809018" y="254033"/>
            <a:ext cx="1931324" cy="416483"/>
          </a:xfrm>
        </p:spPr>
        <p:txBody>
          <a:bodyPr/>
          <a:lstStyle/>
          <a:p>
            <a:pPr lvl="0" algn="l"/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</a:rPr>
              <a:t>Trip </a:t>
            </a:r>
            <a:r>
              <a:rPr 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#2 (2 </a:t>
            </a: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</a:rPr>
              <a:t>Days</a:t>
            </a:r>
            <a:r>
              <a:rPr lang="en-US" sz="1800" dirty="0" smtClean="0">
                <a:solidFill>
                  <a:srgbClr val="C00000"/>
                </a:solidFill>
                <a:latin typeface="Arial" panose="020B0604020202020204" pitchFamily="34" charset="0"/>
              </a:rPr>
              <a:t>)</a:t>
            </a:r>
            <a:endParaRPr lang="en-US" sz="18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6" t="12298" r="8258" b="25276"/>
          <a:stretch/>
        </p:blipFill>
        <p:spPr>
          <a:xfrm>
            <a:off x="359771" y="1027134"/>
            <a:ext cx="6615780" cy="387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680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Follow Up Phase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72126" y="1668270"/>
            <a:ext cx="3733868" cy="4087846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</a:rPr>
              <a:t>TCHATT</a:t>
            </a:r>
            <a:endParaRPr lang="en-US" dirty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Schedule initial trainings for interested ISDs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Schedule follow up meetings for those not as interested</a:t>
            </a:r>
          </a:p>
          <a:p>
            <a:endParaRPr lang="en-US" dirty="0" smtClean="0"/>
          </a:p>
          <a:p>
            <a:r>
              <a:rPr lang="en-US" dirty="0" smtClean="0">
                <a:latin typeface="Arial" panose="020B0604020202020204" pitchFamily="34" charset="0"/>
              </a:rPr>
              <a:t>CPAN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Add to </a:t>
            </a:r>
            <a:r>
              <a:rPr lang="en-US" dirty="0" err="1" smtClean="0">
                <a:latin typeface="Arial" panose="020B0604020202020204" pitchFamily="34" charset="0"/>
              </a:rPr>
              <a:t>Trayt</a:t>
            </a:r>
            <a:endParaRPr lang="en-US" dirty="0" smtClean="0">
              <a:latin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</a:rPr>
              <a:t>Add to CME and Project ECHO </a:t>
            </a:r>
            <a:r>
              <a:rPr lang="en-US" dirty="0" err="1" smtClean="0">
                <a:latin typeface="Arial" panose="020B0604020202020204" pitchFamily="34" charset="0"/>
              </a:rPr>
              <a:t>Listservs</a:t>
            </a:r>
            <a:endParaRPr lang="en-US" dirty="0" smtClean="0">
              <a:latin typeface="Arial" panose="020B0604020202020204" pitchFamily="34" charset="0"/>
            </a:endParaRP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136" y="1881906"/>
            <a:ext cx="6504459" cy="292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4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pic>
        <p:nvPicPr>
          <p:cNvPr id="5" name="Outreach Video">
            <a:hlinkClick r:id="" action="ppaction://media"/>
          </p:cNvPr>
          <p:cNvPicPr>
            <a:picLocks noGrp="1" noChangeAspect="1"/>
          </p:cNvPicPr>
          <p:nvPr>
            <p:ph sz="quarter" idx="1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90208" y="216129"/>
            <a:ext cx="5411585" cy="5639897"/>
          </a:xfrm>
        </p:spPr>
      </p:pic>
      <p:sp>
        <p:nvSpPr>
          <p:cNvPr id="2" name="TextBox 1"/>
          <p:cNvSpPr txBox="1"/>
          <p:nvPr/>
        </p:nvSpPr>
        <p:spPr>
          <a:xfrm>
            <a:off x="116377" y="2235594"/>
            <a:ext cx="32087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1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38 Districts in Region:</a:t>
            </a:r>
          </a:p>
          <a:p>
            <a:pPr algn="l"/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400" b="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15 Active MOUs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12 NEW MOUs in process/contracting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400" b="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9 NEW Districts in talks with us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1 Services by CAP Fellow /Free Clinic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400" b="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1  ISD </a:t>
            </a:r>
            <a:r>
              <a:rPr lang="en-US" sz="1400" b="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tabled </a:t>
            </a:r>
            <a:r>
              <a:rPr lang="en-US" sz="1400" b="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at this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32023" y="2235594"/>
            <a:ext cx="315468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Enrolled 18 NEW CPAN Clinics</a:t>
            </a:r>
            <a:endParaRPr lang="en-US" sz="1400" i="1" dirty="0">
              <a:solidFill>
                <a:schemeClr val="bg1"/>
              </a:solidFill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Enrolled 50 NEW Providers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sz="1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Increased CPAN Consults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August 2021 – 18 Consults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August 2022 – 35 Consults</a:t>
            </a:r>
          </a:p>
          <a:p>
            <a:pPr algn="l"/>
            <a:endParaRPr lang="en-US" sz="1200" kern="12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  <a:p>
            <a:pPr algn="l"/>
            <a:endParaRPr lang="en-US" sz="1200" b="0" i="1" kern="1200" dirty="0" smtClean="0">
              <a:solidFill>
                <a:schemeClr val="bg1"/>
              </a:solidFill>
              <a:effectLst/>
              <a:latin typeface="Arial" panose="020B0604020202020204" pitchFamily="34" charset="0"/>
              <a:ea typeface="Halyard Display Light" pitchFamily="2" charset="77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1159" y="1298037"/>
            <a:ext cx="2003368" cy="606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TCHATT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07680" y="1298037"/>
            <a:ext cx="2003368" cy="606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Halyard Display Light" pitchFamily="2" charset="77"/>
                <a:cs typeface="Arial" panose="020B0604020202020204" pitchFamily="34" charset="0"/>
              </a:rPr>
              <a:t>CPAN</a:t>
            </a:r>
          </a:p>
        </p:txBody>
      </p:sp>
    </p:spTree>
    <p:extLst>
      <p:ext uri="{BB962C8B-B14F-4D97-AF65-F5344CB8AC3E}">
        <p14:creationId xmlns:p14="http://schemas.microsoft.com/office/powerpoint/2010/main" val="285578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0eacd51-c6ac-46ca-9ec6-741cd11c1d46"/>
    <ds:schemaRef ds:uri="http://purl.org/dc/dcmitype/"/>
    <ds:schemaRef ds:uri="85b6eda2-201e-4209-8535-dfd27bdd2392"/>
    <ds:schemaRef ds:uri="http://purl.org/dc/elements/1.1/"/>
    <ds:schemaRef ds:uri="bc6d5123-e1cb-4a6a-adf0-63854dce486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20C2472-A581-4C14-909D-AFA781BA6009}"/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289</TotalTime>
  <Words>496</Words>
  <Application>Microsoft Office PowerPoint</Application>
  <PresentationFormat>Widescreen</PresentationFormat>
  <Paragraphs>101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Calibri</vt:lpstr>
      <vt:lpstr>Arial</vt:lpstr>
      <vt:lpstr>Wingdings</vt:lpstr>
      <vt:lpstr>Halyard Text Book</vt:lpstr>
      <vt:lpstr>Halyard Display Light</vt:lpstr>
      <vt:lpstr>Halyard Display</vt:lpstr>
      <vt:lpstr>Halyard Text</vt:lpstr>
      <vt:lpstr>Office Theme</vt:lpstr>
      <vt:lpstr>Face to Face Outreach with Texas Tech University Health Sciences Center El Paso</vt:lpstr>
      <vt:lpstr>PowerPoint Presentation</vt:lpstr>
      <vt:lpstr>The Beginning</vt:lpstr>
      <vt:lpstr>Planning Retreat</vt:lpstr>
      <vt:lpstr>Plan a Road Trip</vt:lpstr>
      <vt:lpstr>PowerPoint Presentation</vt:lpstr>
      <vt:lpstr>PowerPoint Presentation</vt:lpstr>
      <vt:lpstr>Follow Up Phase</vt:lpstr>
      <vt:lpstr>PowerPoint Presentation</vt:lpstr>
    </vt:vector>
  </TitlesOfParts>
  <Company>TTUHSC.EDU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 to Face Outreach with Texas Tech University Health Sciences Center El Paso</dc:title>
  <dc:creator>Harrel, Adrianne</dc:creator>
  <cp:lastModifiedBy>Harrel, Adrianne</cp:lastModifiedBy>
  <cp:revision>29</cp:revision>
  <dcterms:created xsi:type="dcterms:W3CDTF">2022-09-15T14:44:21Z</dcterms:created>
  <dcterms:modified xsi:type="dcterms:W3CDTF">2022-09-19T16:47:55Z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0x01010006B97942A297164F9C2B847953A08FF8</vt:lpwstr>
  </property>
</Properties>
</file>