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3"/>
  </p:notesMasterIdLst>
  <p:sldIdLst>
    <p:sldId id="256" r:id="rId5"/>
    <p:sldId id="259" r:id="rId6"/>
    <p:sldId id="257" r:id="rId7"/>
    <p:sldId id="262" r:id="rId8"/>
    <p:sldId id="276" r:id="rId9"/>
    <p:sldId id="275" r:id="rId10"/>
    <p:sldId id="277" r:id="rId11"/>
    <p:sldId id="261" r:id="rId12"/>
    <p:sldId id="272" r:id="rId13"/>
    <p:sldId id="274" r:id="rId14"/>
    <p:sldId id="278" r:id="rId15"/>
    <p:sldId id="273" r:id="rId16"/>
    <p:sldId id="280" r:id="rId17"/>
    <p:sldId id="279" r:id="rId18"/>
    <p:sldId id="271" r:id="rId19"/>
    <p:sldId id="263" r:id="rId20"/>
    <p:sldId id="264" r:id="rId21"/>
    <p:sldId id="265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Halyard Display" panose="020B0604020202020204" charset="0"/>
      <p:regular r:id="rId28"/>
      <p:bold r:id="rId29"/>
      <p:italic r:id="rId30"/>
    </p:embeddedFont>
    <p:embeddedFont>
      <p:font typeface="Halyard Display Light" panose="020B0604020202020204" charset="0"/>
      <p:regular r:id="rId31"/>
      <p:italic r:id="rId32"/>
    </p:embeddedFont>
    <p:embeddedFont>
      <p:font typeface="Halyard Text" panose="020B0604020202020204" charset="0"/>
      <p:regular r:id="rId33"/>
      <p:bold r:id="rId34"/>
    </p:embeddedFont>
    <p:embeddedFont>
      <p:font typeface="Halyard Text Book" panose="020B0604020202020204" charset="0"/>
      <p:regular r:id="rId35"/>
      <p: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23DACF-0D29-45CD-8116-51B8B86922F2}" v="1" dt="2023-02-03T15:10:02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2"/>
    <p:restoredTop sz="94836"/>
  </p:normalViewPr>
  <p:slideViewPr>
    <p:cSldViewPr snapToGrid="0" snapToObjects="1">
      <p:cViewPr varScale="1">
        <p:scale>
          <a:sx n="108" d="100"/>
          <a:sy n="108" d="100"/>
        </p:scale>
        <p:origin x="88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11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d59c95b8-1640-485e-8ad0-c624f859d090" providerId="ADAL" clId="{6923DACF-0D29-45CD-8116-51B8B86922F2}"/>
    <pc:docChg chg="undo custSel addSld delSld modSld">
      <pc:chgData name="Ortiz, Edith J" userId="d59c95b8-1640-485e-8ad0-c624f859d090" providerId="ADAL" clId="{6923DACF-0D29-45CD-8116-51B8B86922F2}" dt="2023-02-03T16:05:20.941" v="80" actId="1076"/>
      <pc:docMkLst>
        <pc:docMk/>
      </pc:docMkLst>
      <pc:sldChg chg="addSp delSp modSp mod">
        <pc:chgData name="Ortiz, Edith J" userId="d59c95b8-1640-485e-8ad0-c624f859d090" providerId="ADAL" clId="{6923DACF-0D29-45CD-8116-51B8B86922F2}" dt="2023-02-03T15:10:45.919" v="26" actId="1076"/>
        <pc:sldMkLst>
          <pc:docMk/>
          <pc:sldMk cId="3010350126" sldId="256"/>
        </pc:sldMkLst>
        <pc:picChg chg="del">
          <ac:chgData name="Ortiz, Edith J" userId="d59c95b8-1640-485e-8ad0-c624f859d090" providerId="ADAL" clId="{6923DACF-0D29-45CD-8116-51B8B86922F2}" dt="2023-02-03T14:51:36.164" v="0" actId="478"/>
          <ac:picMkLst>
            <pc:docMk/>
            <pc:sldMk cId="3010350126" sldId="256"/>
            <ac:picMk id="3" creationId="{87C8A916-563A-45F1-B189-D233086DFDFD}"/>
          </ac:picMkLst>
        </pc:picChg>
        <pc:picChg chg="add mod">
          <ac:chgData name="Ortiz, Edith J" userId="d59c95b8-1640-485e-8ad0-c624f859d090" providerId="ADAL" clId="{6923DACF-0D29-45CD-8116-51B8B86922F2}" dt="2023-02-03T15:10:45.919" v="26" actId="1076"/>
          <ac:picMkLst>
            <pc:docMk/>
            <pc:sldMk cId="3010350126" sldId="256"/>
            <ac:picMk id="4" creationId="{337736E5-0776-7600-CF6E-EEF0E502C217}"/>
          </ac:picMkLst>
        </pc:picChg>
      </pc:sldChg>
      <pc:sldChg chg="addSp delSp modSp mod">
        <pc:chgData name="Ortiz, Edith J" userId="d59c95b8-1640-485e-8ad0-c624f859d090" providerId="ADAL" clId="{6923DACF-0D29-45CD-8116-51B8B86922F2}" dt="2023-02-03T15:06:55.253" v="12" actId="1076"/>
        <pc:sldMkLst>
          <pc:docMk/>
          <pc:sldMk cId="1044710763" sldId="259"/>
        </pc:sldMkLst>
        <pc:picChg chg="add mod">
          <ac:chgData name="Ortiz, Edith J" userId="d59c95b8-1640-485e-8ad0-c624f859d090" providerId="ADAL" clId="{6923DACF-0D29-45CD-8116-51B8B86922F2}" dt="2023-02-03T15:06:55.253" v="12" actId="1076"/>
          <ac:picMkLst>
            <pc:docMk/>
            <pc:sldMk cId="1044710763" sldId="259"/>
            <ac:picMk id="3" creationId="{1BA72701-EC3D-FC0C-5BF2-7C67D4FFA011}"/>
          </ac:picMkLst>
        </pc:picChg>
        <pc:picChg chg="del">
          <ac:chgData name="Ortiz, Edith J" userId="d59c95b8-1640-485e-8ad0-c624f859d090" providerId="ADAL" clId="{6923DACF-0D29-45CD-8116-51B8B86922F2}" dt="2023-02-03T15:06:48.566" v="10" actId="478"/>
          <ac:picMkLst>
            <pc:docMk/>
            <pc:sldMk cId="1044710763" sldId="259"/>
            <ac:picMk id="9" creationId="{B9824599-B246-41C0-B6E1-8A1BBD1BF16A}"/>
          </ac:picMkLst>
        </pc:picChg>
      </pc:sldChg>
      <pc:sldChg chg="addSp delSp modSp del mod">
        <pc:chgData name="Ortiz, Edith J" userId="d59c95b8-1640-485e-8ad0-c624f859d090" providerId="ADAL" clId="{6923DACF-0D29-45CD-8116-51B8B86922F2}" dt="2023-02-03T15:10:11.697" v="23" actId="2696"/>
        <pc:sldMkLst>
          <pc:docMk/>
          <pc:sldMk cId="2088845372" sldId="260"/>
        </pc:sldMkLst>
        <pc:picChg chg="del">
          <ac:chgData name="Ortiz, Edith J" userId="d59c95b8-1640-485e-8ad0-c624f859d090" providerId="ADAL" clId="{6923DACF-0D29-45CD-8116-51B8B86922F2}" dt="2023-02-03T14:52:26.021" v="2" actId="478"/>
          <ac:picMkLst>
            <pc:docMk/>
            <pc:sldMk cId="2088845372" sldId="260"/>
            <ac:picMk id="3" creationId="{CBC403A8-0438-4DEB-B78B-6DB142E93042}"/>
          </ac:picMkLst>
        </pc:picChg>
        <pc:picChg chg="add del mod">
          <ac:chgData name="Ortiz, Edith J" userId="d59c95b8-1640-485e-8ad0-c624f859d090" providerId="ADAL" clId="{6923DACF-0D29-45CD-8116-51B8B86922F2}" dt="2023-02-03T15:09:57.076" v="18" actId="21"/>
          <ac:picMkLst>
            <pc:docMk/>
            <pc:sldMk cId="2088845372" sldId="260"/>
            <ac:picMk id="5" creationId="{DE31ACD9-44DD-E07B-6049-090C12BA2F95}"/>
          </ac:picMkLst>
        </pc:picChg>
      </pc:sldChg>
      <pc:sldChg chg="addSp delSp modSp mod">
        <pc:chgData name="Ortiz, Edith J" userId="d59c95b8-1640-485e-8ad0-c624f859d090" providerId="ADAL" clId="{6923DACF-0D29-45CD-8116-51B8B86922F2}" dt="2023-02-03T15:35:19.132" v="34" actId="1076"/>
        <pc:sldMkLst>
          <pc:docMk/>
          <pc:sldMk cId="3816233478" sldId="261"/>
        </pc:sldMkLst>
        <pc:picChg chg="del">
          <ac:chgData name="Ortiz, Edith J" userId="d59c95b8-1640-485e-8ad0-c624f859d090" providerId="ADAL" clId="{6923DACF-0D29-45CD-8116-51B8B86922F2}" dt="2023-02-03T15:34:51.310" v="32" actId="478"/>
          <ac:picMkLst>
            <pc:docMk/>
            <pc:sldMk cId="3816233478" sldId="261"/>
            <ac:picMk id="4" creationId="{A22D9C9E-4B8E-427F-A175-4FAA92E27CF3}"/>
          </ac:picMkLst>
        </pc:picChg>
        <pc:picChg chg="add mod">
          <ac:chgData name="Ortiz, Edith J" userId="d59c95b8-1640-485e-8ad0-c624f859d090" providerId="ADAL" clId="{6923DACF-0D29-45CD-8116-51B8B86922F2}" dt="2023-02-03T15:35:19.132" v="34" actId="1076"/>
          <ac:picMkLst>
            <pc:docMk/>
            <pc:sldMk cId="3816233478" sldId="261"/>
            <ac:picMk id="5" creationId="{9A73BBBC-29FD-56F7-1053-503D309E4190}"/>
          </ac:picMkLst>
        </pc:picChg>
      </pc:sldChg>
      <pc:sldChg chg="addSp delSp modSp mod">
        <pc:chgData name="Ortiz, Edith J" userId="d59c95b8-1640-485e-8ad0-c624f859d090" providerId="ADAL" clId="{6923DACF-0D29-45CD-8116-51B8B86922F2}" dt="2023-02-03T15:10:06.537" v="22" actId="14100"/>
        <pc:sldMkLst>
          <pc:docMk/>
          <pc:sldMk cId="2055229438" sldId="262"/>
        </pc:sldMkLst>
        <pc:picChg chg="add del">
          <ac:chgData name="Ortiz, Edith J" userId="d59c95b8-1640-485e-8ad0-c624f859d090" providerId="ADAL" clId="{6923DACF-0D29-45CD-8116-51B8B86922F2}" dt="2023-02-03T14:56:31.824" v="7" actId="478"/>
          <ac:picMkLst>
            <pc:docMk/>
            <pc:sldMk cId="2055229438" sldId="262"/>
            <ac:picMk id="4" creationId="{1867D58D-2C0F-3F92-67DC-232F1242330D}"/>
          </ac:picMkLst>
        </pc:picChg>
        <pc:picChg chg="add del mod">
          <ac:chgData name="Ortiz, Edith J" userId="d59c95b8-1640-485e-8ad0-c624f859d090" providerId="ADAL" clId="{6923DACF-0D29-45CD-8116-51B8B86922F2}" dt="2023-02-03T15:10:00.359" v="19" actId="478"/>
          <ac:picMkLst>
            <pc:docMk/>
            <pc:sldMk cId="2055229438" sldId="262"/>
            <ac:picMk id="6" creationId="{13D768ED-A0A1-2DAD-BD1E-54D66F4B25A0}"/>
          </ac:picMkLst>
        </pc:picChg>
        <pc:picChg chg="add mod">
          <ac:chgData name="Ortiz, Edith J" userId="d59c95b8-1640-485e-8ad0-c624f859d090" providerId="ADAL" clId="{6923DACF-0D29-45CD-8116-51B8B86922F2}" dt="2023-02-03T15:10:06.537" v="22" actId="14100"/>
          <ac:picMkLst>
            <pc:docMk/>
            <pc:sldMk cId="2055229438" sldId="262"/>
            <ac:picMk id="7" creationId="{2CBD55FF-6BFC-967A-A968-0C0587EC7B25}"/>
          </ac:picMkLst>
        </pc:picChg>
        <pc:picChg chg="del">
          <ac:chgData name="Ortiz, Edith J" userId="d59c95b8-1640-485e-8ad0-c624f859d090" providerId="ADAL" clId="{6923DACF-0D29-45CD-8116-51B8B86922F2}" dt="2023-02-03T14:55:19.368" v="5" actId="478"/>
          <ac:picMkLst>
            <pc:docMk/>
            <pc:sldMk cId="2055229438" sldId="262"/>
            <ac:picMk id="14" creationId="{9579AB2D-8EAA-422A-866D-E9851620FCDA}"/>
          </ac:picMkLst>
        </pc:picChg>
      </pc:sldChg>
      <pc:sldChg chg="addSp delSp modSp mod">
        <pc:chgData name="Ortiz, Edith J" userId="d59c95b8-1640-485e-8ad0-c624f859d090" providerId="ADAL" clId="{6923DACF-0D29-45CD-8116-51B8B86922F2}" dt="2023-02-03T16:05:20.941" v="80" actId="1076"/>
        <pc:sldMkLst>
          <pc:docMk/>
          <pc:sldMk cId="1008315298" sldId="263"/>
        </pc:sldMkLst>
        <pc:picChg chg="add del mod">
          <ac:chgData name="Ortiz, Edith J" userId="d59c95b8-1640-485e-8ad0-c624f859d090" providerId="ADAL" clId="{6923DACF-0D29-45CD-8116-51B8B86922F2}" dt="2023-02-03T16:05:17.575" v="78" actId="478"/>
          <ac:picMkLst>
            <pc:docMk/>
            <pc:sldMk cId="1008315298" sldId="263"/>
            <ac:picMk id="4" creationId="{B75150E6-46BB-E738-439D-DC3E765CA774}"/>
          </ac:picMkLst>
        </pc:picChg>
        <pc:picChg chg="add mod">
          <ac:chgData name="Ortiz, Edith J" userId="d59c95b8-1640-485e-8ad0-c624f859d090" providerId="ADAL" clId="{6923DACF-0D29-45CD-8116-51B8B86922F2}" dt="2023-02-03T16:05:20.941" v="80" actId="1076"/>
          <ac:picMkLst>
            <pc:docMk/>
            <pc:sldMk cId="1008315298" sldId="263"/>
            <ac:picMk id="6" creationId="{3B4EF745-5F25-CE18-6B54-D70F90E6C955}"/>
          </ac:picMkLst>
        </pc:picChg>
        <pc:picChg chg="del">
          <ac:chgData name="Ortiz, Edith J" userId="d59c95b8-1640-485e-8ad0-c624f859d090" providerId="ADAL" clId="{6923DACF-0D29-45CD-8116-51B8B86922F2}" dt="2023-02-03T16:00:26.365" v="68" actId="478"/>
          <ac:picMkLst>
            <pc:docMk/>
            <pc:sldMk cId="1008315298" sldId="263"/>
            <ac:picMk id="7" creationId="{0D8D0FB2-6F23-486A-BB80-CAB76FF2AFAD}"/>
          </ac:picMkLst>
        </pc:picChg>
      </pc:sldChg>
      <pc:sldChg chg="addSp delSp modSp mod">
        <pc:chgData name="Ortiz, Edith J" userId="d59c95b8-1640-485e-8ad0-c624f859d090" providerId="ADAL" clId="{6923DACF-0D29-45CD-8116-51B8B86922F2}" dt="2023-02-03T16:04:28.970" v="77" actId="1076"/>
        <pc:sldMkLst>
          <pc:docMk/>
          <pc:sldMk cId="2657546592" sldId="264"/>
        </pc:sldMkLst>
        <pc:picChg chg="add del mod">
          <ac:chgData name="Ortiz, Edith J" userId="d59c95b8-1640-485e-8ad0-c624f859d090" providerId="ADAL" clId="{6923DACF-0D29-45CD-8116-51B8B86922F2}" dt="2023-02-03T16:02:43.134" v="75" actId="478"/>
          <ac:picMkLst>
            <pc:docMk/>
            <pc:sldMk cId="2657546592" sldId="264"/>
            <ac:picMk id="4" creationId="{F1E50781-EC20-5D02-FDCA-F9525A8FA125}"/>
          </ac:picMkLst>
        </pc:picChg>
        <pc:picChg chg="add mod">
          <ac:chgData name="Ortiz, Edith J" userId="d59c95b8-1640-485e-8ad0-c624f859d090" providerId="ADAL" clId="{6923DACF-0D29-45CD-8116-51B8B86922F2}" dt="2023-02-03T16:04:28.970" v="77" actId="1076"/>
          <ac:picMkLst>
            <pc:docMk/>
            <pc:sldMk cId="2657546592" sldId="264"/>
            <ac:picMk id="6" creationId="{CDA32534-EBDD-F4C7-AE7F-6F2CBB4DAD71}"/>
          </ac:picMkLst>
        </pc:picChg>
        <pc:picChg chg="del">
          <ac:chgData name="Ortiz, Edith J" userId="d59c95b8-1640-485e-8ad0-c624f859d090" providerId="ADAL" clId="{6923DACF-0D29-45CD-8116-51B8B86922F2}" dt="2023-02-03T16:00:53.619" v="71" actId="478"/>
          <ac:picMkLst>
            <pc:docMk/>
            <pc:sldMk cId="2657546592" sldId="264"/>
            <ac:picMk id="7" creationId="{BB47E5E6-63FB-4C82-93C3-037B141E4021}"/>
          </ac:picMkLst>
        </pc:picChg>
      </pc:sldChg>
      <pc:sldChg chg="addSp delSp modSp mod">
        <pc:chgData name="Ortiz, Edith J" userId="d59c95b8-1640-485e-8ad0-c624f859d090" providerId="ADAL" clId="{6923DACF-0D29-45CD-8116-51B8B86922F2}" dt="2023-02-03T15:37:36.721" v="37" actId="1076"/>
        <pc:sldMkLst>
          <pc:docMk/>
          <pc:sldMk cId="1440855830" sldId="272"/>
        </pc:sldMkLst>
        <pc:picChg chg="add mod">
          <ac:chgData name="Ortiz, Edith J" userId="d59c95b8-1640-485e-8ad0-c624f859d090" providerId="ADAL" clId="{6923DACF-0D29-45CD-8116-51B8B86922F2}" dt="2023-02-03T15:37:36.721" v="37" actId="1076"/>
          <ac:picMkLst>
            <pc:docMk/>
            <pc:sldMk cId="1440855830" sldId="272"/>
            <ac:picMk id="4" creationId="{0F3265AD-BC52-E71C-5167-43003BC663E6}"/>
          </ac:picMkLst>
        </pc:picChg>
        <pc:picChg chg="del">
          <ac:chgData name="Ortiz, Edith J" userId="d59c95b8-1640-485e-8ad0-c624f859d090" providerId="ADAL" clId="{6923DACF-0D29-45CD-8116-51B8B86922F2}" dt="2023-02-03T15:37:32.395" v="35" actId="478"/>
          <ac:picMkLst>
            <pc:docMk/>
            <pc:sldMk cId="1440855830" sldId="272"/>
            <ac:picMk id="7" creationId="{845CD9C0-4AD9-4CEC-A481-47BDC2B2624E}"/>
          </ac:picMkLst>
        </pc:picChg>
      </pc:sldChg>
      <pc:sldChg chg="addSp delSp modSp mod">
        <pc:chgData name="Ortiz, Edith J" userId="d59c95b8-1640-485e-8ad0-c624f859d090" providerId="ADAL" clId="{6923DACF-0D29-45CD-8116-51B8B86922F2}" dt="2023-02-03T15:52:21.101" v="54" actId="1076"/>
        <pc:sldMkLst>
          <pc:docMk/>
          <pc:sldMk cId="2368785417" sldId="273"/>
        </pc:sldMkLst>
        <pc:picChg chg="add mod">
          <ac:chgData name="Ortiz, Edith J" userId="d59c95b8-1640-485e-8ad0-c624f859d090" providerId="ADAL" clId="{6923DACF-0D29-45CD-8116-51B8B86922F2}" dt="2023-02-03T15:52:21.101" v="54" actId="1076"/>
          <ac:picMkLst>
            <pc:docMk/>
            <pc:sldMk cId="2368785417" sldId="273"/>
            <ac:picMk id="4" creationId="{EB05512C-E6C2-7B7C-C61B-D45A12A2C7CE}"/>
          </ac:picMkLst>
        </pc:picChg>
        <pc:picChg chg="del">
          <ac:chgData name="Ortiz, Edith J" userId="d59c95b8-1640-485e-8ad0-c624f859d090" providerId="ADAL" clId="{6923DACF-0D29-45CD-8116-51B8B86922F2}" dt="2023-02-03T15:52:16.453" v="52" actId="478"/>
          <ac:picMkLst>
            <pc:docMk/>
            <pc:sldMk cId="2368785417" sldId="273"/>
            <ac:picMk id="5" creationId="{B6C83D30-49C4-4C8E-BE9E-3BD451E42E76}"/>
          </ac:picMkLst>
        </pc:picChg>
      </pc:sldChg>
      <pc:sldChg chg="addSp delSp modSp mod">
        <pc:chgData name="Ortiz, Edith J" userId="d59c95b8-1640-485e-8ad0-c624f859d090" providerId="ADAL" clId="{6923DACF-0D29-45CD-8116-51B8B86922F2}" dt="2023-02-03T15:38:54.788" v="43" actId="1076"/>
        <pc:sldMkLst>
          <pc:docMk/>
          <pc:sldMk cId="1071490626" sldId="274"/>
        </pc:sldMkLst>
        <pc:picChg chg="add mod">
          <ac:chgData name="Ortiz, Edith J" userId="d59c95b8-1640-485e-8ad0-c624f859d090" providerId="ADAL" clId="{6923DACF-0D29-45CD-8116-51B8B86922F2}" dt="2023-02-03T15:38:54.788" v="43" actId="1076"/>
          <ac:picMkLst>
            <pc:docMk/>
            <pc:sldMk cId="1071490626" sldId="274"/>
            <ac:picMk id="4" creationId="{8A270F90-85CB-1014-5358-23448772E932}"/>
          </ac:picMkLst>
        </pc:picChg>
        <pc:picChg chg="del">
          <ac:chgData name="Ortiz, Edith J" userId="d59c95b8-1640-485e-8ad0-c624f859d090" providerId="ADAL" clId="{6923DACF-0D29-45CD-8116-51B8B86922F2}" dt="2023-02-03T15:37:50.756" v="38" actId="478"/>
          <ac:picMkLst>
            <pc:docMk/>
            <pc:sldMk cId="1071490626" sldId="274"/>
            <ac:picMk id="7" creationId="{532C0A7F-0BB0-4E6C-8210-F42D54C81823}"/>
          </ac:picMkLst>
        </pc:picChg>
      </pc:sldChg>
      <pc:sldChg chg="addSp delSp modSp add mod">
        <pc:chgData name="Ortiz, Edith J" userId="d59c95b8-1640-485e-8ad0-c624f859d090" providerId="ADAL" clId="{6923DACF-0D29-45CD-8116-51B8B86922F2}" dt="2023-02-03T15:09:29.254" v="16" actId="1076"/>
        <pc:sldMkLst>
          <pc:docMk/>
          <pc:sldMk cId="1443092503" sldId="275"/>
        </pc:sldMkLst>
        <pc:picChg chg="add mod">
          <ac:chgData name="Ortiz, Edith J" userId="d59c95b8-1640-485e-8ad0-c624f859d090" providerId="ADAL" clId="{6923DACF-0D29-45CD-8116-51B8B86922F2}" dt="2023-02-03T15:09:29.254" v="16" actId="1076"/>
          <ac:picMkLst>
            <pc:docMk/>
            <pc:sldMk cId="1443092503" sldId="275"/>
            <ac:picMk id="4" creationId="{F9EEA541-ABA0-4934-667E-9224C8DF93A5}"/>
          </ac:picMkLst>
        </pc:picChg>
        <pc:picChg chg="del">
          <ac:chgData name="Ortiz, Edith J" userId="d59c95b8-1640-485e-8ad0-c624f859d090" providerId="ADAL" clId="{6923DACF-0D29-45CD-8116-51B8B86922F2}" dt="2023-02-03T15:07:22.317" v="14" actId="478"/>
          <ac:picMkLst>
            <pc:docMk/>
            <pc:sldMk cId="1443092503" sldId="275"/>
            <ac:picMk id="6" creationId="{13D768ED-A0A1-2DAD-BD1E-54D66F4B25A0}"/>
          </ac:picMkLst>
        </pc:picChg>
      </pc:sldChg>
      <pc:sldChg chg="add">
        <pc:chgData name="Ortiz, Edith J" userId="d59c95b8-1640-485e-8ad0-c624f859d090" providerId="ADAL" clId="{6923DACF-0D29-45CD-8116-51B8B86922F2}" dt="2023-02-03T15:09:48.978" v="17" actId="2890"/>
        <pc:sldMkLst>
          <pc:docMk/>
          <pc:sldMk cId="395925059" sldId="276"/>
        </pc:sldMkLst>
      </pc:sldChg>
      <pc:sldChg chg="addSp delSp modSp add mod">
        <pc:chgData name="Ortiz, Edith J" userId="d59c95b8-1640-485e-8ad0-c624f859d090" providerId="ADAL" clId="{6923DACF-0D29-45CD-8116-51B8B86922F2}" dt="2023-02-03T15:34:23.955" v="31" actId="1076"/>
        <pc:sldMkLst>
          <pc:docMk/>
          <pc:sldMk cId="2773922333" sldId="277"/>
        </pc:sldMkLst>
        <pc:picChg chg="del">
          <ac:chgData name="Ortiz, Edith J" userId="d59c95b8-1640-485e-8ad0-c624f859d090" providerId="ADAL" clId="{6923DACF-0D29-45CD-8116-51B8B86922F2}" dt="2023-02-03T15:33:30.790" v="28" actId="478"/>
          <ac:picMkLst>
            <pc:docMk/>
            <pc:sldMk cId="2773922333" sldId="277"/>
            <ac:picMk id="4" creationId="{F9EEA541-ABA0-4934-667E-9224C8DF93A5}"/>
          </ac:picMkLst>
        </pc:picChg>
        <pc:picChg chg="add mod">
          <ac:chgData name="Ortiz, Edith J" userId="d59c95b8-1640-485e-8ad0-c624f859d090" providerId="ADAL" clId="{6923DACF-0D29-45CD-8116-51B8B86922F2}" dt="2023-02-03T15:34:23.955" v="31" actId="1076"/>
          <ac:picMkLst>
            <pc:docMk/>
            <pc:sldMk cId="2773922333" sldId="277"/>
            <ac:picMk id="5" creationId="{BA49660D-AA5A-B19F-7DFA-5E22242A81C3}"/>
          </ac:picMkLst>
        </pc:picChg>
      </pc:sldChg>
      <pc:sldChg chg="addSp delSp modSp add mod">
        <pc:chgData name="Ortiz, Edith J" userId="d59c95b8-1640-485e-8ad0-c624f859d090" providerId="ADAL" clId="{6923DACF-0D29-45CD-8116-51B8B86922F2}" dt="2023-02-03T15:40:53.949" v="49" actId="1076"/>
        <pc:sldMkLst>
          <pc:docMk/>
          <pc:sldMk cId="1756412367" sldId="278"/>
        </pc:sldMkLst>
        <pc:picChg chg="del">
          <ac:chgData name="Ortiz, Edith J" userId="d59c95b8-1640-485e-8ad0-c624f859d090" providerId="ADAL" clId="{6923DACF-0D29-45CD-8116-51B8B86922F2}" dt="2023-02-03T15:39:19.601" v="45" actId="478"/>
          <ac:picMkLst>
            <pc:docMk/>
            <pc:sldMk cId="1756412367" sldId="278"/>
            <ac:picMk id="4" creationId="{8A270F90-85CB-1014-5358-23448772E932}"/>
          </ac:picMkLst>
        </pc:picChg>
        <pc:picChg chg="add mod">
          <ac:chgData name="Ortiz, Edith J" userId="d59c95b8-1640-485e-8ad0-c624f859d090" providerId="ADAL" clId="{6923DACF-0D29-45CD-8116-51B8B86922F2}" dt="2023-02-03T15:40:53.949" v="49" actId="1076"/>
          <ac:picMkLst>
            <pc:docMk/>
            <pc:sldMk cId="1756412367" sldId="278"/>
            <ac:picMk id="5" creationId="{205BEE34-D6E9-92A4-8854-3B60B0661207}"/>
          </ac:picMkLst>
        </pc:picChg>
      </pc:sldChg>
      <pc:sldChg chg="addSp delSp modSp add del mod">
        <pc:chgData name="Ortiz, Edith J" userId="d59c95b8-1640-485e-8ad0-c624f859d090" providerId="ADAL" clId="{6923DACF-0D29-45CD-8116-51B8B86922F2}" dt="2023-02-03T15:58:00.638" v="67" actId="14100"/>
        <pc:sldMkLst>
          <pc:docMk/>
          <pc:sldMk cId="1890639878" sldId="279"/>
        </pc:sldMkLst>
        <pc:picChg chg="add mod">
          <ac:chgData name="Ortiz, Edith J" userId="d59c95b8-1640-485e-8ad0-c624f859d090" providerId="ADAL" clId="{6923DACF-0D29-45CD-8116-51B8B86922F2}" dt="2023-02-03T15:58:00.638" v="67" actId="14100"/>
          <ac:picMkLst>
            <pc:docMk/>
            <pc:sldMk cId="1890639878" sldId="279"/>
            <ac:picMk id="4" creationId="{42C3B9F0-22E3-9BD5-6598-0CEF5EAF8C9F}"/>
          </ac:picMkLst>
        </pc:picChg>
        <pc:picChg chg="del">
          <ac:chgData name="Ortiz, Edith J" userId="d59c95b8-1640-485e-8ad0-c624f859d090" providerId="ADAL" clId="{6923DACF-0D29-45CD-8116-51B8B86922F2}" dt="2023-02-03T15:54:14.565" v="58" actId="478"/>
          <ac:picMkLst>
            <pc:docMk/>
            <pc:sldMk cId="1890639878" sldId="279"/>
            <ac:picMk id="5" creationId="{B6C83D30-49C4-4C8E-BE9E-3BD451E42E76}"/>
          </ac:picMkLst>
        </pc:picChg>
      </pc:sldChg>
      <pc:sldChg chg="addSp delSp modSp add mod">
        <pc:chgData name="Ortiz, Edith J" userId="d59c95b8-1640-485e-8ad0-c624f859d090" providerId="ADAL" clId="{6923DACF-0D29-45CD-8116-51B8B86922F2}" dt="2023-02-03T15:56:24.434" v="62" actId="1076"/>
        <pc:sldMkLst>
          <pc:docMk/>
          <pc:sldMk cId="3654174904" sldId="280"/>
        </pc:sldMkLst>
        <pc:picChg chg="add mod">
          <ac:chgData name="Ortiz, Edith J" userId="d59c95b8-1640-485e-8ad0-c624f859d090" providerId="ADAL" clId="{6923DACF-0D29-45CD-8116-51B8B86922F2}" dt="2023-02-03T15:56:24.434" v="62" actId="1076"/>
          <ac:picMkLst>
            <pc:docMk/>
            <pc:sldMk cId="3654174904" sldId="280"/>
            <ac:picMk id="4" creationId="{93858F88-830A-9617-A462-E0EE5242966C}"/>
          </ac:picMkLst>
        </pc:picChg>
        <pc:picChg chg="del">
          <ac:chgData name="Ortiz, Edith J" userId="d59c95b8-1640-485e-8ad0-c624f859d090" providerId="ADAL" clId="{6923DACF-0D29-45CD-8116-51B8B86922F2}" dt="2023-02-03T15:54:07.006" v="55" actId="478"/>
          <ac:picMkLst>
            <pc:docMk/>
            <pc:sldMk cId="3654174904" sldId="280"/>
            <ac:picMk id="5" creationId="{B6C83D30-49C4-4C8E-BE9E-3BD451E42E7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2/3/2023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08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27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01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60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63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7736E5-0776-7600-CF6E-EEF0E502C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592" y="1324599"/>
            <a:ext cx="9552373" cy="53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A72701-EC3D-FC0C-5BF2-7C67D4FFA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12" y="254076"/>
            <a:ext cx="10544175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1767DA-79F3-4AD4-91C9-7D2411A37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001" y="745671"/>
            <a:ext cx="7477125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BD55FF-6BFC-967A-A968-0C0587EC7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10" y="136525"/>
            <a:ext cx="10056336" cy="571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29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D768ED-A0A1-2DAD-BD1E-54D66F4B2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72" y="69819"/>
            <a:ext cx="10572750" cy="5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5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EEA541-ABA0-4934-667E-9224C8DF9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80" y="72177"/>
            <a:ext cx="10515600" cy="56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92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49660D-AA5A-B19F-7DFA-5E22242A8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194" y="278120"/>
            <a:ext cx="9217611" cy="549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22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73BBBC-29FD-56F7-1053-503D309E4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0" y="613207"/>
            <a:ext cx="7200900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33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3265AD-BC52-E71C-5167-43003BC66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07" y="136525"/>
            <a:ext cx="10496550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55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270F90-85CB-1014-5358-23448772E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82" y="217688"/>
            <a:ext cx="10243836" cy="557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90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5BEE34-D6E9-92A4-8854-3B60B0661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104" y="251935"/>
            <a:ext cx="10129791" cy="559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412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05512C-E6C2-7B7C-C61B-D45A12A2C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579" y="202105"/>
            <a:ext cx="10210800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85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858F88-830A-9617-A462-E0EE52429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17" y="225302"/>
            <a:ext cx="10243757" cy="558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74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C3B9F0-22E3-9BD5-6598-0CEF5EAF8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149" y="331833"/>
            <a:ext cx="9714507" cy="53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39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15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4C9146-10FD-458B-93AF-3FD3CC2B6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7" y="693283"/>
            <a:ext cx="7286625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00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4EF745-5F25-CE18-6B54-D70F90E6C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55" y="136525"/>
            <a:ext cx="10563225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15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A32534-EBDD-F4C7-AE7F-6F2CBB4D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150" y="263371"/>
            <a:ext cx="1053465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46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8E1A8-03E0-4FD3-862C-F7B1431F5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996" y="600075"/>
            <a:ext cx="916305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83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4D2939-55FE-41E3-A406-BB09ACF739B0}">
  <ds:schemaRefs>
    <ds:schemaRef ds:uri="http://purl.org/dc/terms/"/>
    <ds:schemaRef ds:uri="31af2402-7bde-4f41-8f40-a97d7de054eb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62f16c1-43a0-452e-8ad0-4cb6f660ce5c"/>
  </ds:schemaRefs>
</ds:datastoreItem>
</file>

<file path=customXml/itemProps3.xml><?xml version="1.0" encoding="utf-8"?>
<ds:datastoreItem xmlns:ds="http://schemas.openxmlformats.org/officeDocument/2006/customXml" ds:itemID="{E57364D8-930B-4BCF-A6EF-337C442C4847}"/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5229</TotalTime>
  <Words>22</Words>
  <Application>Microsoft Office PowerPoint</Application>
  <PresentationFormat>Widescreen</PresentationFormat>
  <Paragraphs>22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Halyard Text Book</vt:lpstr>
      <vt:lpstr>Calibri</vt:lpstr>
      <vt:lpstr>Halyard Display Light</vt:lpstr>
      <vt:lpstr>Halyard Text</vt:lpstr>
      <vt:lpstr>Arial</vt:lpstr>
      <vt:lpstr>Halyard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Ortiz, Edith J</dc:creator>
  <cp:lastModifiedBy>Ortiz, Edith J</cp:lastModifiedBy>
  <cp:revision>4</cp:revision>
  <dcterms:created xsi:type="dcterms:W3CDTF">2022-09-19T19:08:07Z</dcterms:created>
  <dcterms:modified xsi:type="dcterms:W3CDTF">2023-02-03T16:05:26Z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