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1"/>
    <p:sldMasterId id="2147483659" r:id="rId2"/>
    <p:sldMasterId id="2147483669" r:id="rId3"/>
  </p:sldMasterIdLst>
  <p:notesMasterIdLst>
    <p:notesMasterId r:id="rId9"/>
  </p:notesMasterIdLst>
  <p:sldIdLst>
    <p:sldId id="734" r:id="rId4"/>
    <p:sldId id="738" r:id="rId5"/>
    <p:sldId id="737" r:id="rId6"/>
    <p:sldId id="735" r:id="rId7"/>
    <p:sldId id="733" r:id="rId8"/>
  </p:sldIdLst>
  <p:sldSz cx="9144000" cy="5143500" type="screen16x9"/>
  <p:notesSz cx="6858000" cy="93138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Untitled Section" id="{3540F3E4-3A56-594D-A98C-62123F4F527F}">
          <p14:sldIdLst>
            <p14:sldId id="734"/>
            <p14:sldId id="738"/>
            <p14:sldId id="737"/>
            <p14:sldId id="735"/>
            <p14:sldId id="7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531F"/>
    <a:srgbClr val="BF5700"/>
    <a:srgbClr val="C01338"/>
    <a:srgbClr val="C00000"/>
    <a:srgbClr val="79C82A"/>
    <a:srgbClr val="DE7E7A"/>
    <a:srgbClr val="D61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8" autoAdjust="0"/>
    <p:restoredTop sz="90955" autoAdjust="0"/>
  </p:normalViewPr>
  <p:slideViewPr>
    <p:cSldViewPr>
      <p:cViewPr varScale="1">
        <p:scale>
          <a:sx n="119" d="100"/>
          <a:sy n="119" d="100"/>
        </p:scale>
        <p:origin x="594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F6FD56A5-6355-4B13-B783-7CC5477550B3}" type="datetimeFigureOut">
              <a:rPr lang="en-US"/>
              <a:pPr>
                <a:defRPr/>
              </a:pPr>
              <a:t>1/16/2024</a:t>
            </a:fld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025" y="700088"/>
            <a:ext cx="6203950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24085"/>
            <a:ext cx="5486400" cy="419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6E074355-CE0D-4C68-A6CB-C364ED71B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979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074355-CE0D-4C68-A6CB-C364ED71B3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79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343"/>
            <a:ext cx="7772400" cy="110299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6133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7360"/>
            <a:ext cx="8229600" cy="29489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078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598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675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696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13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908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7478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1650"/>
            <a:ext cx="8229600" cy="2914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7501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15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043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021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67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9530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dirty="0"/>
              <a:t>Insert your</a:t>
            </a:r>
            <a:br>
              <a:rPr lang="en-US" dirty="0"/>
            </a:br>
            <a:r>
              <a:rPr lang="en-US" dirty="0"/>
              <a:t>headline here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95300" y="33337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Insert your subtitle or any additional description text here up to</a:t>
            </a:r>
            <a:br>
              <a:rPr lang="en-US" dirty="0"/>
            </a:br>
            <a:r>
              <a:rPr lang="en-US" dirty="0"/>
              <a:t>two lines of text or you can delete this text box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9"/>
          <p:cNvSpPr txBox="1">
            <a:spLocks/>
          </p:cNvSpPr>
          <p:nvPr userDrawn="1"/>
        </p:nvSpPr>
        <p:spPr>
          <a:xfrm>
            <a:off x="490384" y="41719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50000"/>
              </a:lnSpc>
              <a:spcAft>
                <a:spcPts val="0"/>
              </a:spcAft>
            </a:pPr>
            <a:r>
              <a:rPr lang="en-US" sz="1050" b="0" i="0" cap="all" baseline="0" dirty="0">
                <a:latin typeface="Arial Black" charset="0"/>
              </a:rPr>
              <a:t>Presenter or speaker name</a:t>
            </a:r>
          </a:p>
          <a:p>
            <a:pPr fontAlgn="auto">
              <a:lnSpc>
                <a:spcPct val="30000"/>
              </a:lnSpc>
              <a:spcAft>
                <a:spcPts val="0"/>
              </a:spcAft>
            </a:pPr>
            <a:r>
              <a:rPr lang="en-US" sz="1050" dirty="0"/>
              <a:t>Position/Role,</a:t>
            </a:r>
            <a:r>
              <a:rPr lang="en-US" sz="1050" baseline="0" dirty="0"/>
              <a:t> The University of Texas at Austin</a:t>
            </a:r>
            <a:endParaRPr lang="en-US" sz="1050" dirty="0"/>
          </a:p>
        </p:txBody>
      </p:sp>
      <p:sp>
        <p:nvSpPr>
          <p:cNvPr id="16" name="Text Placeholder 9"/>
          <p:cNvSpPr txBox="1">
            <a:spLocks/>
          </p:cNvSpPr>
          <p:nvPr userDrawn="1"/>
        </p:nvSpPr>
        <p:spPr>
          <a:xfrm>
            <a:off x="548640" y="457200"/>
            <a:ext cx="7828444" cy="389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200" b="0" i="0" cap="all" baseline="0" dirty="0">
                <a:latin typeface="Arial Black" charset="0"/>
              </a:rPr>
              <a:t>Month 20xx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50332291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800" b="1" i="0" kern="800" cap="all" normalizeH="0" baseline="0">
          <a:solidFill>
            <a:schemeClr val="bg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1400" b="0" i="0" kern="1200" baseline="0">
          <a:solidFill>
            <a:schemeClr val="bg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286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80210"/>
            <a:ext cx="8229600" cy="294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823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7" r:id="rId5"/>
    <p:sldLayoutId id="214748366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9972"/>
            <a:ext cx="822960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163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7" r:id="rId5"/>
    <p:sldLayoutId id="214748367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joyhatch@austin.utexas.edu" TargetMode="External"/><Relationship Id="rId2" Type="http://schemas.openxmlformats.org/officeDocument/2006/relationships/hyperlink" Target="mailto:linda.haster@austin.utexas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achael.holt@austin.utexas.edu" TargetMode="External"/><Relationship Id="rId4" Type="http://schemas.openxmlformats.org/officeDocument/2006/relationships/hyperlink" Target="mailto:ochoa@austin.utexas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9"/>
          <p:cNvSpPr txBox="1">
            <a:spLocks/>
          </p:cNvSpPr>
          <p:nvPr/>
        </p:nvSpPr>
        <p:spPr>
          <a:xfrm>
            <a:off x="584735" y="4171950"/>
            <a:ext cx="78867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  <a:cs typeface="Arial" charset="0"/>
              </a:rPr>
              <a:t>Linda haster</a:t>
            </a:r>
          </a:p>
          <a:p>
            <a:pPr marL="0" marR="0" lvl="0" indent="0" algn="l" defTabSz="914400" rtl="0" eaLnBrk="1" fontAlgn="auto" latinLnBrk="0" hangingPunct="1">
              <a:lnSpc>
                <a:spcPct val="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Associate Director of Grants Financial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 Management </a:t>
            </a:r>
          </a:p>
          <a:p>
            <a:pPr marL="0" marR="0" lvl="0" indent="0" algn="l" defTabSz="914400" rtl="0" eaLnBrk="1" fontAlgn="auto" latinLnBrk="0" hangingPunct="1">
              <a:lnSpc>
                <a:spcPct val="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Office of Sponsored Projects (OSP)</a:t>
            </a:r>
          </a:p>
          <a:p>
            <a:pPr marL="0" marR="0" lvl="0" indent="0" algn="l" defTabSz="914400" rtl="0" eaLnBrk="1" fontAlgn="auto" latinLnBrk="0" hangingPunct="1">
              <a:lnSpc>
                <a:spcPct val="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The University of Texas at Austin</a:t>
            </a:r>
          </a:p>
        </p:txBody>
      </p:sp>
      <p:sp>
        <p:nvSpPr>
          <p:cNvPr id="12" name="Text Placeholder 9"/>
          <p:cNvSpPr txBox="1">
            <a:spLocks/>
          </p:cNvSpPr>
          <p:nvPr/>
        </p:nvSpPr>
        <p:spPr>
          <a:xfrm>
            <a:off x="561176" y="536196"/>
            <a:ext cx="8354224" cy="587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200" cap="all" dirty="0">
                <a:solidFill>
                  <a:prstClr val="white"/>
                </a:solidFill>
                <a:latin typeface="Arial Black" charset="0"/>
              </a:rPr>
              <a:t>January 16, 2024</a:t>
            </a:r>
            <a:endParaRPr kumimoji="0" lang="en-US" sz="12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charset="0"/>
              <a:cs typeface="Arial" charset="0"/>
            </a:endParaRPr>
          </a:p>
        </p:txBody>
      </p:sp>
      <p:sp>
        <p:nvSpPr>
          <p:cNvPr id="13" name="Title Placeholder 7"/>
          <p:cNvSpPr txBox="1">
            <a:spLocks/>
          </p:cNvSpPr>
          <p:nvPr/>
        </p:nvSpPr>
        <p:spPr>
          <a:xfrm>
            <a:off x="50292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800" b="1" i="0" kern="800" cap="all" normalizeH="0" baseline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8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</a:rPr>
              <a:t>Arpa sb 8 section 8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8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</a:rPr>
              <a:t>fiscal agent – UT Austin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699" y="320040"/>
            <a:ext cx="187739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C22FEB-2113-4610-BBFD-348B61E56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74" y="356077"/>
            <a:ext cx="4503680" cy="478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97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E700FA-1BBC-425F-B991-3D65C59BA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438150"/>
            <a:ext cx="9067800" cy="463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84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157753-CDC8-4496-A152-0854AD151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592"/>
            <a:ext cx="9144000" cy="467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777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143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/>
              <a:t>Contact Information</a:t>
            </a:r>
            <a:endParaRPr lang="en-US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64127" y="1352550"/>
            <a:ext cx="8229600" cy="332994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Linda Haster, Authorized Official</a:t>
            </a:r>
          </a:p>
          <a:p>
            <a:pPr lvl="1"/>
            <a:r>
              <a:rPr lang="en-US" dirty="0">
                <a:hlinkClick r:id="rId2"/>
              </a:rPr>
              <a:t>linda.haster@austin.utexas.edu</a:t>
            </a:r>
            <a:endParaRPr lang="en-US" dirty="0"/>
          </a:p>
          <a:p>
            <a:r>
              <a:rPr lang="en-US" sz="2800" dirty="0"/>
              <a:t>Joy Hatch, Financial Contact</a:t>
            </a:r>
          </a:p>
          <a:p>
            <a:pPr lvl="1"/>
            <a:r>
              <a:rPr lang="en-US" dirty="0">
                <a:hlinkClick r:id="rId3"/>
              </a:rPr>
              <a:t>joyhatch@austin.utexas.edu</a:t>
            </a:r>
            <a:endParaRPr lang="en-US" dirty="0"/>
          </a:p>
          <a:p>
            <a:r>
              <a:rPr lang="en-US" sz="2800" dirty="0"/>
              <a:t>Laura Ochoa, Administrative Contact</a:t>
            </a:r>
          </a:p>
          <a:p>
            <a:pPr lvl="1"/>
            <a:r>
              <a:rPr lang="en-US" dirty="0">
                <a:hlinkClick r:id="rId4"/>
              </a:rPr>
              <a:t>ochoa@austin.utexas.edu</a:t>
            </a:r>
            <a:endParaRPr lang="en-US" dirty="0"/>
          </a:p>
          <a:p>
            <a:r>
              <a:rPr lang="en-US" sz="2800" dirty="0"/>
              <a:t>Rachael Holt, Administrative Associate</a:t>
            </a:r>
          </a:p>
          <a:p>
            <a:pPr lvl="1"/>
            <a:r>
              <a:rPr lang="en-US" dirty="0">
                <a:hlinkClick r:id="rId5"/>
              </a:rPr>
              <a:t>rachael.holt@austin.utexas.edu</a:t>
            </a:r>
            <a:endParaRPr lang="en-US" dirty="0"/>
          </a:p>
          <a:p>
            <a:pPr lvl="2"/>
            <a:r>
              <a:rPr lang="en-US" dirty="0"/>
              <a:t>Process sub-award reimbursements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97681"/>
      </p:ext>
    </p:extLst>
  </p:cSld>
  <p:clrMapOvr>
    <a:masterClrMapping/>
  </p:clrMapOvr>
</p:sld>
</file>

<file path=ppt/theme/theme1.xml><?xml version="1.0" encoding="utf-8"?>
<a:theme xmlns:a="http://schemas.openxmlformats.org/drawingml/2006/main" name="16-9 Cov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6-9 Ligh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6-9 White Backgrou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8" ma:contentTypeDescription="Create a new document." ma:contentTypeScope="" ma:versionID="cd9b46e9ac7900af1dbe4bf1573a7b95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c6f2e5f8655b7c396514f41ea298d57d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F0F1FB7-DC1F-417F-9AD0-1E1CA091AA2F}"/>
</file>

<file path=customXml/itemProps2.xml><?xml version="1.0" encoding="utf-8"?>
<ds:datastoreItem xmlns:ds="http://schemas.openxmlformats.org/officeDocument/2006/customXml" ds:itemID="{6AE9A311-872B-489B-B1DF-1ECEE327F83B}"/>
</file>

<file path=customXml/itemProps3.xml><?xml version="1.0" encoding="utf-8"?>
<ds:datastoreItem xmlns:ds="http://schemas.openxmlformats.org/officeDocument/2006/customXml" ds:itemID="{F7E87565-12EB-43E9-8511-649C5A90D51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7474</TotalTime>
  <Words>93</Words>
  <Application>Microsoft Office PowerPoint</Application>
  <PresentationFormat>On-screen Show (16:9)</PresentationFormat>
  <Paragraphs>19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Arial Black</vt:lpstr>
      <vt:lpstr>Calibri</vt:lpstr>
      <vt:lpstr>ヒラギノ角ゴ Pro W3</vt:lpstr>
      <vt:lpstr>16-9 Cover</vt:lpstr>
      <vt:lpstr>16-9 Light Background</vt:lpstr>
      <vt:lpstr>16-9 White Backgroud</vt:lpstr>
      <vt:lpstr>PowerPoint Presentation</vt:lpstr>
      <vt:lpstr>PowerPoint Presentation</vt:lpstr>
      <vt:lpstr>PowerPoint Presentation</vt:lpstr>
      <vt:lpstr>PowerPoint Presentation</vt:lpstr>
      <vt:lpstr>Contact Information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subject/>
  <dc:creator>University Marketing and Creative Services</dc:creator>
  <cp:keywords/>
  <dc:description/>
  <cp:lastModifiedBy>Hatch, Joy</cp:lastModifiedBy>
  <cp:revision>454</cp:revision>
  <cp:lastPrinted>2011-01-24T02:49:42Z</cp:lastPrinted>
  <dcterms:created xsi:type="dcterms:W3CDTF">2011-06-30T15:04:08Z</dcterms:created>
  <dcterms:modified xsi:type="dcterms:W3CDTF">2024-01-16T13:46:32Z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