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tags/tag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gs/tag5.xml" ContentType="application/vnd.openxmlformats-officedocument.presentationml.tags+xml"/>
  <Override PartName="/ppt/tags/tag2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2" r:id="rId3"/>
    <p:sldId id="286" r:id="rId4"/>
    <p:sldId id="284" r:id="rId5"/>
  </p:sldIdLst>
  <p:sldSz cx="12192000" cy="6858000"/>
  <p:notesSz cx="6858000" cy="9144000"/>
  <p:custDataLst>
    <p:tags r:id="rId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7A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2973" autoAdjust="0"/>
  </p:normalViewPr>
  <p:slideViewPr>
    <p:cSldViewPr snapToGrid="0">
      <p:cViewPr varScale="1">
        <p:scale>
          <a:sx n="54" d="100"/>
          <a:sy n="54" d="100"/>
        </p:scale>
        <p:origin x="13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8B46F-7EA1-4DCD-98FA-BB871DCA8078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FFCDB-C622-4A89-9B5E-3F33CEAB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853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83343-382A-4618-ACA6-5B0AB83AD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C5E818-02BA-4405-82FE-F4F14307F6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951B4-EB51-4263-A314-FB4612EFC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A90C7-A9E8-4BFF-9A93-99463B07B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150B0-49DE-4C1D-A79F-F5DE952DA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609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4826A-E633-445F-93EA-5A6B89BBF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DFC1A-4A39-4186-9E4A-37DB38C3B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34240-5F97-44FE-8876-0859DAC80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86284-3AC1-42BD-891A-B2014D7D9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64784-5FD2-44F9-BE5E-B84246A58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153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AC8BF-5821-47EA-A882-29E33BF52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FA27-1506-41F4-8E2A-76C73D211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6B3E0-D1C9-4095-B1FD-84BFBE79C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30CA7-5667-4C49-AB71-520F3A5E4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6BB45-0B92-422C-A9CF-B1299D04A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A4D60-DA2C-4DA8-9B08-AD5C6DA15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C23DE-B4F1-4A2A-A928-3CEC3A0C20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0C83B3-3A60-45CF-9F00-F15E3759FE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51CC9B-EE10-4E13-B7D1-F7E769858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45CD21-DEA4-490D-95E5-E05B1D0FE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EC0B92-EE40-4F71-9FAE-456385086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976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B7E4B-1F83-4909-83C7-D1BB0925D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A8D04-F38C-465C-9A12-BC9A012B8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E3C8E-9000-4914-8D33-E0BF5D3EB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E7D249-CF49-4AB2-8FAD-DA28CC1E2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D8D152-DF83-435C-8AF5-B4052A1F1F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055C44-9559-4AE6-BC33-0F6F61673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2E7CC3-0CDD-4814-B81F-2524ACF54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A13C27-6E9D-4DE3-BE18-9F4326607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49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9A08C-C497-44E1-85C8-E3260804E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F08BE8-E61C-441E-9C29-5D1E1145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B3D70-13F4-4AEC-B624-130475F6A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4301DB-1F10-4810-8C80-83591589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725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C3C0C9-07BB-4D44-AECE-7EEC2F473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DDECFC-3561-4EA7-831D-5060B01D7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9DFEB2-38A9-4B51-A333-C56AAB8E2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806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959A6-C9BE-4412-8C88-DDD9ED87A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2AB47-ACE4-42B0-A0D7-701563C3E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92044-CDE2-4D54-BBDD-9FF8FE7C0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66ACB1-249F-4B59-BAB0-293F1BE3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6ADEE-EDB1-41F9-AA7B-872447DE1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E41052-D25F-4E8B-B866-72E70A2B2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978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99CA5-DD50-4E54-8388-7935E40EA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8296B3-E5C7-46A1-B9D3-14C6C8952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3B572-D6EC-4204-955D-96AD0A614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342632-79C7-4F94-B20A-2917C642F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D2676B-1A4B-4F33-95D1-59D94F2F7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FE33D4-08C1-4927-B318-10330810F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195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C741A-2962-44D0-A2BF-AD567F055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71B099-EA05-41CD-85EA-884B3F651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08B05-0A67-4BD9-ADD6-026B04226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074FF-506C-4133-B46B-66A3D9C52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C16754-CA25-4BDA-8C2F-7B60C48F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269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60C19D-2925-409C-AE23-283AE5ECCE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6CB140-F43B-4F45-A381-AE0F3D0FB9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B89FE-04E7-4309-A06A-40822EE31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546F6-4816-4A27-A16D-B3822937E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BEB14-A77C-4D7D-B7A5-F52335C40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237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BE7739-3A62-43B5-85DD-706750EC5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4D13B-6BF1-4B61-A8F0-1F73D0646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B262C-9E0B-4EDF-95C3-C8ED315F0F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E9D4A-4438-4F82-91F2-AADB990111E3}" type="datetimeFigureOut">
              <a:rPr lang="en-US" smtClean="0"/>
              <a:t>8/26/2022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B0C6A-660C-4E78-883C-BD09507031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26B9D-80FC-4D1C-998F-6C5DF7C39B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267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11DBBF1-3229-4BD9-B3D1-B4CA571E7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843625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BC87C3E-1040-4EE4-9BDB-9537F7A1B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" y="968282"/>
            <a:ext cx="12188824" cy="4946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1B941B-653B-450D-A6E1-989DFBAC90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338" y="1566473"/>
            <a:ext cx="10601325" cy="2166723"/>
          </a:xfrm>
        </p:spPr>
        <p:txBody>
          <a:bodyPr>
            <a:normAutofit/>
          </a:bodyPr>
          <a:lstStyle/>
          <a:p>
            <a:r>
              <a:rPr lang="en-US" sz="6600" dirty="0"/>
              <a:t>Internal Evaluation Updates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555C3D-7EB2-4BEC-B876-DA3080DCC8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338" y="4092320"/>
            <a:ext cx="10601325" cy="1144884"/>
          </a:xfrm>
        </p:spPr>
        <p:txBody>
          <a:bodyPr>
            <a:normAutofit/>
          </a:bodyPr>
          <a:lstStyle/>
          <a:p>
            <a:r>
              <a:rPr lang="en-US" dirty="0"/>
              <a:t>August 29, 2022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2CDBECE-872A-4C73-9DC1-BB4E805E2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3894594"/>
            <a:ext cx="2743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5CD5A0B-CDD7-427C-AA42-2EECFDFA1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6028863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1A9A5357-F1E1-4E43-942D-B1A0D39E4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89329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08F2C-6826-475E-8758-58DEACA55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TCHATT Program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62341-F908-437A-82C1-E82BC6AE4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9937"/>
            <a:ext cx="10515600" cy="3425451"/>
          </a:xfrm>
        </p:spPr>
        <p:txBody>
          <a:bodyPr>
            <a:normAutofit/>
          </a:bodyPr>
          <a:lstStyle/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</a:rPr>
              <a:t>Addressing the question on the impact of TCHATT</a:t>
            </a:r>
          </a:p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Discussion</a:t>
            </a: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</a:rPr>
              <a:t>s with TCHATT leadership on potential measures</a:t>
            </a:r>
          </a:p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Discussions with Data Governance</a:t>
            </a:r>
          </a:p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</a:rPr>
              <a:t>Next Executive meeting: Recommendation for measure(s)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4F38B-32F5-446A-BF3C-A2B2F8C69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730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08F2C-6826-475E-8758-58DEACA55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TCHATT Progress in Campus Enrollment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62341-F908-437A-82C1-E82BC6AE4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3273"/>
            <a:ext cx="10515600" cy="4045527"/>
          </a:xfrm>
        </p:spPr>
        <p:txBody>
          <a:bodyPr>
            <a:normAutofit fontScale="92500" lnSpcReduction="10000"/>
          </a:bodyPr>
          <a:lstStyle/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</a:rPr>
              <a:t>Shifting to focus on universe of Texas schools</a:t>
            </a:r>
          </a:p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Campus level list assigned to HRIs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466725" marR="0" indent="-412750">
              <a:spcBef>
                <a:spcPts val="0"/>
              </a:spcBef>
              <a:spcAft>
                <a:spcPts val="0"/>
              </a:spcAft>
            </a:pPr>
            <a:r>
              <a:rPr lang="en-US" sz="3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New Categories</a:t>
            </a:r>
          </a:p>
          <a:p>
            <a:pPr marL="923925" lvl="1" indent="-412750"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Planned</a:t>
            </a:r>
          </a:p>
          <a:p>
            <a:pPr marL="923925" lvl="1" indent="-412750">
              <a:spcBef>
                <a:spcPts val="0"/>
              </a:spcBef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</a:rPr>
              <a:t>Pending</a:t>
            </a:r>
          </a:p>
          <a:p>
            <a:pPr marL="923925" lvl="1" indent="-412750"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Onboarding</a:t>
            </a:r>
          </a:p>
          <a:p>
            <a:pPr marL="923925" lvl="1" indent="-412750"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Active</a:t>
            </a:r>
          </a:p>
          <a:p>
            <a:pPr marL="923925" lvl="1" indent="-412750"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Inactive</a:t>
            </a:r>
          </a:p>
          <a:p>
            <a:pPr marL="923925" lvl="1" indent="-412750">
              <a:spcBef>
                <a:spcPts val="0"/>
              </a:spcBef>
            </a:pPr>
            <a:r>
              <a:rPr lang="en-US" sz="3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Declined</a:t>
            </a:r>
          </a:p>
          <a:p>
            <a:pPr marL="466725" indent="-412750">
              <a:spcBef>
                <a:spcPts val="0"/>
              </a:spcBef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</a:rPr>
              <a:t>Monthly reports to Governor’s Office</a:t>
            </a:r>
            <a:endParaRPr lang="en-US" sz="36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4F38B-32F5-446A-BF3C-A2B2F8C69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4929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7F76E6-FA3F-47A5-898E-C5F34B918A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D1BD76-22DC-4C54-AF4A-5A08466339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382" y="162833"/>
            <a:ext cx="5957721" cy="572270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12FA50B-9E43-4268-84B1-5354C5FA8E5C}"/>
              </a:ext>
            </a:extLst>
          </p:cNvPr>
          <p:cNvSpPr/>
          <p:nvPr/>
        </p:nvSpPr>
        <p:spPr>
          <a:xfrm>
            <a:off x="0" y="0"/>
            <a:ext cx="4059382" cy="6048375"/>
          </a:xfrm>
          <a:prstGeom prst="rect">
            <a:avLst/>
          </a:prstGeom>
          <a:solidFill>
            <a:srgbClr val="497A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Progression through</a:t>
            </a:r>
          </a:p>
          <a:p>
            <a:pPr algn="ctr"/>
            <a:r>
              <a:rPr lang="en-US" sz="3200" dirty="0"/>
              <a:t> TCHATT Processes</a:t>
            </a:r>
          </a:p>
          <a:p>
            <a:pPr algn="ctr"/>
            <a:endParaRPr lang="en-US" sz="3200" dirty="0"/>
          </a:p>
          <a:p>
            <a:pPr algn="ctr"/>
            <a:r>
              <a:rPr lang="en-US" sz="2000" dirty="0"/>
              <a:t>Data Source: </a:t>
            </a:r>
            <a:r>
              <a:rPr lang="en-US" sz="2000" dirty="0" err="1"/>
              <a:t>Trayt</a:t>
            </a:r>
            <a:r>
              <a:rPr lang="en-US" sz="2000" dirty="0"/>
              <a:t>, Referrals from 9/1/2021-7/30/2022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925235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C71E9FD-3E7C-4D11-9A94-C7FEF164358D}"/>
</file>

<file path=customXml/itemProps2.xml><?xml version="1.0" encoding="utf-8"?>
<ds:datastoreItem xmlns:ds="http://schemas.openxmlformats.org/officeDocument/2006/customXml" ds:itemID="{36B8893C-A94D-4EAC-969C-32EB41C537E0}"/>
</file>

<file path=customXml/itemProps3.xml><?xml version="1.0" encoding="utf-8"?>
<ds:datastoreItem xmlns:ds="http://schemas.openxmlformats.org/officeDocument/2006/customXml" ds:itemID="{CEF97608-D8A8-4511-A821-CF43DD04E029}"/>
</file>

<file path=docProps/app.xml><?xml version="1.0" encoding="utf-8"?>
<Properties xmlns="http://schemas.openxmlformats.org/officeDocument/2006/extended-properties" xmlns:vt="http://schemas.openxmlformats.org/officeDocument/2006/docPropsVTypes">
  <TotalTime>1975</TotalTime>
  <Words>84</Words>
  <Application>Microsoft Office PowerPoint</Application>
  <PresentationFormat>Widescreen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Internal Evaluation Updates</vt:lpstr>
      <vt:lpstr>TCHATT Program Evaluation</vt:lpstr>
      <vt:lpstr>TCHATT Progress in Campus Enrollment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Inman, Lashelle</dc:creator>
  <cp:lastModifiedBy>Lopez, Molly A</cp:lastModifiedBy>
  <cp:revision>22</cp:revision>
  <dcterms:created xsi:type="dcterms:W3CDTF">2021-10-26T17:47:42Z</dcterms:created>
  <dcterms:modified xsi:type="dcterms:W3CDTF">2022-08-26T16:56:25Z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CF309F36-EEBA-4BD1-A18B-E57347221344</vt:lpwstr>
  </property>
  <property fmtid="{D5CDD505-2E9C-101B-9397-08002B2CF9AE}" pid="3" name="ArticulatePath">
    <vt:lpwstr>TCMHCC-ARPA-Budget-for-Approval-Feb-2022-Final</vt:lpwstr>
  </property>
  <property fmtid="{D5CDD505-2E9C-101B-9397-08002B2CF9AE}" pid="4" name="ContentTypeId">
    <vt:lpwstr>0x01010056055B7319015E448FD1C412E8D3BF38</vt:lpwstr>
  </property>
</Properties>
</file>