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2" r:id="rId3"/>
    <p:sldId id="287" r:id="rId4"/>
    <p:sldId id="286" r:id="rId5"/>
    <p:sldId id="288" r:id="rId6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6" autoAdjust="0"/>
  </p:normalViewPr>
  <p:slideViewPr>
    <p:cSldViewPr snapToGrid="0">
      <p:cViewPr varScale="1">
        <p:scale>
          <a:sx n="79" d="100"/>
          <a:sy n="79" d="100"/>
        </p:scale>
        <p:origin x="9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2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94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E9D4A-4438-4F82-91F2-AADB990111E3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941B-653B-450D-A6E1-989DFBAC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US" sz="6600" dirty="0"/>
              <a:t>Internal Evaluation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5C3D-7EB2-4BEC-B876-DA3080DCC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US" dirty="0"/>
              <a:t>September 20, 2022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9A5357-F1E1-4E43-942D-B1A0D39E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3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Consideration for TCHATT Evaluation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937"/>
            <a:ext cx="10515600" cy="3864032"/>
          </a:xfrm>
        </p:spPr>
        <p:txBody>
          <a:bodyPr>
            <a:normAutofit lnSpcReduction="10000"/>
          </a:bodyPr>
          <a:lstStyle/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Measures one or more key constructs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Broadband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Psychometrically sound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Tested in population of interest (culturally fair)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Sensitive to change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Low burden on families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Low cost or free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Already being built in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</a:rPr>
              <a:t>Trayt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3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Review of TCHATT Evaluation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937"/>
            <a:ext cx="10515600" cy="3425451"/>
          </a:xfrm>
        </p:spPr>
        <p:txBody>
          <a:bodyPr>
            <a:normAutofit fontScale="92500"/>
          </a:bodyPr>
          <a:lstStyle/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Review of global symptom and functioning scales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Review of team’s existing measures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Recommendations and discussion among TCHATT teams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Recommendation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All teams collect the Columbia Impairment Scale from a caregiver at program entry (or within a window of entry), at the 4</a:t>
            </a:r>
            <a:r>
              <a:rPr lang="en-US" sz="3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TCHATT session, and every additional 5 sessions (if applicable)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649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of the CIS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273"/>
            <a:ext cx="10515600" cy="4045527"/>
          </a:xfrm>
        </p:spPr>
        <p:txBody>
          <a:bodyPr>
            <a:normAutofit/>
          </a:bodyPr>
          <a:lstStyle/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13 items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Measures general impairment, including impairment with family, peers, and other adults, academic or occupational functioning, and use of leisure time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Unidimensional measure of functioning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Total score ≥ 15 suggests clinically significant functional impairment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4929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Decisions on Specialized Campuses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29"/>
            <a:ext cx="10515600" cy="1579758"/>
          </a:xfrm>
        </p:spPr>
        <p:txBody>
          <a:bodyPr>
            <a:normAutofit fontScale="55000" lnSpcReduction="20000"/>
          </a:bodyPr>
          <a:lstStyle/>
          <a:p>
            <a:pPr marL="466725" marR="0" indent="-412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Decision: Which campuses are included in the “expectation” to be enrolled in TCHATT for statewide expansion? (Does not exclude them from being enrolled)</a:t>
            </a:r>
          </a:p>
          <a:p>
            <a:pPr marL="466725" marR="0" indent="-412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Rationale: Are students at the campus expected to have access to specialized mental health care?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2EEA527-DFA8-4349-B69F-05C944548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45563"/>
              </p:ext>
            </p:extLst>
          </p:nvPr>
        </p:nvGraphicFramePr>
        <p:xfrm>
          <a:off x="1137920" y="3173031"/>
          <a:ext cx="9916160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4896">
                  <a:extLst>
                    <a:ext uri="{9D8B030D-6E8A-4147-A177-3AD203B41FA5}">
                      <a16:colId xmlns:a16="http://schemas.microsoft.com/office/drawing/2014/main" val="2077691793"/>
                    </a:ext>
                  </a:extLst>
                </a:gridCol>
                <a:gridCol w="1853184">
                  <a:extLst>
                    <a:ext uri="{9D8B030D-6E8A-4147-A177-3AD203B41FA5}">
                      <a16:colId xmlns:a16="http://schemas.microsoft.com/office/drawing/2014/main" val="3614450186"/>
                    </a:ext>
                  </a:extLst>
                </a:gridCol>
                <a:gridCol w="3096768">
                  <a:extLst>
                    <a:ext uri="{9D8B030D-6E8A-4147-A177-3AD203B41FA5}">
                      <a16:colId xmlns:a16="http://schemas.microsoft.com/office/drawing/2014/main" val="423512801"/>
                    </a:ext>
                  </a:extLst>
                </a:gridCol>
                <a:gridCol w="1861312">
                  <a:extLst>
                    <a:ext uri="{9D8B030D-6E8A-4147-A177-3AD203B41FA5}">
                      <a16:colId xmlns:a16="http://schemas.microsoft.com/office/drawing/2014/main" val="51334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/>
                        <a:t>Locations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Recommendation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Locations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Recommendation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9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Adult prison / Adult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included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Early childhood / Head Start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3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Locked juvenile 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included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Specialized schools (maternity, family violence, foster care)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Psychiatric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included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Recovery high schools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4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General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included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University residential programs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4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Residential treatment 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included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Homebound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Include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419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568946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DC0AA2-CC1B-4F93-85F2-5CAA550DEC4B}"/>
</file>

<file path=customXml/itemProps2.xml><?xml version="1.0" encoding="utf-8"?>
<ds:datastoreItem xmlns:ds="http://schemas.openxmlformats.org/officeDocument/2006/customXml" ds:itemID="{4963402F-46B4-4C39-AB7F-301BD8DA4EBE}"/>
</file>

<file path=customXml/itemProps3.xml><?xml version="1.0" encoding="utf-8"?>
<ds:datastoreItem xmlns:ds="http://schemas.openxmlformats.org/officeDocument/2006/customXml" ds:itemID="{3ADF651B-9DBD-4085-A432-8EB8E1325AAA}"/>
</file>

<file path=docProps/app.xml><?xml version="1.0" encoding="utf-8"?>
<Properties xmlns="http://schemas.openxmlformats.org/officeDocument/2006/extended-properties" xmlns:vt="http://schemas.openxmlformats.org/officeDocument/2006/docPropsVTypes">
  <TotalTime>2895</TotalTime>
  <Words>260</Words>
  <Application>Microsoft Office PowerPoint</Application>
  <PresentationFormat>Widescreen</PresentationFormat>
  <Paragraphs>50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Internal Evaluation Updates</vt:lpstr>
      <vt:lpstr>Consideration for TCHATT Evaluation Measure</vt:lpstr>
      <vt:lpstr>Review of TCHATT Evaluation Measures</vt:lpstr>
      <vt:lpstr>Summary of the CIS</vt:lpstr>
      <vt:lpstr>Decisions on Specialized Campuses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Lopez, Molly A</cp:lastModifiedBy>
  <cp:revision>35</cp:revision>
  <dcterms:created xsi:type="dcterms:W3CDTF">2021-10-26T17:47:42Z</dcterms:created>
  <dcterms:modified xsi:type="dcterms:W3CDTF">2022-09-17T14:49:47Z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CF309F36-EEBA-4BD1-A18B-E57347221344</vt:lpwstr>
  </property>
  <property fmtid="{D5CDD505-2E9C-101B-9397-08002B2CF9AE}" pid="3" name="ArticulatePath">
    <vt:lpwstr>TCMHCC-ARPA-Budget-for-Approval-Feb-2022-Final</vt:lpwstr>
  </property>
  <property fmtid="{D5CDD505-2E9C-101B-9397-08002B2CF9AE}" pid="4" name="ContentTypeId">
    <vt:lpwstr>0x01010056055B7319015E448FD1C412E8D3BF38</vt:lpwstr>
  </property>
</Properties>
</file>