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89" r:id="rId6"/>
    <p:sldId id="267" r:id="rId7"/>
    <p:sldId id="266" r:id="rId8"/>
    <p:sldId id="285" r:id="rId9"/>
    <p:sldId id="286" r:id="rId10"/>
    <p:sldId id="262" r:id="rId11"/>
    <p:sldId id="287" r:id="rId12"/>
    <p:sldId id="284" r:id="rId13"/>
    <p:sldId id="288" r:id="rId14"/>
    <p:sldId id="276" r:id="rId15"/>
    <p:sldId id="290" r:id="rId16"/>
    <p:sldId id="292" r:id="rId17"/>
    <p:sldId id="291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Halyard Display" panose="020B0604020202020204" charset="0"/>
      <p:regular r:id="rId24"/>
      <p:bold r:id="rId25"/>
      <p:italic r:id="rId26"/>
    </p:embeddedFont>
    <p:embeddedFont>
      <p:font typeface="Halyard Display Light" panose="020B0604020202020204" charset="0"/>
      <p:regular r:id="rId27"/>
      <p:italic r:id="rId28"/>
    </p:embeddedFont>
    <p:embeddedFont>
      <p:font typeface="Halyard Text" panose="020B0604020202020204" charset="0"/>
      <p:regular r:id="rId29"/>
      <p:bold r:id="rId30"/>
    </p:embeddedFont>
    <p:embeddedFont>
      <p:font typeface="Halyard Text Book" panose="020B0604020202020204" charset="0"/>
      <p:regular r:id="rId31"/>
      <p: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E321F4-6386-4537-8FF4-3AF77CA4ACDE}" v="96" dt="2023-07-14T20:39:16.9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82"/>
    <p:restoredTop sz="94836"/>
  </p:normalViewPr>
  <p:slideViewPr>
    <p:cSldViewPr snapToGrid="0" snapToObjects="1">
      <p:cViewPr varScale="1">
        <p:scale>
          <a:sx n="108" d="100"/>
          <a:sy n="108" d="100"/>
        </p:scale>
        <p:origin x="88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tiz, Edith J" userId="d59c95b8-1640-485e-8ad0-c624f859d090" providerId="ADAL" clId="{DDE321F4-6386-4537-8FF4-3AF77CA4ACDE}"/>
    <pc:docChg chg="undo custSel addSld delSld modSld sldOrd">
      <pc:chgData name="Ortiz, Edith J" userId="d59c95b8-1640-485e-8ad0-c624f859d090" providerId="ADAL" clId="{DDE321F4-6386-4537-8FF4-3AF77CA4ACDE}" dt="2023-07-17T15:13:03.137" v="885" actId="20577"/>
      <pc:docMkLst>
        <pc:docMk/>
      </pc:docMkLst>
      <pc:sldChg chg="addSp modSp mod">
        <pc:chgData name="Ortiz, Edith J" userId="d59c95b8-1640-485e-8ad0-c624f859d090" providerId="ADAL" clId="{DDE321F4-6386-4537-8FF4-3AF77CA4ACDE}" dt="2023-07-14T20:39:22.195" v="881" actId="1076"/>
        <pc:sldMkLst>
          <pc:docMk/>
          <pc:sldMk cId="3010350126" sldId="256"/>
        </pc:sldMkLst>
        <pc:spChg chg="mod">
          <ac:chgData name="Ortiz, Edith J" userId="d59c95b8-1640-485e-8ad0-c624f859d090" providerId="ADAL" clId="{DDE321F4-6386-4537-8FF4-3AF77CA4ACDE}" dt="2023-07-13T18:24:57.823" v="459" actId="20577"/>
          <ac:spMkLst>
            <pc:docMk/>
            <pc:sldMk cId="3010350126" sldId="256"/>
            <ac:spMk id="4" creationId="{AA2C27CE-9843-0B66-DD0A-6F77628C720E}"/>
          </ac:spMkLst>
        </pc:spChg>
        <pc:spChg chg="mod">
          <ac:chgData name="Ortiz, Edith J" userId="d59c95b8-1640-485e-8ad0-c624f859d090" providerId="ADAL" clId="{DDE321F4-6386-4537-8FF4-3AF77CA4ACDE}" dt="2023-07-13T18:16:18.717" v="346" actId="20577"/>
          <ac:spMkLst>
            <pc:docMk/>
            <pc:sldMk cId="3010350126" sldId="256"/>
            <ac:spMk id="5" creationId="{C8D571BB-6CAE-31C6-F873-A931B7B2149F}"/>
          </ac:spMkLst>
        </pc:spChg>
        <pc:picChg chg="add mod">
          <ac:chgData name="Ortiz, Edith J" userId="d59c95b8-1640-485e-8ad0-c624f859d090" providerId="ADAL" clId="{DDE321F4-6386-4537-8FF4-3AF77CA4ACDE}" dt="2023-07-14T20:39:22.195" v="881" actId="1076"/>
          <ac:picMkLst>
            <pc:docMk/>
            <pc:sldMk cId="3010350126" sldId="256"/>
            <ac:picMk id="2" creationId="{4B6B2362-AFA2-EEB1-4801-C78D372555DC}"/>
          </ac:picMkLst>
        </pc:picChg>
      </pc:sldChg>
      <pc:sldChg chg="delSp del mod">
        <pc:chgData name="Ortiz, Edith J" userId="d59c95b8-1640-485e-8ad0-c624f859d090" providerId="ADAL" clId="{DDE321F4-6386-4537-8FF4-3AF77CA4ACDE}" dt="2023-07-11T20:19:35.045" v="166" actId="2696"/>
        <pc:sldMkLst>
          <pc:docMk/>
          <pc:sldMk cId="2088845372" sldId="260"/>
        </pc:sldMkLst>
        <pc:picChg chg="del">
          <ac:chgData name="Ortiz, Edith J" userId="d59c95b8-1640-485e-8ad0-c624f859d090" providerId="ADAL" clId="{DDE321F4-6386-4537-8FF4-3AF77CA4ACDE}" dt="2023-07-11T20:19:30.079" v="165" actId="478"/>
          <ac:picMkLst>
            <pc:docMk/>
            <pc:sldMk cId="2088845372" sldId="260"/>
            <ac:picMk id="5" creationId="{BABD1FC5-F23E-37DB-FCDD-1B948D517AEA}"/>
          </ac:picMkLst>
        </pc:picChg>
      </pc:sldChg>
      <pc:sldChg chg="addSp delSp modSp mod">
        <pc:chgData name="Ortiz, Edith J" userId="d59c95b8-1640-485e-8ad0-c624f859d090" providerId="ADAL" clId="{DDE321F4-6386-4537-8FF4-3AF77CA4ACDE}" dt="2023-07-13T18:09:35.611" v="236" actId="20577"/>
        <pc:sldMkLst>
          <pc:docMk/>
          <pc:sldMk cId="2055229438" sldId="262"/>
        </pc:sldMkLst>
        <pc:spChg chg="mod">
          <ac:chgData name="Ortiz, Edith J" userId="d59c95b8-1640-485e-8ad0-c624f859d090" providerId="ADAL" clId="{DDE321F4-6386-4537-8FF4-3AF77CA4ACDE}" dt="2023-07-13T18:09:35.611" v="236" actId="20577"/>
          <ac:spMkLst>
            <pc:docMk/>
            <pc:sldMk cId="2055229438" sldId="262"/>
            <ac:spMk id="2" creationId="{10C163E2-3184-7E78-F6A4-3C4221A2D603}"/>
          </ac:spMkLst>
        </pc:spChg>
        <pc:graphicFrameChg chg="del">
          <ac:chgData name="Ortiz, Edith J" userId="d59c95b8-1640-485e-8ad0-c624f859d090" providerId="ADAL" clId="{DDE321F4-6386-4537-8FF4-3AF77CA4ACDE}" dt="2023-07-11T20:22:59.968" v="168" actId="478"/>
          <ac:graphicFrameMkLst>
            <pc:docMk/>
            <pc:sldMk cId="2055229438" sldId="262"/>
            <ac:graphicFrameMk id="13" creationId="{2829D69E-0E75-A618-3241-CE02E243EFDA}"/>
          </ac:graphicFrameMkLst>
        </pc:graphicFrameChg>
        <pc:picChg chg="add">
          <ac:chgData name="Ortiz, Edith J" userId="d59c95b8-1640-485e-8ad0-c624f859d090" providerId="ADAL" clId="{DDE321F4-6386-4537-8FF4-3AF77CA4ACDE}" dt="2023-07-11T20:23:15.364" v="169"/>
          <ac:picMkLst>
            <pc:docMk/>
            <pc:sldMk cId="2055229438" sldId="262"/>
            <ac:picMk id="4" creationId="{6528DB12-B31B-213B-69C9-3C5D617B5DAA}"/>
          </ac:picMkLst>
        </pc:picChg>
      </pc:sldChg>
      <pc:sldChg chg="delSp modSp mod">
        <pc:chgData name="Ortiz, Edith J" userId="d59c95b8-1640-485e-8ad0-c624f859d090" providerId="ADAL" clId="{DDE321F4-6386-4537-8FF4-3AF77CA4ACDE}" dt="2023-07-17T15:13:03.137" v="885" actId="20577"/>
        <pc:sldMkLst>
          <pc:docMk/>
          <pc:sldMk cId="3988754604" sldId="266"/>
        </pc:sldMkLst>
        <pc:spChg chg="mod">
          <ac:chgData name="Ortiz, Edith J" userId="d59c95b8-1640-485e-8ad0-c624f859d090" providerId="ADAL" clId="{DDE321F4-6386-4537-8FF4-3AF77CA4ACDE}" dt="2023-07-17T15:13:03.137" v="885" actId="20577"/>
          <ac:spMkLst>
            <pc:docMk/>
            <pc:sldMk cId="3988754604" sldId="266"/>
            <ac:spMk id="15" creationId="{9302A6C2-92F2-764E-30C8-58E8932867F6}"/>
          </ac:spMkLst>
        </pc:spChg>
        <pc:picChg chg="del">
          <ac:chgData name="Ortiz, Edith J" userId="d59c95b8-1640-485e-8ad0-c624f859d090" providerId="ADAL" clId="{DDE321F4-6386-4537-8FF4-3AF77CA4ACDE}" dt="2023-07-11T20:18:59.592" v="164" actId="478"/>
          <ac:picMkLst>
            <pc:docMk/>
            <pc:sldMk cId="3988754604" sldId="266"/>
            <ac:picMk id="13" creationId="{AD43B9FB-A640-6447-B6B6-826A4858C2E5}"/>
          </ac:picMkLst>
        </pc:picChg>
      </pc:sldChg>
      <pc:sldChg chg="addSp delSp modSp mod">
        <pc:chgData name="Ortiz, Edith J" userId="d59c95b8-1640-485e-8ad0-c624f859d090" providerId="ADAL" clId="{DDE321F4-6386-4537-8FF4-3AF77CA4ACDE}" dt="2023-07-13T18:13:14.945" v="295" actId="255"/>
        <pc:sldMkLst>
          <pc:docMk/>
          <pc:sldMk cId="4033646258" sldId="267"/>
        </pc:sldMkLst>
        <pc:spChg chg="add mod">
          <ac:chgData name="Ortiz, Edith J" userId="d59c95b8-1640-485e-8ad0-c624f859d090" providerId="ADAL" clId="{DDE321F4-6386-4537-8FF4-3AF77CA4ACDE}" dt="2023-07-13T18:13:14.945" v="295" actId="255"/>
          <ac:spMkLst>
            <pc:docMk/>
            <pc:sldMk cId="4033646258" sldId="267"/>
            <ac:spMk id="13" creationId="{8401633E-BA54-96F4-D801-772DEF20D4DA}"/>
          </ac:spMkLst>
        </pc:spChg>
        <pc:graphicFrameChg chg="add mod">
          <ac:chgData name="Ortiz, Edith J" userId="d59c95b8-1640-485e-8ad0-c624f859d090" providerId="ADAL" clId="{DDE321F4-6386-4537-8FF4-3AF77CA4ACDE}" dt="2023-07-10T23:03:39.539" v="163" actId="1076"/>
          <ac:graphicFrameMkLst>
            <pc:docMk/>
            <pc:sldMk cId="4033646258" sldId="267"/>
            <ac:graphicFrameMk id="12" creationId="{D7C9F654-CC9B-FB8C-0E5E-71AA770C8E7E}"/>
          </ac:graphicFrameMkLst>
        </pc:graphicFrameChg>
        <pc:picChg chg="del">
          <ac:chgData name="Ortiz, Edith J" userId="d59c95b8-1640-485e-8ad0-c624f859d090" providerId="ADAL" clId="{DDE321F4-6386-4537-8FF4-3AF77CA4ACDE}" dt="2023-07-10T22:43:51.755" v="0" actId="478"/>
          <ac:picMkLst>
            <pc:docMk/>
            <pc:sldMk cId="4033646258" sldId="267"/>
            <ac:picMk id="9" creationId="{DEB0A5C5-EBF3-94A9-411B-73EA25A0A89B}"/>
          </ac:picMkLst>
        </pc:picChg>
      </pc:sldChg>
      <pc:sldChg chg="addSp delSp modSp mod">
        <pc:chgData name="Ortiz, Edith J" userId="d59c95b8-1640-485e-8ad0-c624f859d090" providerId="ADAL" clId="{DDE321F4-6386-4537-8FF4-3AF77CA4ACDE}" dt="2023-07-13T18:21:20.202" v="406" actId="2711"/>
        <pc:sldMkLst>
          <pc:docMk/>
          <pc:sldMk cId="1948251302" sldId="276"/>
        </pc:sldMkLst>
        <pc:spChg chg="del mod">
          <ac:chgData name="Ortiz, Edith J" userId="d59c95b8-1640-485e-8ad0-c624f859d090" providerId="ADAL" clId="{DDE321F4-6386-4537-8FF4-3AF77CA4ACDE}" dt="2023-07-13T18:10:42.316" v="241" actId="478"/>
          <ac:spMkLst>
            <pc:docMk/>
            <pc:sldMk cId="1948251302" sldId="276"/>
            <ac:spMk id="2" creationId="{10C163E2-3184-7E78-F6A4-3C4221A2D603}"/>
          </ac:spMkLst>
        </pc:spChg>
        <pc:spChg chg="add mod">
          <ac:chgData name="Ortiz, Edith J" userId="d59c95b8-1640-485e-8ad0-c624f859d090" providerId="ADAL" clId="{DDE321F4-6386-4537-8FF4-3AF77CA4ACDE}" dt="2023-07-13T18:21:20.202" v="406" actId="2711"/>
          <ac:spMkLst>
            <pc:docMk/>
            <pc:sldMk cId="1948251302" sldId="276"/>
            <ac:spMk id="5" creationId="{5958AFA7-6B29-5105-CA83-01AA2F9D7AB2}"/>
          </ac:spMkLst>
        </pc:spChg>
        <pc:spChg chg="add mod">
          <ac:chgData name="Ortiz, Edith J" userId="d59c95b8-1640-485e-8ad0-c624f859d090" providerId="ADAL" clId="{DDE321F4-6386-4537-8FF4-3AF77CA4ACDE}" dt="2023-07-13T18:20:53.613" v="405" actId="255"/>
          <ac:spMkLst>
            <pc:docMk/>
            <pc:sldMk cId="1948251302" sldId="276"/>
            <ac:spMk id="10" creationId="{7B50EBC7-1D3C-AA9F-26F2-3D662F98889B}"/>
          </ac:spMkLst>
        </pc:spChg>
        <pc:spChg chg="mod">
          <ac:chgData name="Ortiz, Edith J" userId="d59c95b8-1640-485e-8ad0-c624f859d090" providerId="ADAL" clId="{DDE321F4-6386-4537-8FF4-3AF77CA4ACDE}" dt="2023-07-13T18:10:27.239" v="239" actId="6549"/>
          <ac:spMkLst>
            <pc:docMk/>
            <pc:sldMk cId="1948251302" sldId="276"/>
            <ac:spMk id="13" creationId="{EF7C11A9-9E44-7ED1-A6FA-E6BFED343782}"/>
          </ac:spMkLst>
        </pc:spChg>
        <pc:picChg chg="add mod">
          <ac:chgData name="Ortiz, Edith J" userId="d59c95b8-1640-485e-8ad0-c624f859d090" providerId="ADAL" clId="{DDE321F4-6386-4537-8FF4-3AF77CA4ACDE}" dt="2023-07-13T18:18:42.171" v="387" actId="1076"/>
          <ac:picMkLst>
            <pc:docMk/>
            <pc:sldMk cId="1948251302" sldId="276"/>
            <ac:picMk id="6" creationId="{CD23BEDC-EF4C-149E-D136-4AC1F9D3BBC9}"/>
          </ac:picMkLst>
        </pc:picChg>
        <pc:picChg chg="add del mod">
          <ac:chgData name="Ortiz, Edith J" userId="d59c95b8-1640-485e-8ad0-c624f859d090" providerId="ADAL" clId="{DDE321F4-6386-4537-8FF4-3AF77CA4ACDE}" dt="2023-07-13T18:19:23.951" v="391" actId="22"/>
          <ac:picMkLst>
            <pc:docMk/>
            <pc:sldMk cId="1948251302" sldId="276"/>
            <ac:picMk id="8" creationId="{0F59C835-5499-137E-117F-03D2EE0B9665}"/>
          </ac:picMkLst>
        </pc:picChg>
      </pc:sldChg>
      <pc:sldChg chg="del">
        <pc:chgData name="Ortiz, Edith J" userId="d59c95b8-1640-485e-8ad0-c624f859d090" providerId="ADAL" clId="{DDE321F4-6386-4537-8FF4-3AF77CA4ACDE}" dt="2023-07-13T18:10:19.413" v="238" actId="2696"/>
        <pc:sldMkLst>
          <pc:docMk/>
          <pc:sldMk cId="3876481608" sldId="281"/>
        </pc:sldMkLst>
      </pc:sldChg>
      <pc:sldChg chg="del">
        <pc:chgData name="Ortiz, Edith J" userId="d59c95b8-1640-485e-8ad0-c624f859d090" providerId="ADAL" clId="{DDE321F4-6386-4537-8FF4-3AF77CA4ACDE}" dt="2023-07-13T18:10:14.494" v="237" actId="2696"/>
        <pc:sldMkLst>
          <pc:docMk/>
          <pc:sldMk cId="3171838053" sldId="283"/>
        </pc:sldMkLst>
      </pc:sldChg>
      <pc:sldChg chg="modSp mod">
        <pc:chgData name="Ortiz, Edith J" userId="d59c95b8-1640-485e-8ad0-c624f859d090" providerId="ADAL" clId="{DDE321F4-6386-4537-8FF4-3AF77CA4ACDE}" dt="2023-07-14T16:26:56.782" v="705" actId="20577"/>
        <pc:sldMkLst>
          <pc:docMk/>
          <pc:sldMk cId="2661899231" sldId="285"/>
        </pc:sldMkLst>
        <pc:spChg chg="mod">
          <ac:chgData name="Ortiz, Edith J" userId="d59c95b8-1640-485e-8ad0-c624f859d090" providerId="ADAL" clId="{DDE321F4-6386-4537-8FF4-3AF77CA4ACDE}" dt="2023-07-14T16:26:56.782" v="705" actId="20577"/>
          <ac:spMkLst>
            <pc:docMk/>
            <pc:sldMk cId="2661899231" sldId="285"/>
            <ac:spMk id="2" creationId="{753BD7DA-5769-6549-7A1C-7F4BCEA7E82E}"/>
          </ac:spMkLst>
        </pc:spChg>
      </pc:sldChg>
      <pc:sldChg chg="addSp delSp modSp add mod">
        <pc:chgData name="Ortiz, Edith J" userId="d59c95b8-1640-485e-8ad0-c624f859d090" providerId="ADAL" clId="{DDE321F4-6386-4537-8FF4-3AF77CA4ACDE}" dt="2023-07-13T18:09:06.571" v="203" actId="1076"/>
        <pc:sldMkLst>
          <pc:docMk/>
          <pc:sldMk cId="1961441540" sldId="286"/>
        </pc:sldMkLst>
        <pc:spChg chg="mod">
          <ac:chgData name="Ortiz, Edith J" userId="d59c95b8-1640-485e-8ad0-c624f859d090" providerId="ADAL" clId="{DDE321F4-6386-4537-8FF4-3AF77CA4ACDE}" dt="2023-07-13T18:08:35.335" v="188" actId="20577"/>
          <ac:spMkLst>
            <pc:docMk/>
            <pc:sldMk cId="1961441540" sldId="286"/>
            <ac:spMk id="2" creationId="{753BD7DA-5769-6549-7A1C-7F4BCEA7E82E}"/>
          </ac:spMkLst>
        </pc:spChg>
        <pc:spChg chg="del">
          <ac:chgData name="Ortiz, Edith J" userId="d59c95b8-1640-485e-8ad0-c624f859d090" providerId="ADAL" clId="{DDE321F4-6386-4537-8FF4-3AF77CA4ACDE}" dt="2023-07-13T18:08:26.680" v="176" actId="478"/>
          <ac:spMkLst>
            <pc:docMk/>
            <pc:sldMk cId="1961441540" sldId="286"/>
            <ac:spMk id="15" creationId="{9302A6C2-92F2-764E-30C8-58E8932867F6}"/>
          </ac:spMkLst>
        </pc:spChg>
        <pc:picChg chg="del">
          <ac:chgData name="Ortiz, Edith J" userId="d59c95b8-1640-485e-8ad0-c624f859d090" providerId="ADAL" clId="{DDE321F4-6386-4537-8FF4-3AF77CA4ACDE}" dt="2023-07-13T18:08:21.154" v="175" actId="478"/>
          <ac:picMkLst>
            <pc:docMk/>
            <pc:sldMk cId="1961441540" sldId="286"/>
            <ac:picMk id="3" creationId="{94CE1A2E-8DBF-4F49-E4D0-98348183F2DD}"/>
          </ac:picMkLst>
        </pc:picChg>
        <pc:picChg chg="add mod">
          <ac:chgData name="Ortiz, Edith J" userId="d59c95b8-1640-485e-8ad0-c624f859d090" providerId="ADAL" clId="{DDE321F4-6386-4537-8FF4-3AF77CA4ACDE}" dt="2023-07-13T18:09:06.571" v="203" actId="1076"/>
          <ac:picMkLst>
            <pc:docMk/>
            <pc:sldMk cId="1961441540" sldId="286"/>
            <ac:picMk id="5" creationId="{36012412-F74A-49D0-6054-B99F82042582}"/>
          </ac:picMkLst>
        </pc:picChg>
      </pc:sldChg>
      <pc:sldChg chg="addSp delSp modSp add mod">
        <pc:chgData name="Ortiz, Edith J" userId="d59c95b8-1640-485e-8ad0-c624f859d090" providerId="ADAL" clId="{DDE321F4-6386-4537-8FF4-3AF77CA4ACDE}" dt="2023-07-13T18:09:27.425" v="223" actId="20577"/>
        <pc:sldMkLst>
          <pc:docMk/>
          <pc:sldMk cId="1650509722" sldId="287"/>
        </pc:sldMkLst>
        <pc:spChg chg="mod">
          <ac:chgData name="Ortiz, Edith J" userId="d59c95b8-1640-485e-8ad0-c624f859d090" providerId="ADAL" clId="{DDE321F4-6386-4537-8FF4-3AF77CA4ACDE}" dt="2023-07-13T18:09:27.425" v="223" actId="20577"/>
          <ac:spMkLst>
            <pc:docMk/>
            <pc:sldMk cId="1650509722" sldId="287"/>
            <ac:spMk id="2" creationId="{10C163E2-3184-7E78-F6A4-3C4221A2D603}"/>
          </ac:spMkLst>
        </pc:spChg>
        <pc:picChg chg="del">
          <ac:chgData name="Ortiz, Edith J" userId="d59c95b8-1640-485e-8ad0-c624f859d090" providerId="ADAL" clId="{DDE321F4-6386-4537-8FF4-3AF77CA4ACDE}" dt="2023-07-11T20:23:22.255" v="171" actId="478"/>
          <ac:picMkLst>
            <pc:docMk/>
            <pc:sldMk cId="1650509722" sldId="287"/>
            <ac:picMk id="4" creationId="{6528DB12-B31B-213B-69C9-3C5D617B5DAA}"/>
          </ac:picMkLst>
        </pc:picChg>
        <pc:picChg chg="add">
          <ac:chgData name="Ortiz, Edith J" userId="d59c95b8-1640-485e-8ad0-c624f859d090" providerId="ADAL" clId="{DDE321F4-6386-4537-8FF4-3AF77CA4ACDE}" dt="2023-07-11T20:23:31.399" v="172"/>
          <ac:picMkLst>
            <pc:docMk/>
            <pc:sldMk cId="1650509722" sldId="287"/>
            <ac:picMk id="5" creationId="{A105C41C-46C3-76D7-DE23-183B3EB9168C}"/>
          </ac:picMkLst>
        </pc:picChg>
      </pc:sldChg>
      <pc:sldChg chg="new del">
        <pc:chgData name="Ortiz, Edith J" userId="d59c95b8-1640-485e-8ad0-c624f859d090" providerId="ADAL" clId="{DDE321F4-6386-4537-8FF4-3AF77CA4ACDE}" dt="2023-07-11T20:29:00.231" v="174" actId="680"/>
        <pc:sldMkLst>
          <pc:docMk/>
          <pc:sldMk cId="63826662" sldId="288"/>
        </pc:sldMkLst>
      </pc:sldChg>
      <pc:sldChg chg="addSp delSp modSp add mod ord">
        <pc:chgData name="Ortiz, Edith J" userId="d59c95b8-1640-485e-8ad0-c624f859d090" providerId="ADAL" clId="{DDE321F4-6386-4537-8FF4-3AF77CA4ACDE}" dt="2023-07-13T18:15:04.959" v="308" actId="1076"/>
        <pc:sldMkLst>
          <pc:docMk/>
          <pc:sldMk cId="2442257063" sldId="288"/>
        </pc:sldMkLst>
        <pc:spChg chg="del mod">
          <ac:chgData name="Ortiz, Edith J" userId="d59c95b8-1640-485e-8ad0-c624f859d090" providerId="ADAL" clId="{DDE321F4-6386-4537-8FF4-3AF77CA4ACDE}" dt="2023-07-13T18:14:45.477" v="306" actId="478"/>
          <ac:spMkLst>
            <pc:docMk/>
            <pc:sldMk cId="2442257063" sldId="288"/>
            <ac:spMk id="4" creationId="{AA2C27CE-9843-0B66-DD0A-6F77628C720E}"/>
          </ac:spMkLst>
        </pc:spChg>
        <pc:spChg chg="del">
          <ac:chgData name="Ortiz, Edith J" userId="d59c95b8-1640-485e-8ad0-c624f859d090" providerId="ADAL" clId="{DDE321F4-6386-4537-8FF4-3AF77CA4ACDE}" dt="2023-07-13T18:14:41.882" v="304" actId="478"/>
          <ac:spMkLst>
            <pc:docMk/>
            <pc:sldMk cId="2442257063" sldId="288"/>
            <ac:spMk id="5" creationId="{C8D571BB-6CAE-31C6-F873-A931B7B2149F}"/>
          </ac:spMkLst>
        </pc:spChg>
        <pc:picChg chg="add mod">
          <ac:chgData name="Ortiz, Edith J" userId="d59c95b8-1640-485e-8ad0-c624f859d090" providerId="ADAL" clId="{DDE321F4-6386-4537-8FF4-3AF77CA4ACDE}" dt="2023-07-13T18:15:04.959" v="308" actId="1076"/>
          <ac:picMkLst>
            <pc:docMk/>
            <pc:sldMk cId="2442257063" sldId="288"/>
            <ac:picMk id="2" creationId="{68937F74-B211-4B7E-A410-171D2B7291BA}"/>
          </ac:picMkLst>
        </pc:picChg>
      </pc:sldChg>
      <pc:sldChg chg="addSp delSp modSp add mod">
        <pc:chgData name="Ortiz, Edith J" userId="d59c95b8-1640-485e-8ad0-c624f859d090" providerId="ADAL" clId="{DDE321F4-6386-4537-8FF4-3AF77CA4ACDE}" dt="2023-07-13T18:15:32.646" v="313" actId="1076"/>
        <pc:sldMkLst>
          <pc:docMk/>
          <pc:sldMk cId="346898619" sldId="289"/>
        </pc:sldMkLst>
        <pc:spChg chg="del mod">
          <ac:chgData name="Ortiz, Edith J" userId="d59c95b8-1640-485e-8ad0-c624f859d090" providerId="ADAL" clId="{DDE321F4-6386-4537-8FF4-3AF77CA4ACDE}" dt="2023-07-13T18:15:24.739" v="311" actId="478"/>
          <ac:spMkLst>
            <pc:docMk/>
            <pc:sldMk cId="346898619" sldId="289"/>
            <ac:spMk id="4" creationId="{AA2C27CE-9843-0B66-DD0A-6F77628C720E}"/>
          </ac:spMkLst>
        </pc:spChg>
        <pc:spChg chg="del">
          <ac:chgData name="Ortiz, Edith J" userId="d59c95b8-1640-485e-8ad0-c624f859d090" providerId="ADAL" clId="{DDE321F4-6386-4537-8FF4-3AF77CA4ACDE}" dt="2023-07-13T18:15:23.742" v="310" actId="478"/>
          <ac:spMkLst>
            <pc:docMk/>
            <pc:sldMk cId="346898619" sldId="289"/>
            <ac:spMk id="5" creationId="{C8D571BB-6CAE-31C6-F873-A931B7B2149F}"/>
          </ac:spMkLst>
        </pc:spChg>
        <pc:picChg chg="add mod">
          <ac:chgData name="Ortiz, Edith J" userId="d59c95b8-1640-485e-8ad0-c624f859d090" providerId="ADAL" clId="{DDE321F4-6386-4537-8FF4-3AF77CA4ACDE}" dt="2023-07-13T18:15:32.646" v="313" actId="1076"/>
          <ac:picMkLst>
            <pc:docMk/>
            <pc:sldMk cId="346898619" sldId="289"/>
            <ac:picMk id="2" creationId="{A3D6A73E-CD25-96F4-74FF-D1548B5AE1C4}"/>
          </ac:picMkLst>
        </pc:picChg>
      </pc:sldChg>
      <pc:sldChg chg="addSp delSp modSp add mod">
        <pc:chgData name="Ortiz, Edith J" userId="d59c95b8-1640-485e-8ad0-c624f859d090" providerId="ADAL" clId="{DDE321F4-6386-4537-8FF4-3AF77CA4ACDE}" dt="2023-07-14T16:31:52.993" v="764" actId="1076"/>
        <pc:sldMkLst>
          <pc:docMk/>
          <pc:sldMk cId="2745039947" sldId="290"/>
        </pc:sldMkLst>
        <pc:spChg chg="mod">
          <ac:chgData name="Ortiz, Edith J" userId="d59c95b8-1640-485e-8ad0-c624f859d090" providerId="ADAL" clId="{DDE321F4-6386-4537-8FF4-3AF77CA4ACDE}" dt="2023-07-14T16:27:31.603" v="755" actId="20577"/>
          <ac:spMkLst>
            <pc:docMk/>
            <pc:sldMk cId="2745039947" sldId="290"/>
            <ac:spMk id="5" creationId="{5958AFA7-6B29-5105-CA83-01AA2F9D7AB2}"/>
          </ac:spMkLst>
        </pc:spChg>
        <pc:spChg chg="add del">
          <ac:chgData name="Ortiz, Edith J" userId="d59c95b8-1640-485e-8ad0-c624f859d090" providerId="ADAL" clId="{DDE321F4-6386-4537-8FF4-3AF77CA4ACDE}" dt="2023-07-14T16:27:52.825" v="757" actId="22"/>
          <ac:spMkLst>
            <pc:docMk/>
            <pc:sldMk cId="2745039947" sldId="290"/>
            <ac:spMk id="6" creationId="{31FF077C-25F8-1A1B-A09B-E6DE792B4145}"/>
          </ac:spMkLst>
        </pc:spChg>
        <pc:spChg chg="add del">
          <ac:chgData name="Ortiz, Edith J" userId="d59c95b8-1640-485e-8ad0-c624f859d090" providerId="ADAL" clId="{DDE321F4-6386-4537-8FF4-3AF77CA4ACDE}" dt="2023-07-14T16:28:18.848" v="759" actId="22"/>
          <ac:spMkLst>
            <pc:docMk/>
            <pc:sldMk cId="2745039947" sldId="290"/>
            <ac:spMk id="8" creationId="{91950C65-B7B7-6BBF-A8A9-1B146481A31B}"/>
          </ac:spMkLst>
        </pc:spChg>
        <pc:spChg chg="add del mod">
          <ac:chgData name="Ortiz, Edith J" userId="d59c95b8-1640-485e-8ad0-c624f859d090" providerId="ADAL" clId="{DDE321F4-6386-4537-8FF4-3AF77CA4ACDE}" dt="2023-07-14T16:29:39.144" v="762" actId="478"/>
          <ac:spMkLst>
            <pc:docMk/>
            <pc:sldMk cId="2745039947" sldId="290"/>
            <ac:spMk id="10" creationId="{54B4EA62-E299-8E72-8F20-4EAE4B526A6B}"/>
          </ac:spMkLst>
        </pc:spChg>
        <pc:spChg chg="del mod">
          <ac:chgData name="Ortiz, Edith J" userId="d59c95b8-1640-485e-8ad0-c624f859d090" providerId="ADAL" clId="{DDE321F4-6386-4537-8FF4-3AF77CA4ACDE}" dt="2023-07-13T18:22:13.267" v="410" actId="478"/>
          <ac:spMkLst>
            <pc:docMk/>
            <pc:sldMk cId="2745039947" sldId="290"/>
            <ac:spMk id="10" creationId="{7B50EBC7-1D3C-AA9F-26F2-3D662F98889B}"/>
          </ac:spMkLst>
        </pc:spChg>
        <pc:picChg chg="add del">
          <ac:chgData name="Ortiz, Edith J" userId="d59c95b8-1640-485e-8ad0-c624f859d090" providerId="ADAL" clId="{DDE321F4-6386-4537-8FF4-3AF77CA4ACDE}" dt="2023-07-14T16:27:15.959" v="707" actId="478"/>
          <ac:picMkLst>
            <pc:docMk/>
            <pc:sldMk cId="2745039947" sldId="290"/>
            <ac:picMk id="2" creationId="{4DBD965C-BF6E-FE0E-C350-36ECBB93D39C}"/>
          </ac:picMkLst>
        </pc:picChg>
        <pc:picChg chg="del">
          <ac:chgData name="Ortiz, Edith J" userId="d59c95b8-1640-485e-8ad0-c624f859d090" providerId="ADAL" clId="{DDE321F4-6386-4537-8FF4-3AF77CA4ACDE}" dt="2023-07-13T18:22:09.643" v="408" actId="478"/>
          <ac:picMkLst>
            <pc:docMk/>
            <pc:sldMk cId="2745039947" sldId="290"/>
            <ac:picMk id="6" creationId="{CD23BEDC-EF4C-149E-D136-4AC1F9D3BBC9}"/>
          </ac:picMkLst>
        </pc:picChg>
        <pc:picChg chg="add mod">
          <ac:chgData name="Ortiz, Edith J" userId="d59c95b8-1640-485e-8ad0-c624f859d090" providerId="ADAL" clId="{DDE321F4-6386-4537-8FF4-3AF77CA4ACDE}" dt="2023-07-14T16:31:52.993" v="764" actId="1076"/>
          <ac:picMkLst>
            <pc:docMk/>
            <pc:sldMk cId="2745039947" sldId="290"/>
            <ac:picMk id="12" creationId="{F7B24852-57A6-F230-CB6D-1393C6253CCE}"/>
          </ac:picMkLst>
        </pc:picChg>
      </pc:sldChg>
      <pc:sldChg chg="addSp delSp modSp add mod">
        <pc:chgData name="Ortiz, Edith J" userId="d59c95b8-1640-485e-8ad0-c624f859d090" providerId="ADAL" clId="{DDE321F4-6386-4537-8FF4-3AF77CA4ACDE}" dt="2023-07-13T18:23:59.466" v="458" actId="1076"/>
        <pc:sldMkLst>
          <pc:docMk/>
          <pc:sldMk cId="6216570" sldId="291"/>
        </pc:sldMkLst>
        <pc:spChg chg="del mod">
          <ac:chgData name="Ortiz, Edith J" userId="d59c95b8-1640-485e-8ad0-c624f859d090" providerId="ADAL" clId="{DDE321F4-6386-4537-8FF4-3AF77CA4ACDE}" dt="2023-07-13T18:23:55.147" v="456"/>
          <ac:spMkLst>
            <pc:docMk/>
            <pc:sldMk cId="6216570" sldId="291"/>
            <ac:spMk id="5" creationId="{5958AFA7-6B29-5105-CA83-01AA2F9D7AB2}"/>
          </ac:spMkLst>
        </pc:spChg>
        <pc:picChg chg="del mod">
          <ac:chgData name="Ortiz, Edith J" userId="d59c95b8-1640-485e-8ad0-c624f859d090" providerId="ADAL" clId="{DDE321F4-6386-4537-8FF4-3AF77CA4ACDE}" dt="2023-07-13T18:23:34.172" v="453" actId="478"/>
          <ac:picMkLst>
            <pc:docMk/>
            <pc:sldMk cId="6216570" sldId="291"/>
            <ac:picMk id="2" creationId="{4DBD965C-BF6E-FE0E-C350-36ECBB93D39C}"/>
          </ac:picMkLst>
        </pc:picChg>
        <pc:picChg chg="add mod">
          <ac:chgData name="Ortiz, Edith J" userId="d59c95b8-1640-485e-8ad0-c624f859d090" providerId="ADAL" clId="{DDE321F4-6386-4537-8FF4-3AF77CA4ACDE}" dt="2023-07-13T18:23:59.466" v="458" actId="1076"/>
          <ac:picMkLst>
            <pc:docMk/>
            <pc:sldMk cId="6216570" sldId="291"/>
            <ac:picMk id="4" creationId="{69B898DC-9628-EA9D-32CA-6677135A88B3}"/>
          </ac:picMkLst>
        </pc:picChg>
      </pc:sldChg>
      <pc:sldChg chg="add">
        <pc:chgData name="Ortiz, Edith J" userId="d59c95b8-1640-485e-8ad0-c624f859d090" providerId="ADAL" clId="{DDE321F4-6386-4537-8FF4-3AF77CA4ACDE}" dt="2023-07-14T16:27:09.701" v="706" actId="2890"/>
        <pc:sldMkLst>
          <pc:docMk/>
          <pc:sldMk cId="3530948061" sldId="29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bg1"/>
                </a:solidFill>
              </a:rPr>
              <a:t>CPAN</a:t>
            </a:r>
            <a:r>
              <a:rPr lang="en-US" baseline="0" dirty="0">
                <a:solidFill>
                  <a:schemeClr val="bg1"/>
                </a:solidFill>
              </a:rPr>
              <a:t> Call Volume </a:t>
            </a:r>
          </a:p>
          <a:p>
            <a:pPr>
              <a:defRPr>
                <a:solidFill>
                  <a:schemeClr val="bg1"/>
                </a:solidFill>
              </a:defRPr>
            </a:pPr>
            <a:r>
              <a:rPr lang="en-US" baseline="0" dirty="0">
                <a:solidFill>
                  <a:schemeClr val="bg1"/>
                </a:solidFill>
              </a:rPr>
              <a:t>By Year</a:t>
            </a:r>
            <a:endParaRPr lang="en-US" dirty="0">
              <a:solidFill>
                <a:schemeClr val="bg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2021-2022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3"/>
                <c:pt idx="0">
                  <c:v>Jun</c:v>
                </c:pt>
                <c:pt idx="1">
                  <c:v>Jul</c:v>
                </c:pt>
                <c:pt idx="2">
                  <c:v>Aug</c:v>
                </c:pt>
                <c:pt idx="3">
                  <c:v>Sept</c:v>
                </c:pt>
                <c:pt idx="4">
                  <c:v>Oct</c:v>
                </c:pt>
                <c:pt idx="5">
                  <c:v>Nov</c:v>
                </c:pt>
                <c:pt idx="6">
                  <c:v>Dec </c:v>
                </c:pt>
                <c:pt idx="7">
                  <c:v>Jan </c:v>
                </c:pt>
                <c:pt idx="8">
                  <c:v>Feb </c:v>
                </c:pt>
                <c:pt idx="9">
                  <c:v>Mar</c:v>
                </c:pt>
                <c:pt idx="10">
                  <c:v>April </c:v>
                </c:pt>
                <c:pt idx="11">
                  <c:v>May </c:v>
                </c:pt>
                <c:pt idx="12">
                  <c:v>Jun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429</c:v>
                </c:pt>
                <c:pt idx="1">
                  <c:v>397</c:v>
                </c:pt>
                <c:pt idx="2">
                  <c:v>480</c:v>
                </c:pt>
                <c:pt idx="3">
                  <c:v>558</c:v>
                </c:pt>
                <c:pt idx="4">
                  <c:v>686</c:v>
                </c:pt>
                <c:pt idx="5">
                  <c:v>688</c:v>
                </c:pt>
                <c:pt idx="6">
                  <c:v>613</c:v>
                </c:pt>
                <c:pt idx="7">
                  <c:v>569</c:v>
                </c:pt>
                <c:pt idx="8">
                  <c:v>848</c:v>
                </c:pt>
                <c:pt idx="9">
                  <c:v>838</c:v>
                </c:pt>
                <c:pt idx="10">
                  <c:v>817</c:v>
                </c:pt>
                <c:pt idx="11">
                  <c:v>780</c:v>
                </c:pt>
                <c:pt idx="12">
                  <c:v>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C2-4182-9FC7-F43C9B1D93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2022-2023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3"/>
                <c:pt idx="0">
                  <c:v>Jun</c:v>
                </c:pt>
                <c:pt idx="1">
                  <c:v>Jul</c:v>
                </c:pt>
                <c:pt idx="2">
                  <c:v>Aug</c:v>
                </c:pt>
                <c:pt idx="3">
                  <c:v>Sept</c:v>
                </c:pt>
                <c:pt idx="4">
                  <c:v>Oct</c:v>
                </c:pt>
                <c:pt idx="5">
                  <c:v>Nov</c:v>
                </c:pt>
                <c:pt idx="6">
                  <c:v>Dec </c:v>
                </c:pt>
                <c:pt idx="7">
                  <c:v>Jan </c:v>
                </c:pt>
                <c:pt idx="8">
                  <c:v>Feb </c:v>
                </c:pt>
                <c:pt idx="9">
                  <c:v>Mar</c:v>
                </c:pt>
                <c:pt idx="10">
                  <c:v>April </c:v>
                </c:pt>
                <c:pt idx="11">
                  <c:v>May </c:v>
                </c:pt>
                <c:pt idx="12">
                  <c:v>Jun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643</c:v>
                </c:pt>
                <c:pt idx="1">
                  <c:v>654</c:v>
                </c:pt>
                <c:pt idx="2">
                  <c:v>837</c:v>
                </c:pt>
                <c:pt idx="3">
                  <c:v>859</c:v>
                </c:pt>
                <c:pt idx="4">
                  <c:v>855</c:v>
                </c:pt>
                <c:pt idx="5">
                  <c:v>895</c:v>
                </c:pt>
                <c:pt idx="6">
                  <c:v>816</c:v>
                </c:pt>
                <c:pt idx="7">
                  <c:v>1016</c:v>
                </c:pt>
                <c:pt idx="8">
                  <c:v>1096</c:v>
                </c:pt>
                <c:pt idx="9">
                  <c:v>1286</c:v>
                </c:pt>
                <c:pt idx="10">
                  <c:v>1260</c:v>
                </c:pt>
                <c:pt idx="11">
                  <c:v>1317</c:v>
                </c:pt>
                <c:pt idx="12">
                  <c:v>1041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C2-4182-9FC7-F43C9B1D9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98774639"/>
        <c:axId val="1198772143"/>
      </c:lineChart>
      <c:catAx>
        <c:axId val="1198774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8772143"/>
        <c:crosses val="autoZero"/>
        <c:auto val="1"/>
        <c:lblAlgn val="ctr"/>
        <c:lblOffset val="100"/>
        <c:noMultiLvlLbl val="0"/>
      </c:catAx>
      <c:valAx>
        <c:axId val="1198772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87746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7/16/2023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 dirty="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 dirty="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8779"/>
            <a:ext cx="10515600" cy="2253235"/>
          </a:xfrm>
        </p:spPr>
        <p:txBody>
          <a:bodyPr/>
          <a:lstStyle/>
          <a:p>
            <a:r>
              <a:rPr lang="en-US" dirty="0"/>
              <a:t>Centralized Operation Support Hub -COSH Updates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Dr. Laurel Williams           </a:t>
            </a:r>
          </a:p>
          <a:p>
            <a:pPr algn="l"/>
            <a:r>
              <a:rPr lang="en-US" sz="2000" b="1" dirty="0">
                <a:solidFill>
                  <a:schemeClr val="bg1"/>
                </a:solidFill>
                <a:latin typeface="Halyard Display Light" pitchFamily="2" charset="77"/>
                <a:ea typeface="Halyard Display Light" pitchFamily="2" charset="77"/>
              </a:rPr>
              <a:t>Edith Ortiz  	              </a:t>
            </a:r>
          </a:p>
          <a:p>
            <a:pPr algn="l"/>
            <a:r>
              <a:rPr lang="en-US" sz="2000" b="1" kern="1200" dirty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Jenn Cole </a:t>
            </a: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6B2362-AFA2-EEB1-4801-C78D37255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203" y="3826249"/>
            <a:ext cx="3799762" cy="272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3D6A73E-CD25-96F4-74FF-D1548B5AE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047" y="1076760"/>
            <a:ext cx="10351905" cy="504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8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Call Volume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7C9F654-CC9B-FB8C-0E5E-71AA770C8E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2468821"/>
              </p:ext>
            </p:extLst>
          </p:nvPr>
        </p:nvGraphicFramePr>
        <p:xfrm>
          <a:off x="1854200" y="1089414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401633E-BA54-96F4-D801-772DEF20D4DA}"/>
              </a:ext>
            </a:extLst>
          </p:cNvPr>
          <p:cNvSpPr txBox="1"/>
          <p:nvPr/>
        </p:nvSpPr>
        <p:spPr>
          <a:xfrm>
            <a:off x="1154097" y="6508081"/>
            <a:ext cx="3622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* this data is preliminary and is subject to change</a:t>
            </a:r>
            <a:endParaRPr lang="en-US" sz="1000" b="0" i="1" kern="1200" dirty="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646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Direct Consult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02A6C2-92F2-764E-30C8-58E8932867F6}"/>
              </a:ext>
            </a:extLst>
          </p:cNvPr>
          <p:cNvSpPr txBox="1"/>
          <p:nvPr/>
        </p:nvSpPr>
        <p:spPr>
          <a:xfrm>
            <a:off x="1695634" y="2139518"/>
            <a:ext cx="80342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Total Direct Consult: 206 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 9 teams doing direct consults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Teams are collaborating on direct consults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b="1" dirty="0">
                <a:latin typeface="Halyard Display Light" pitchFamily="2" charset="77"/>
                <a:ea typeface="Halyard Display Light" pitchFamily="2" charset="77"/>
              </a:rPr>
              <a:t>C</a:t>
            </a:r>
            <a:r>
              <a:rPr lang="en-US" sz="32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urrently developing the statewide direct consultation process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0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8754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Project Echo: Spring 2023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02A6C2-92F2-764E-30C8-58E8932867F6}"/>
              </a:ext>
            </a:extLst>
          </p:cNvPr>
          <p:cNvSpPr txBox="1"/>
          <p:nvPr/>
        </p:nvSpPr>
        <p:spPr>
          <a:xfrm>
            <a:off x="1695635" y="1305017"/>
            <a:ext cx="5379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Total </a:t>
            </a:r>
            <a:r>
              <a:rPr lang="en-US" sz="2000" b="1" dirty="0">
                <a:latin typeface="Halyard Display Light" pitchFamily="2" charset="77"/>
                <a:ea typeface="Halyard Display Light" pitchFamily="2" charset="77"/>
              </a:rPr>
              <a:t>attendance: 928</a:t>
            </a:r>
            <a:endParaRPr lang="en-US" sz="2000" b="1" kern="1200" dirty="0"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CE1A2E-8DBF-4F49-E4D0-98348183F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25" y="2603907"/>
            <a:ext cx="10512350" cy="352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899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D7DA-5769-6549-7A1C-7F4BCEA7E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CPAN Project Echo: Fall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012412-F74A-49D0-6054-B99F82042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5" y="1366032"/>
            <a:ext cx="9321592" cy="4889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41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163E2-3184-7E78-F6A4-3C4221A2D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Updates: Trayt CPAN Roadmap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28DB12-B31B-213B-69C9-3C5D617B5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50" y="1703682"/>
            <a:ext cx="11943099" cy="345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29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163E2-3184-7E78-F6A4-3C4221A2D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Updates: Trayt CPAN Roadmap 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5C41C-46C3-76D7-DE23-183B3EB916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57" y="1697586"/>
            <a:ext cx="11967485" cy="3462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509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163E2-3184-7E78-F6A4-3C4221A2D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049" y="432269"/>
            <a:ext cx="11047751" cy="863174"/>
          </a:xfrm>
        </p:spPr>
        <p:txBody>
          <a:bodyPr/>
          <a:lstStyle/>
          <a:p>
            <a:r>
              <a:rPr lang="en-US" dirty="0"/>
              <a:t>System Updates: Welnity 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9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91CFB1-C3F3-F008-2756-06FD43C1DB22}"/>
              </a:ext>
            </a:extLst>
          </p:cNvPr>
          <p:cNvSpPr txBox="1"/>
          <p:nvPr/>
        </p:nvSpPr>
        <p:spPr>
          <a:xfrm>
            <a:off x="372862" y="1125027"/>
            <a:ext cx="970724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u="sng" kern="1200" dirty="0">
                <a:effectLst/>
                <a:latin typeface="Halyard Display" panose="020B0604020202020204" charset="0"/>
                <a:ea typeface="Halyard Display Light" pitchFamily="2" charset="77"/>
              </a:rPr>
              <a:t>Improvements in Welnity are being finalized</a:t>
            </a:r>
          </a:p>
          <a:p>
            <a:pPr algn="l"/>
            <a:endParaRPr lang="en-US" u="sng" kern="1200" dirty="0">
              <a:effectLst/>
              <a:latin typeface="Halyard Display" panose="020B0604020202020204" charset="0"/>
              <a:ea typeface="Halyard Display Light" pitchFamily="2" charset="77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  <a:ea typeface="Halyard Display Light" pitchFamily="2" charset="77"/>
              </a:rPr>
              <a:t>HRI customizations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kern="1200" dirty="0">
                <a:effectLst/>
                <a:latin typeface="Halyard Display" panose="020B0604020202020204" charset="0"/>
                <a:ea typeface="Halyard Display Light" pitchFamily="2" charset="77"/>
              </a:rPr>
              <a:t>User customizations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  <a:ea typeface="Halyard Display Light" pitchFamily="2" charset="77"/>
              </a:rPr>
              <a:t>Searchability of information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kern="1200" dirty="0">
                <a:effectLst/>
                <a:latin typeface="Halyard Display" panose="020B0604020202020204" charset="0"/>
                <a:ea typeface="Halyard Display Light" pitchFamily="2" charset="77"/>
              </a:rPr>
              <a:t>Adding New Resources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  <a:ea typeface="Halyard Display Light" pitchFamily="2" charset="77"/>
              </a:rPr>
              <a:t>Editing existing resources and Tracking changes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kern="1200" dirty="0">
                <a:effectLst/>
                <a:latin typeface="Halyard Display" panose="020B0604020202020204" charset="0"/>
                <a:ea typeface="Halyard Display Light" pitchFamily="2" charset="77"/>
              </a:rPr>
              <a:t>Ensuring Quality of Resource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Halyard Display" panose="020B0604020202020204" charset="0"/>
                <a:ea typeface="Halyard Display Light" pitchFamily="2" charset="77"/>
              </a:rPr>
              <a:t>Extracting Resources for Distribution to providers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kern="1200" dirty="0">
                <a:effectLst/>
                <a:latin typeface="Halyard Display" panose="020B0604020202020204" charset="0"/>
                <a:ea typeface="Halyard Display Light" pitchFamily="2" charset="77"/>
              </a:rPr>
              <a:t>Reporting  </a:t>
            </a:r>
          </a:p>
          <a:p>
            <a:pPr algn="l"/>
            <a:endParaRPr lang="en-US" kern="1200" dirty="0">
              <a:effectLst/>
              <a:latin typeface="Halyard Display" panose="020B0604020202020204" charset="0"/>
              <a:ea typeface="Halyard Display Light" pitchFamily="2" charset="77"/>
            </a:endParaRPr>
          </a:p>
          <a:p>
            <a:pPr algn="l"/>
            <a:endParaRPr lang="en-US" dirty="0">
              <a:latin typeface="Halyard Display" panose="020B0604020202020204" charset="0"/>
              <a:ea typeface="Halyard Display Light" pitchFamily="2" charset="77"/>
            </a:endParaRPr>
          </a:p>
          <a:p>
            <a:pPr algn="l"/>
            <a:r>
              <a:rPr lang="en-US" sz="2400" u="sng" dirty="0">
                <a:latin typeface="Halyard Display" panose="020B0604020202020204" charset="0"/>
                <a:ea typeface="Halyard Display Light" pitchFamily="2" charset="77"/>
              </a:rPr>
              <a:t>Timeline: 2-3 months </a:t>
            </a:r>
          </a:p>
          <a:p>
            <a:pPr algn="l"/>
            <a:endParaRPr lang="en-US" u="sng" kern="1200" dirty="0">
              <a:effectLst/>
              <a:latin typeface="Halyard Display" panose="020B0604020202020204" charset="0"/>
              <a:ea typeface="Halyard Display Light" pitchFamily="2" charset="77"/>
            </a:endParaRPr>
          </a:p>
          <a:p>
            <a:pPr algn="l"/>
            <a:r>
              <a:rPr lang="en-US" dirty="0">
                <a:latin typeface="Halyard Display" panose="020B0604020202020204" charset="0"/>
                <a:ea typeface="Halyard Display Light" pitchFamily="2" charset="77"/>
              </a:rPr>
              <a:t>Phase 1 : 2 months for focus search and customizations</a:t>
            </a:r>
          </a:p>
          <a:p>
            <a:pPr algn="l"/>
            <a:r>
              <a:rPr lang="en-US" dirty="0">
                <a:latin typeface="Halyard Display" panose="020B0604020202020204" charset="0"/>
                <a:ea typeface="Halyard Display Light" pitchFamily="2" charset="77"/>
              </a:rPr>
              <a:t>Phase 2:  1 month for reporting  </a:t>
            </a:r>
            <a:endParaRPr lang="en-US" kern="1200" dirty="0">
              <a:effectLst/>
              <a:latin typeface="Halyard Display" panose="020B0604020202020204" charset="0"/>
              <a:ea typeface="Halyard Display 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3666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937F74-B211-4B7E-A410-171D2B729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19" y="1405658"/>
            <a:ext cx="12010161" cy="48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5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11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58AFA7-6B29-5105-CA83-01AA2F9D7AB2}"/>
              </a:ext>
            </a:extLst>
          </p:cNvPr>
          <p:cNvSpPr txBox="1"/>
          <p:nvPr/>
        </p:nvSpPr>
        <p:spPr>
          <a:xfrm>
            <a:off x="348448" y="361311"/>
            <a:ext cx="75526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Halyard Display" panose="020B0604020202020204" charset="0"/>
              </a:rPr>
              <a:t>TCHATT Services Since Program Start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23BEDC-EF4C-149E-D136-4AC1F9D3BB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24" y="1223816"/>
            <a:ext cx="11046909" cy="40907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B50EBC7-1D3C-AA9F-26F2-3D662F98889B}"/>
              </a:ext>
            </a:extLst>
          </p:cNvPr>
          <p:cNvSpPr txBox="1"/>
          <p:nvPr/>
        </p:nvSpPr>
        <p:spPr>
          <a:xfrm>
            <a:off x="108750" y="5034019"/>
            <a:ext cx="11405587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dirty="0">
                <a:latin typeface="Halyard Display Light" pitchFamily="2" charset="77"/>
                <a:ea typeface="Halyard Display Light" pitchFamily="2" charset="77"/>
              </a:rPr>
              <a:t>Total Students Referred to the Program – 40,854 </a:t>
            </a:r>
          </a:p>
          <a:p>
            <a:pPr algn="l"/>
            <a:r>
              <a:rPr lang="en-US" sz="1600" dirty="0">
                <a:latin typeface="Halyard Display Light" pitchFamily="2" charset="77"/>
                <a:ea typeface="Halyard Display Light" pitchFamily="2" charset="77"/>
              </a:rPr>
              <a:t>Students Served – 23,497</a:t>
            </a:r>
          </a:p>
          <a:p>
            <a:pPr algn="l"/>
            <a:r>
              <a:rPr lang="en-US" sz="1600" dirty="0">
                <a:latin typeface="Halyard Display Light" pitchFamily="2" charset="77"/>
                <a:ea typeface="Halyard Display Light" pitchFamily="2" charset="77"/>
              </a:rPr>
              <a:t>Sessions with Students – 89,204</a:t>
            </a:r>
            <a:r>
              <a:rPr lang="en-US" sz="16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 </a:t>
            </a:r>
            <a:r>
              <a:rPr lang="en-US" sz="18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	</a:t>
            </a:r>
            <a:r>
              <a:rPr lang="en-US" sz="10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 					</a:t>
            </a:r>
            <a:r>
              <a:rPr lang="en-US" sz="11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* this data is preliminary and is subject to change </a:t>
            </a:r>
            <a:r>
              <a:rPr lang="en-US" sz="1800" b="0" kern="1200" dirty="0"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251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12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58AFA7-6B29-5105-CA83-01AA2F9D7AB2}"/>
              </a:ext>
            </a:extLst>
          </p:cNvPr>
          <p:cNvSpPr txBox="1"/>
          <p:nvPr/>
        </p:nvSpPr>
        <p:spPr>
          <a:xfrm>
            <a:off x="348448" y="361311"/>
            <a:ext cx="75526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Halyard Display" panose="020B0604020202020204" charset="0"/>
              </a:rPr>
              <a:t>Cross HRI Collaboration 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B24852-57A6-F230-CB6D-1393C6253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124" y="1498756"/>
            <a:ext cx="1095375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39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13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58AFA7-6B29-5105-CA83-01AA2F9D7AB2}"/>
              </a:ext>
            </a:extLst>
          </p:cNvPr>
          <p:cNvSpPr txBox="1"/>
          <p:nvPr/>
        </p:nvSpPr>
        <p:spPr>
          <a:xfrm>
            <a:off x="348448" y="361311"/>
            <a:ext cx="75526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Halyard Display" panose="020B0604020202020204" charset="0"/>
              </a:rPr>
              <a:t>Current Trayt Initiatives 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BD965C-BF6E-FE0E-C350-36ECBB93D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207" y="2017653"/>
            <a:ext cx="11089585" cy="282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948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0C0C82-9CF0-63B0-B5CF-AF8264F5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14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F7C11A9-9E44-7ED1-A6FA-E6BFED343782}"/>
              </a:ext>
            </a:extLst>
          </p:cNvPr>
          <p:cNvSpPr txBox="1">
            <a:spLocks/>
          </p:cNvSpPr>
          <p:nvPr/>
        </p:nvSpPr>
        <p:spPr>
          <a:xfrm>
            <a:off x="572124" y="1133631"/>
            <a:ext cx="10165830" cy="365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B898DC-9628-EA9D-32CA-6677135A8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046" y="865436"/>
            <a:ext cx="9169179" cy="485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  <SharedWithUsers xmlns="ef95f5f0-dadb-470a-94cb-364b588c356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F20235-666F-4B44-9F94-3B76134AC132}"/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  <ds:schemaRef ds:uri="ef95f5f0-dadb-470a-94cb-364b588c356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</Template>
  <TotalTime>6816</TotalTime>
  <Words>209</Words>
  <Application>Microsoft Office PowerPoint</Application>
  <PresentationFormat>Widescreen</PresentationFormat>
  <Paragraphs>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Halyard Text Book</vt:lpstr>
      <vt:lpstr>Halyard Display Light</vt:lpstr>
      <vt:lpstr>Halyard Display</vt:lpstr>
      <vt:lpstr>Calibri</vt:lpstr>
      <vt:lpstr>Halyard Text</vt:lpstr>
      <vt:lpstr>Office Theme</vt:lpstr>
      <vt:lpstr>Centralized Operation Support Hub -COSH Updates </vt:lpstr>
      <vt:lpstr>PowerPoint Presentation</vt:lpstr>
      <vt:lpstr>CPAN Call Volume </vt:lpstr>
      <vt:lpstr>CPAN Direct Consult </vt:lpstr>
      <vt:lpstr>CPAN Project Echo: Spring 2023  </vt:lpstr>
      <vt:lpstr>CPAN Project Echo: Fall 2023</vt:lpstr>
      <vt:lpstr>System Updates: Trayt CPAN Roadmap  </vt:lpstr>
      <vt:lpstr>System Updates: Trayt CPAN Roadmap   </vt:lpstr>
      <vt:lpstr>System Updates: Welnity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Ortiz, Edith J</cp:lastModifiedBy>
  <cp:revision>3</cp:revision>
  <dcterms:created xsi:type="dcterms:W3CDTF">2023-05-01T16:10:16Z</dcterms:created>
  <dcterms:modified xsi:type="dcterms:W3CDTF">2023-07-17T15:13:12Z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Order">
    <vt:r8>25100</vt:r8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