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6.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7.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8.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4" r:id="rId5"/>
  </p:sldMasterIdLst>
  <p:notesMasterIdLst>
    <p:notesMasterId r:id="rId18"/>
  </p:notesMasterIdLst>
  <p:sldIdLst>
    <p:sldId id="257" r:id="rId6"/>
    <p:sldId id="292" r:id="rId7"/>
    <p:sldId id="273" r:id="rId8"/>
    <p:sldId id="639" r:id="rId9"/>
    <p:sldId id="641" r:id="rId10"/>
    <p:sldId id="643" r:id="rId11"/>
    <p:sldId id="644" r:id="rId12"/>
    <p:sldId id="645" r:id="rId13"/>
    <p:sldId id="647" r:id="rId14"/>
    <p:sldId id="648" r:id="rId15"/>
    <p:sldId id="295" r:id="rId16"/>
    <p:sldId id="65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8" userDrawn="1">
          <p15:clr>
            <a:srgbClr val="A4A3A4"/>
          </p15:clr>
        </p15:guide>
        <p15:guide id="2" pos="388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Saldivar,Nora (HHSC)" initials="S(" lastIdx="16" clrIdx="6">
    <p:extLst>
      <p:ext uri="{19B8F6BF-5375-455C-9EA6-DF929625EA0E}">
        <p15:presenceInfo xmlns:p15="http://schemas.microsoft.com/office/powerpoint/2012/main" userId="S::Nora.Saldivar01@hhs.texas.gov::52ef4049-c4d6-4688-b528-a2f0934ecf51" providerId="AD"/>
      </p:ext>
    </p:extLst>
  </p:cmAuthor>
  <p:cmAuthor id="1" name="Elizabeth" initials="E" lastIdx="22" clrIdx="0">
    <p:extLst>
      <p:ext uri="{19B8F6BF-5375-455C-9EA6-DF929625EA0E}">
        <p15:presenceInfo xmlns:p15="http://schemas.microsoft.com/office/powerpoint/2012/main" userId="S::Elizabeth.Wyatt01@hhs.texas.gov::1a4402dd-ba01-4688-9eba-6639f208bdb7" providerId="AD"/>
      </p:ext>
    </p:extLst>
  </p:cmAuthor>
  <p:cmAuthor id="2" name="Dole,Robert P (HHSC)" initials="DP(" lastIdx="1" clrIdx="1">
    <p:extLst>
      <p:ext uri="{19B8F6BF-5375-455C-9EA6-DF929625EA0E}">
        <p15:presenceInfo xmlns:p15="http://schemas.microsoft.com/office/powerpoint/2012/main" userId="S::robert.dole@hhs.texas.gov::174e1cef-e198-44c1-8859-73f46a1b8f0d" providerId="AD"/>
      </p:ext>
    </p:extLst>
  </p:cmAuthor>
  <p:cmAuthor id="3" name="Epstein,Robert (HHSC)" initials="E(" lastIdx="4" clrIdx="2">
    <p:extLst>
      <p:ext uri="{19B8F6BF-5375-455C-9EA6-DF929625EA0E}">
        <p15:presenceInfo xmlns:p15="http://schemas.microsoft.com/office/powerpoint/2012/main" userId="S::Robert.Epstein@hhs.texas.gov::df69fa3b-bade-4039-8532-a740200a2791" providerId="AD"/>
      </p:ext>
    </p:extLst>
  </p:cmAuthor>
  <p:cmAuthor id="4" name="Sawhney,Rishi (HHSC)" initials="S(" lastIdx="5" clrIdx="3">
    <p:extLst>
      <p:ext uri="{19B8F6BF-5375-455C-9EA6-DF929625EA0E}">
        <p15:presenceInfo xmlns:p15="http://schemas.microsoft.com/office/powerpoint/2012/main" userId="S::Rishi.Sawhney@hhs.texas.gov::73ff5a71-1d15-4d0a-9eea-b1968da806a7" providerId="AD"/>
      </p:ext>
    </p:extLst>
  </p:cmAuthor>
  <p:cmAuthor id="5" name="Terry,Will (HHSC)" initials="T(" lastIdx="2" clrIdx="4">
    <p:extLst>
      <p:ext uri="{19B8F6BF-5375-455C-9EA6-DF929625EA0E}">
        <p15:presenceInfo xmlns:p15="http://schemas.microsoft.com/office/powerpoint/2012/main" userId="S::will.terry@hhs.texas.gov::c2e1e663-b6f9-40a7-b86f-c3545b3d48d4" providerId="AD"/>
      </p:ext>
    </p:extLst>
  </p:cmAuthor>
  <p:cmAuthor id="6" name="Michel,Deborah (HHSC)" initials="M(" lastIdx="45" clrIdx="5">
    <p:extLst>
      <p:ext uri="{19B8F6BF-5375-455C-9EA6-DF929625EA0E}">
        <p15:presenceInfo xmlns:p15="http://schemas.microsoft.com/office/powerpoint/2012/main" userId="S::Deborah.Michel01@hhs.texas.gov::fd5a8dfd-b9da-448f-af1d-78e8694cf37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DBA051-3D22-48C7-8BA4-F03CE279FE21}" v="2" dt="2022-12-08T17:12:59.6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88" autoAdjust="0"/>
    <p:restoredTop sz="94660"/>
  </p:normalViewPr>
  <p:slideViewPr>
    <p:cSldViewPr snapToGrid="0">
      <p:cViewPr varScale="1">
        <p:scale>
          <a:sx n="77" d="100"/>
          <a:sy n="77" d="100"/>
        </p:scale>
        <p:origin x="108" y="564"/>
      </p:cViewPr>
      <p:guideLst>
        <p:guide orient="horz" pos="2208"/>
        <p:guide pos="388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Series 1</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Sheet1!$A$2:$A$12</c:f>
              <c:strCache>
                <c:ptCount val="11"/>
                <c:pt idx="0">
                  <c:v>Private psychiatric hospital services</c:v>
                </c:pt>
                <c:pt idx="1">
                  <c:v>State psychiatric hospital services</c:v>
                </c:pt>
                <c:pt idx="2">
                  <c:v>Substance use services</c:v>
                </c:pt>
                <c:pt idx="3">
                  <c:v>Youth empowerment services (YES)</c:v>
                </c:pt>
                <c:pt idx="4">
                  <c:v>Traditional outpatient</c:v>
                </c:pt>
                <c:pt idx="5">
                  <c:v>Crisis residential</c:v>
                </c:pt>
                <c:pt idx="6">
                  <c:v>Residential treatment centers</c:v>
                </c:pt>
                <c:pt idx="7">
                  <c:v>Mobile crisis outreach teams</c:v>
                </c:pt>
                <c:pt idx="8">
                  <c:v>Crisis respite</c:v>
                </c:pt>
                <c:pt idx="9">
                  <c:v>Intensive outpatient/partial hospitalization</c:v>
                </c:pt>
                <c:pt idx="10">
                  <c:v>Specialized counseling</c:v>
                </c:pt>
              </c:strCache>
            </c:strRef>
          </c:cat>
          <c:val>
            <c:numRef>
              <c:f>Sheet1!$B$2:$B$12</c:f>
              <c:numCache>
                <c:formatCode>0%</c:formatCode>
                <c:ptCount val="11"/>
                <c:pt idx="0">
                  <c:v>9.6799999999999997E-2</c:v>
                </c:pt>
                <c:pt idx="1">
                  <c:v>0.15970000000000001</c:v>
                </c:pt>
                <c:pt idx="2">
                  <c:v>0.15970000000000001</c:v>
                </c:pt>
                <c:pt idx="3">
                  <c:v>0.21609999999999999</c:v>
                </c:pt>
                <c:pt idx="4">
                  <c:v>0.22739999999999999</c:v>
                </c:pt>
                <c:pt idx="5">
                  <c:v>0.25969999999999999</c:v>
                </c:pt>
                <c:pt idx="6">
                  <c:v>0.2742</c:v>
                </c:pt>
                <c:pt idx="7">
                  <c:v>0.3</c:v>
                </c:pt>
                <c:pt idx="8">
                  <c:v>0.31769999999999998</c:v>
                </c:pt>
                <c:pt idx="9">
                  <c:v>0.33550000000000002</c:v>
                </c:pt>
                <c:pt idx="10">
                  <c:v>0.37580000000000002</c:v>
                </c:pt>
              </c:numCache>
            </c:numRef>
          </c:val>
          <c:extLst>
            <c:ext xmlns:c16="http://schemas.microsoft.com/office/drawing/2014/chart" uri="{C3380CC4-5D6E-409C-BE32-E72D297353CC}">
              <c16:uniqueId val="{00000000-9F83-4B0C-87F7-A413D8971704}"/>
            </c:ext>
          </c:extLst>
        </c:ser>
        <c:ser>
          <c:idx val="1"/>
          <c:order val="1"/>
          <c:tx>
            <c:strRef>
              <c:f>Sheet1!$C$1</c:f>
              <c:strCache>
                <c:ptCount val="1"/>
                <c:pt idx="0">
                  <c:v>Column1</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Sheet1!$A$2:$A$12</c:f>
              <c:strCache>
                <c:ptCount val="11"/>
                <c:pt idx="0">
                  <c:v>Private psychiatric hospital services</c:v>
                </c:pt>
                <c:pt idx="1">
                  <c:v>State psychiatric hospital services</c:v>
                </c:pt>
                <c:pt idx="2">
                  <c:v>Substance use services</c:v>
                </c:pt>
                <c:pt idx="3">
                  <c:v>Youth empowerment services (YES)</c:v>
                </c:pt>
                <c:pt idx="4">
                  <c:v>Traditional outpatient</c:v>
                </c:pt>
                <c:pt idx="5">
                  <c:v>Crisis residential</c:v>
                </c:pt>
                <c:pt idx="6">
                  <c:v>Residential treatment centers</c:v>
                </c:pt>
                <c:pt idx="7">
                  <c:v>Mobile crisis outreach teams</c:v>
                </c:pt>
                <c:pt idx="8">
                  <c:v>Crisis respite</c:v>
                </c:pt>
                <c:pt idx="9">
                  <c:v>Intensive outpatient/partial hospitalization</c:v>
                </c:pt>
                <c:pt idx="10">
                  <c:v>Specialized counseling</c:v>
                </c:pt>
              </c:strCache>
            </c:strRef>
          </c:cat>
          <c:val>
            <c:numRef>
              <c:f>Sheet1!$C$2:$C$12</c:f>
              <c:numCache>
                <c:formatCode>General</c:formatCode>
                <c:ptCount val="11"/>
              </c:numCache>
            </c:numRef>
          </c:val>
          <c:extLst>
            <c:ext xmlns:c16="http://schemas.microsoft.com/office/drawing/2014/chart" uri="{C3380CC4-5D6E-409C-BE32-E72D297353CC}">
              <c16:uniqueId val="{00000001-9F83-4B0C-87F7-A413D8971704}"/>
            </c:ext>
          </c:extLst>
        </c:ser>
        <c:ser>
          <c:idx val="2"/>
          <c:order val="2"/>
          <c:tx>
            <c:strRef>
              <c:f>Sheet1!$D$1</c:f>
              <c:strCache>
                <c:ptCount val="1"/>
                <c:pt idx="0">
                  <c:v>Column2</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Sheet1!$A$2:$A$12</c:f>
              <c:strCache>
                <c:ptCount val="11"/>
                <c:pt idx="0">
                  <c:v>Private psychiatric hospital services</c:v>
                </c:pt>
                <c:pt idx="1">
                  <c:v>State psychiatric hospital services</c:v>
                </c:pt>
                <c:pt idx="2">
                  <c:v>Substance use services</c:v>
                </c:pt>
                <c:pt idx="3">
                  <c:v>Youth empowerment services (YES)</c:v>
                </c:pt>
                <c:pt idx="4">
                  <c:v>Traditional outpatient</c:v>
                </c:pt>
                <c:pt idx="5">
                  <c:v>Crisis residential</c:v>
                </c:pt>
                <c:pt idx="6">
                  <c:v>Residential treatment centers</c:v>
                </c:pt>
                <c:pt idx="7">
                  <c:v>Mobile crisis outreach teams</c:v>
                </c:pt>
                <c:pt idx="8">
                  <c:v>Crisis respite</c:v>
                </c:pt>
                <c:pt idx="9">
                  <c:v>Intensive outpatient/partial hospitalization</c:v>
                </c:pt>
                <c:pt idx="10">
                  <c:v>Specialized counseling</c:v>
                </c:pt>
              </c:strCache>
            </c:strRef>
          </c:cat>
          <c:val>
            <c:numRef>
              <c:f>Sheet1!$D$2:$D$12</c:f>
              <c:numCache>
                <c:formatCode>General</c:formatCode>
                <c:ptCount val="11"/>
              </c:numCache>
            </c:numRef>
          </c:val>
          <c:extLst>
            <c:ext xmlns:c16="http://schemas.microsoft.com/office/drawing/2014/chart" uri="{C3380CC4-5D6E-409C-BE32-E72D297353CC}">
              <c16:uniqueId val="{00000002-9F83-4B0C-87F7-A413D8971704}"/>
            </c:ext>
          </c:extLst>
        </c:ser>
        <c:dLbls>
          <c:dLblPos val="inEnd"/>
          <c:showLegendKey val="0"/>
          <c:showVal val="1"/>
          <c:showCatName val="0"/>
          <c:showSerName val="0"/>
          <c:showPercent val="0"/>
          <c:showBubbleSize val="0"/>
        </c:dLbls>
        <c:gapWidth val="65"/>
        <c:overlap val="100"/>
        <c:axId val="643295296"/>
        <c:axId val="643294880"/>
      </c:barChart>
      <c:catAx>
        <c:axId val="643295296"/>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00" b="0" i="0" u="none" strike="noStrike" kern="1200" cap="all" baseline="0">
                <a:solidFill>
                  <a:schemeClr val="dk1">
                    <a:lumMod val="75000"/>
                    <a:lumOff val="25000"/>
                  </a:schemeClr>
                </a:solidFill>
                <a:latin typeface="+mn-lt"/>
                <a:ea typeface="+mn-ea"/>
                <a:cs typeface="+mn-cs"/>
              </a:defRPr>
            </a:pPr>
            <a:endParaRPr lang="en-US"/>
          </a:p>
        </c:txPr>
        <c:crossAx val="643294880"/>
        <c:crosses val="autoZero"/>
        <c:auto val="1"/>
        <c:lblAlgn val="ctr"/>
        <c:lblOffset val="100"/>
        <c:noMultiLvlLbl val="0"/>
      </c:catAx>
      <c:valAx>
        <c:axId val="643294880"/>
        <c:scaling>
          <c:orientation val="minMax"/>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crossAx val="643295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15" b="0" i="0" u="none" strike="noStrike" kern="1200" cap="all" spc="0" baseline="0">
                <a:gradFill>
                  <a:gsLst>
                    <a:gs pos="0">
                      <a:schemeClr val="dk1">
                        <a:lumMod val="50000"/>
                        <a:lumOff val="50000"/>
                      </a:schemeClr>
                    </a:gs>
                    <a:gs pos="100000">
                      <a:schemeClr val="dk1">
                        <a:lumMod val="85000"/>
                        <a:lumOff val="15000"/>
                      </a:schemeClr>
                    </a:gs>
                  </a:gsLst>
                  <a:lin ang="5400000" scaled="0"/>
                </a:gradFill>
                <a:latin typeface="+mn-lt"/>
                <a:ea typeface="+mn-ea"/>
                <a:cs typeface="+mn-cs"/>
              </a:defRPr>
            </a:pPr>
            <a:r>
              <a:rPr lang="en-US"/>
              <a:t>Title</a:t>
            </a:r>
          </a:p>
        </c:rich>
      </c:tx>
      <c:overlay val="0"/>
      <c:spPr>
        <a:noFill/>
        <a:ln>
          <a:noFill/>
        </a:ln>
        <a:effectLst/>
      </c:spPr>
      <c:txPr>
        <a:bodyPr rot="0" spcFirstLastPara="1" vertOverflow="ellipsis" vert="horz" wrap="square" anchor="ctr" anchorCtr="1"/>
        <a:lstStyle/>
        <a:p>
          <a:pPr>
            <a:defRPr sz="1915" b="0" i="0" u="none" strike="noStrike" kern="1200" cap="all" spc="0" baseline="0">
              <a:gradFill>
                <a:gsLst>
                  <a:gs pos="0">
                    <a:schemeClr val="dk1">
                      <a:lumMod val="50000"/>
                      <a:lumOff val="50000"/>
                    </a:schemeClr>
                  </a:gs>
                  <a:gs pos="100000">
                    <a:schemeClr val="dk1">
                      <a:lumMod val="85000"/>
                      <a:lumOff val="15000"/>
                    </a:schemeClr>
                  </a:gs>
                </a:gsLst>
                <a:lin ang="5400000" scaled="0"/>
              </a:gra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Series 1</c:v>
                </c:pt>
              </c:strCache>
            </c:strRef>
          </c:tx>
          <c:spPr>
            <a:ln w="19050" cap="rnd" cmpd="sng" algn="ctr">
              <a:solidFill>
                <a:schemeClr val="accent1">
                  <a:shade val="95000"/>
                  <a:satMod val="105000"/>
                </a:schemeClr>
              </a:solidFill>
              <a:round/>
            </a:ln>
            <a:effectLst/>
          </c:spPr>
          <c:marker>
            <c:symbol val="circle"/>
            <c:size val="17"/>
            <c:spPr>
              <a:solidFill>
                <a:schemeClr val="l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58DA-4A44-BD48-F1E7F71B8811}"/>
            </c:ext>
          </c:extLst>
        </c:ser>
        <c:ser>
          <c:idx val="1"/>
          <c:order val="1"/>
          <c:tx>
            <c:strRef>
              <c:f>Sheet1!$C$1</c:f>
              <c:strCache>
                <c:ptCount val="1"/>
                <c:pt idx="0">
                  <c:v>Series 2</c:v>
                </c:pt>
              </c:strCache>
            </c:strRef>
          </c:tx>
          <c:spPr>
            <a:ln w="19050" cap="rnd" cmpd="sng" algn="ctr">
              <a:solidFill>
                <a:schemeClr val="accent2">
                  <a:shade val="95000"/>
                  <a:satMod val="105000"/>
                </a:schemeClr>
              </a:solidFill>
              <a:round/>
            </a:ln>
            <a:effectLst/>
          </c:spPr>
          <c:marker>
            <c:symbol val="circle"/>
            <c:size val="17"/>
            <c:spPr>
              <a:solidFill>
                <a:schemeClr val="l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58DA-4A44-BD48-F1E7F71B8811}"/>
            </c:ext>
          </c:extLst>
        </c:ser>
        <c:ser>
          <c:idx val="2"/>
          <c:order val="2"/>
          <c:tx>
            <c:strRef>
              <c:f>Sheet1!$D$1</c:f>
              <c:strCache>
                <c:ptCount val="1"/>
                <c:pt idx="0">
                  <c:v>Series 3</c:v>
                </c:pt>
              </c:strCache>
            </c:strRef>
          </c:tx>
          <c:spPr>
            <a:ln w="19050" cap="rnd" cmpd="sng" algn="ctr">
              <a:solidFill>
                <a:schemeClr val="accent3">
                  <a:shade val="95000"/>
                  <a:satMod val="105000"/>
                </a:schemeClr>
              </a:solidFill>
              <a:round/>
            </a:ln>
            <a:effectLst/>
          </c:spPr>
          <c:marker>
            <c:symbol val="circle"/>
            <c:size val="17"/>
            <c:spPr>
              <a:solidFill>
                <a:schemeClr val="l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3"/>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58DA-4A44-BD48-F1E7F71B8811}"/>
            </c:ext>
          </c:extLst>
        </c:ser>
        <c:dLbls>
          <c:dLblPos val="ctr"/>
          <c:showLegendKey val="0"/>
          <c:showVal val="1"/>
          <c:showCatName val="0"/>
          <c:showSerName val="0"/>
          <c:showPercent val="0"/>
          <c:showBubbleSize val="0"/>
        </c:dLbls>
        <c:marker val="1"/>
        <c:smooth val="0"/>
        <c:axId val="75827728"/>
        <c:axId val="75828288"/>
      </c:lineChart>
      <c:catAx>
        <c:axId val="75827728"/>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330" b="0" i="0" u="none" strike="noStrike" kern="1200" baseline="0">
                <a:solidFill>
                  <a:schemeClr val="dk1">
                    <a:lumMod val="65000"/>
                    <a:lumOff val="35000"/>
                  </a:schemeClr>
                </a:solidFill>
                <a:latin typeface="+mn-lt"/>
                <a:ea typeface="+mn-ea"/>
                <a:cs typeface="+mn-cs"/>
              </a:defRPr>
            </a:pPr>
            <a:endParaRPr lang="en-US"/>
          </a:p>
        </c:txPr>
        <c:crossAx val="75828288"/>
        <c:crosses val="autoZero"/>
        <c:auto val="1"/>
        <c:lblAlgn val="ctr"/>
        <c:lblOffset val="100"/>
        <c:noMultiLvlLbl val="0"/>
      </c:catAx>
      <c:valAx>
        <c:axId val="75828288"/>
        <c:scaling>
          <c:orientation val="minMax"/>
        </c:scaling>
        <c:delete val="1"/>
        <c:axPos val="l"/>
        <c:numFmt formatCode="General" sourceLinked="1"/>
        <c:majorTickMark val="none"/>
        <c:minorTickMark val="none"/>
        <c:tickLblPos val="nextTo"/>
        <c:crossAx val="75827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legend>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Sheet1!$A$2:$A$12</c:f>
              <c:strCache>
                <c:ptCount val="11"/>
                <c:pt idx="0">
                  <c:v>Substance use services</c:v>
                </c:pt>
                <c:pt idx="1">
                  <c:v>State psychiatric hospital services</c:v>
                </c:pt>
                <c:pt idx="2">
                  <c:v>Mobile crisis outreach teams</c:v>
                </c:pt>
                <c:pt idx="3">
                  <c:v>Private psychiatric beds access</c:v>
                </c:pt>
                <c:pt idx="4">
                  <c:v>Traditional outpatient</c:v>
                </c:pt>
                <c:pt idx="5">
                  <c:v>Residential treatment centers</c:v>
                </c:pt>
                <c:pt idx="6">
                  <c:v>Crisis residential</c:v>
                </c:pt>
                <c:pt idx="7">
                  <c:v>Intensive outpatient/partial hospitalization</c:v>
                </c:pt>
                <c:pt idx="8">
                  <c:v>YES Waiver Services</c:v>
                </c:pt>
                <c:pt idx="9">
                  <c:v>Crisis respite</c:v>
                </c:pt>
                <c:pt idx="10">
                  <c:v>Specialized counseling</c:v>
                </c:pt>
              </c:strCache>
            </c:strRef>
          </c:cat>
          <c:val>
            <c:numRef>
              <c:f>Sheet1!$B$2:$B$12</c:f>
              <c:numCache>
                <c:formatCode>0%</c:formatCode>
                <c:ptCount val="11"/>
                <c:pt idx="0">
                  <c:v>7.3170731707317069E-2</c:v>
                </c:pt>
                <c:pt idx="1">
                  <c:v>9.7560975609756101E-2</c:v>
                </c:pt>
                <c:pt idx="2">
                  <c:v>9.7560975609756101E-2</c:v>
                </c:pt>
                <c:pt idx="3">
                  <c:v>0.17073170731707318</c:v>
                </c:pt>
                <c:pt idx="4">
                  <c:v>0.21951219512195122</c:v>
                </c:pt>
                <c:pt idx="5">
                  <c:v>0.21951219512195122</c:v>
                </c:pt>
                <c:pt idx="6">
                  <c:v>0.26829268292682928</c:v>
                </c:pt>
                <c:pt idx="7">
                  <c:v>0.26829268292682928</c:v>
                </c:pt>
                <c:pt idx="8">
                  <c:v>0.26829268292682928</c:v>
                </c:pt>
                <c:pt idx="9">
                  <c:v>0.29268292682926828</c:v>
                </c:pt>
                <c:pt idx="10">
                  <c:v>0.51219512195121952</c:v>
                </c:pt>
              </c:numCache>
            </c:numRef>
          </c:val>
          <c:extLst>
            <c:ext xmlns:c16="http://schemas.microsoft.com/office/drawing/2014/chart" uri="{C3380CC4-5D6E-409C-BE32-E72D297353CC}">
              <c16:uniqueId val="{00000000-152B-4955-BFA9-3272D03DD28E}"/>
            </c:ext>
          </c:extLst>
        </c:ser>
        <c:ser>
          <c:idx val="1"/>
          <c:order val="1"/>
          <c:tx>
            <c:strRef>
              <c:f>Sheet1!$C$1</c:f>
              <c:strCache>
                <c:ptCount val="1"/>
                <c:pt idx="0">
                  <c:v>Column1</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Sheet1!$A$2:$A$12</c:f>
              <c:strCache>
                <c:ptCount val="11"/>
                <c:pt idx="0">
                  <c:v>Substance use services</c:v>
                </c:pt>
                <c:pt idx="1">
                  <c:v>State psychiatric hospital services</c:v>
                </c:pt>
                <c:pt idx="2">
                  <c:v>Mobile crisis outreach teams</c:v>
                </c:pt>
                <c:pt idx="3">
                  <c:v>Private psychiatric beds access</c:v>
                </c:pt>
                <c:pt idx="4">
                  <c:v>Traditional outpatient</c:v>
                </c:pt>
                <c:pt idx="5">
                  <c:v>Residential treatment centers</c:v>
                </c:pt>
                <c:pt idx="6">
                  <c:v>Crisis residential</c:v>
                </c:pt>
                <c:pt idx="7">
                  <c:v>Intensive outpatient/partial hospitalization</c:v>
                </c:pt>
                <c:pt idx="8">
                  <c:v>YES Waiver Services</c:v>
                </c:pt>
                <c:pt idx="9">
                  <c:v>Crisis respite</c:v>
                </c:pt>
                <c:pt idx="10">
                  <c:v>Specialized counseling</c:v>
                </c:pt>
              </c:strCache>
            </c:strRef>
          </c:cat>
          <c:val>
            <c:numRef>
              <c:f>Sheet1!$C$2:$C$12</c:f>
              <c:numCache>
                <c:formatCode>General</c:formatCode>
                <c:ptCount val="11"/>
              </c:numCache>
            </c:numRef>
          </c:val>
          <c:extLst>
            <c:ext xmlns:c16="http://schemas.microsoft.com/office/drawing/2014/chart" uri="{C3380CC4-5D6E-409C-BE32-E72D297353CC}">
              <c16:uniqueId val="{00000001-152B-4955-BFA9-3272D03DD28E}"/>
            </c:ext>
          </c:extLst>
        </c:ser>
        <c:ser>
          <c:idx val="2"/>
          <c:order val="2"/>
          <c:tx>
            <c:strRef>
              <c:f>Sheet1!$D$1</c:f>
              <c:strCache>
                <c:ptCount val="1"/>
                <c:pt idx="0">
                  <c:v>Column2</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Sheet1!$A$2:$A$12</c:f>
              <c:strCache>
                <c:ptCount val="11"/>
                <c:pt idx="0">
                  <c:v>Substance use services</c:v>
                </c:pt>
                <c:pt idx="1">
                  <c:v>State psychiatric hospital services</c:v>
                </c:pt>
                <c:pt idx="2">
                  <c:v>Mobile crisis outreach teams</c:v>
                </c:pt>
                <c:pt idx="3">
                  <c:v>Private psychiatric beds access</c:v>
                </c:pt>
                <c:pt idx="4">
                  <c:v>Traditional outpatient</c:v>
                </c:pt>
                <c:pt idx="5">
                  <c:v>Residential treatment centers</c:v>
                </c:pt>
                <c:pt idx="6">
                  <c:v>Crisis residential</c:v>
                </c:pt>
                <c:pt idx="7">
                  <c:v>Intensive outpatient/partial hospitalization</c:v>
                </c:pt>
                <c:pt idx="8">
                  <c:v>YES Waiver Services</c:v>
                </c:pt>
                <c:pt idx="9">
                  <c:v>Crisis respite</c:v>
                </c:pt>
                <c:pt idx="10">
                  <c:v>Specialized counseling</c:v>
                </c:pt>
              </c:strCache>
            </c:strRef>
          </c:cat>
          <c:val>
            <c:numRef>
              <c:f>Sheet1!$D$2:$D$12</c:f>
              <c:numCache>
                <c:formatCode>General</c:formatCode>
                <c:ptCount val="11"/>
              </c:numCache>
            </c:numRef>
          </c:val>
          <c:extLst>
            <c:ext xmlns:c16="http://schemas.microsoft.com/office/drawing/2014/chart" uri="{C3380CC4-5D6E-409C-BE32-E72D297353CC}">
              <c16:uniqueId val="{00000002-152B-4955-BFA9-3272D03DD28E}"/>
            </c:ext>
          </c:extLst>
        </c:ser>
        <c:dLbls>
          <c:dLblPos val="inEnd"/>
          <c:showLegendKey val="0"/>
          <c:showVal val="1"/>
          <c:showCatName val="0"/>
          <c:showSerName val="0"/>
          <c:showPercent val="0"/>
          <c:showBubbleSize val="0"/>
        </c:dLbls>
        <c:gapWidth val="65"/>
        <c:axId val="643295296"/>
        <c:axId val="643294880"/>
      </c:barChart>
      <c:catAx>
        <c:axId val="643295296"/>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00" b="0" i="0" u="none" strike="noStrike" kern="1200" cap="all" baseline="0">
                <a:solidFill>
                  <a:schemeClr val="dk1">
                    <a:lumMod val="75000"/>
                    <a:lumOff val="25000"/>
                  </a:schemeClr>
                </a:solidFill>
                <a:latin typeface="+mn-lt"/>
                <a:ea typeface="+mn-ea"/>
                <a:cs typeface="+mn-cs"/>
              </a:defRPr>
            </a:pPr>
            <a:endParaRPr lang="en-US"/>
          </a:p>
        </c:txPr>
        <c:crossAx val="643294880"/>
        <c:crosses val="autoZero"/>
        <c:auto val="1"/>
        <c:lblAlgn val="ctr"/>
        <c:lblOffset val="100"/>
        <c:noMultiLvlLbl val="0"/>
      </c:catAx>
      <c:valAx>
        <c:axId val="643294880"/>
        <c:scaling>
          <c:orientation val="minMax"/>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crossAx val="643295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Column1</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Sheet1!$A$2:$A$17</c:f>
              <c:strCache>
                <c:ptCount val="16"/>
                <c:pt idx="0">
                  <c:v>Outpatient programs for fitness to proceed</c:v>
                </c:pt>
                <c:pt idx="1">
                  <c:v>Employment and education services</c:v>
                </c:pt>
                <c:pt idx="2">
                  <c:v>Housing services</c:v>
                </c:pt>
                <c:pt idx="3">
                  <c:v>Peer support</c:v>
                </c:pt>
                <c:pt idx="4">
                  <c:v>Group therapy</c:v>
                </c:pt>
                <c:pt idx="5">
                  <c:v>Support groups</c:v>
                </c:pt>
                <c:pt idx="6">
                  <c:v>Family partner services</c:v>
                </c:pt>
                <c:pt idx="7">
                  <c:v>Psychological assessments</c:v>
                </c:pt>
                <c:pt idx="8">
                  <c:v>Mental health justice diversion programs</c:v>
                </c:pt>
                <c:pt idx="9">
                  <c:v>Skills training</c:v>
                </c:pt>
                <c:pt idx="10">
                  <c:v>Respite</c:v>
                </c:pt>
                <c:pt idx="11">
                  <c:v>Medication management</c:v>
                </c:pt>
                <c:pt idx="12">
                  <c:v>Case management</c:v>
                </c:pt>
                <c:pt idx="13">
                  <c:v>Crisis services</c:v>
                </c:pt>
                <c:pt idx="14">
                  <c:v>Family therapy Services</c:v>
                </c:pt>
                <c:pt idx="15">
                  <c:v>Counseling</c:v>
                </c:pt>
              </c:strCache>
            </c:strRef>
          </c:cat>
          <c:val>
            <c:numRef>
              <c:f>Sheet1!$B$2:$B$17</c:f>
              <c:numCache>
                <c:formatCode>0%</c:formatCode>
                <c:ptCount val="16"/>
                <c:pt idx="0">
                  <c:v>8.7100000000000011E-2</c:v>
                </c:pt>
                <c:pt idx="1">
                  <c:v>0.12740000000000001</c:v>
                </c:pt>
                <c:pt idx="2">
                  <c:v>0.14680000000000001</c:v>
                </c:pt>
                <c:pt idx="3">
                  <c:v>0.15970000000000001</c:v>
                </c:pt>
                <c:pt idx="4">
                  <c:v>0.16450000000000001</c:v>
                </c:pt>
                <c:pt idx="5">
                  <c:v>0.16450000000000001</c:v>
                </c:pt>
                <c:pt idx="6">
                  <c:v>0.20810000000000001</c:v>
                </c:pt>
                <c:pt idx="7">
                  <c:v>0.22739999999999999</c:v>
                </c:pt>
                <c:pt idx="8">
                  <c:v>0.24030000000000001</c:v>
                </c:pt>
                <c:pt idx="9">
                  <c:v>0.28549999999999998</c:v>
                </c:pt>
                <c:pt idx="10">
                  <c:v>0.30480000000000002</c:v>
                </c:pt>
                <c:pt idx="11">
                  <c:v>0.30969999999999998</c:v>
                </c:pt>
                <c:pt idx="12">
                  <c:v>0.35160000000000002</c:v>
                </c:pt>
                <c:pt idx="13">
                  <c:v>0.48060000000000003</c:v>
                </c:pt>
                <c:pt idx="14">
                  <c:v>0.54189999999999994</c:v>
                </c:pt>
                <c:pt idx="15">
                  <c:v>0.62740000000000007</c:v>
                </c:pt>
              </c:numCache>
            </c:numRef>
          </c:val>
          <c:extLst>
            <c:ext xmlns:c16="http://schemas.microsoft.com/office/drawing/2014/chart" uri="{C3380CC4-5D6E-409C-BE32-E72D297353CC}">
              <c16:uniqueId val="{00000000-879F-4400-B2A7-A4706001B1F6}"/>
            </c:ext>
          </c:extLst>
        </c:ser>
        <c:dLbls>
          <c:dLblPos val="inEnd"/>
          <c:showLegendKey val="0"/>
          <c:showVal val="1"/>
          <c:showCatName val="0"/>
          <c:showSerName val="0"/>
          <c:showPercent val="0"/>
          <c:showBubbleSize val="0"/>
        </c:dLbls>
        <c:gapWidth val="65"/>
        <c:axId val="246777472"/>
        <c:axId val="246778720"/>
      </c:barChart>
      <c:catAx>
        <c:axId val="246777472"/>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246778720"/>
        <c:crosses val="autoZero"/>
        <c:auto val="1"/>
        <c:lblAlgn val="ctr"/>
        <c:lblOffset val="100"/>
        <c:noMultiLvlLbl val="0"/>
      </c:catAx>
      <c:valAx>
        <c:axId val="246778720"/>
        <c:scaling>
          <c:orientation val="minMax"/>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crossAx val="2467774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15" b="0" i="0" u="none" strike="noStrike" kern="1200" cap="all" spc="0" baseline="0">
                <a:gradFill>
                  <a:gsLst>
                    <a:gs pos="0">
                      <a:schemeClr val="dk1">
                        <a:lumMod val="50000"/>
                        <a:lumOff val="50000"/>
                      </a:schemeClr>
                    </a:gs>
                    <a:gs pos="100000">
                      <a:schemeClr val="dk1">
                        <a:lumMod val="85000"/>
                        <a:lumOff val="15000"/>
                      </a:schemeClr>
                    </a:gs>
                  </a:gsLst>
                  <a:lin ang="5400000" scaled="0"/>
                </a:gradFill>
                <a:latin typeface="+mn-lt"/>
                <a:ea typeface="+mn-ea"/>
                <a:cs typeface="+mn-cs"/>
              </a:defRPr>
            </a:pPr>
            <a:r>
              <a:rPr lang="en-US"/>
              <a:t>Title</a:t>
            </a:r>
          </a:p>
        </c:rich>
      </c:tx>
      <c:overlay val="0"/>
      <c:spPr>
        <a:noFill/>
        <a:ln>
          <a:noFill/>
        </a:ln>
        <a:effectLst/>
      </c:spPr>
      <c:txPr>
        <a:bodyPr rot="0" spcFirstLastPara="1" vertOverflow="ellipsis" vert="horz" wrap="square" anchor="ctr" anchorCtr="1"/>
        <a:lstStyle/>
        <a:p>
          <a:pPr>
            <a:defRPr sz="1915" b="0" i="0" u="none" strike="noStrike" kern="1200" cap="all" spc="0" baseline="0">
              <a:gradFill>
                <a:gsLst>
                  <a:gs pos="0">
                    <a:schemeClr val="dk1">
                      <a:lumMod val="50000"/>
                      <a:lumOff val="50000"/>
                    </a:schemeClr>
                  </a:gs>
                  <a:gs pos="100000">
                    <a:schemeClr val="dk1">
                      <a:lumMod val="85000"/>
                      <a:lumOff val="15000"/>
                    </a:schemeClr>
                  </a:gs>
                </a:gsLst>
                <a:lin ang="5400000" scaled="0"/>
              </a:gra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Series 1</c:v>
                </c:pt>
              </c:strCache>
            </c:strRef>
          </c:tx>
          <c:spPr>
            <a:ln w="19050" cap="rnd" cmpd="sng" algn="ctr">
              <a:solidFill>
                <a:schemeClr val="accent1">
                  <a:shade val="95000"/>
                  <a:satMod val="105000"/>
                </a:schemeClr>
              </a:solidFill>
              <a:round/>
            </a:ln>
            <a:effectLst/>
          </c:spPr>
          <c:marker>
            <c:symbol val="circle"/>
            <c:size val="17"/>
            <c:spPr>
              <a:solidFill>
                <a:schemeClr val="l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58DA-4A44-BD48-F1E7F71B8811}"/>
            </c:ext>
          </c:extLst>
        </c:ser>
        <c:ser>
          <c:idx val="1"/>
          <c:order val="1"/>
          <c:tx>
            <c:strRef>
              <c:f>Sheet1!$C$1</c:f>
              <c:strCache>
                <c:ptCount val="1"/>
                <c:pt idx="0">
                  <c:v>Series 2</c:v>
                </c:pt>
              </c:strCache>
            </c:strRef>
          </c:tx>
          <c:spPr>
            <a:ln w="19050" cap="rnd" cmpd="sng" algn="ctr">
              <a:solidFill>
                <a:schemeClr val="accent2">
                  <a:shade val="95000"/>
                  <a:satMod val="105000"/>
                </a:schemeClr>
              </a:solidFill>
              <a:round/>
            </a:ln>
            <a:effectLst/>
          </c:spPr>
          <c:marker>
            <c:symbol val="circle"/>
            <c:size val="17"/>
            <c:spPr>
              <a:solidFill>
                <a:schemeClr val="l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58DA-4A44-BD48-F1E7F71B8811}"/>
            </c:ext>
          </c:extLst>
        </c:ser>
        <c:ser>
          <c:idx val="2"/>
          <c:order val="2"/>
          <c:tx>
            <c:strRef>
              <c:f>Sheet1!$D$1</c:f>
              <c:strCache>
                <c:ptCount val="1"/>
                <c:pt idx="0">
                  <c:v>Series 3</c:v>
                </c:pt>
              </c:strCache>
            </c:strRef>
          </c:tx>
          <c:spPr>
            <a:ln w="19050" cap="rnd" cmpd="sng" algn="ctr">
              <a:solidFill>
                <a:schemeClr val="accent3">
                  <a:shade val="95000"/>
                  <a:satMod val="105000"/>
                </a:schemeClr>
              </a:solidFill>
              <a:round/>
            </a:ln>
            <a:effectLst/>
          </c:spPr>
          <c:marker>
            <c:symbol val="circle"/>
            <c:size val="17"/>
            <c:spPr>
              <a:solidFill>
                <a:schemeClr val="l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3"/>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58DA-4A44-BD48-F1E7F71B8811}"/>
            </c:ext>
          </c:extLst>
        </c:ser>
        <c:dLbls>
          <c:dLblPos val="ctr"/>
          <c:showLegendKey val="0"/>
          <c:showVal val="1"/>
          <c:showCatName val="0"/>
          <c:showSerName val="0"/>
          <c:showPercent val="0"/>
          <c:showBubbleSize val="0"/>
        </c:dLbls>
        <c:marker val="1"/>
        <c:smooth val="0"/>
        <c:axId val="75827728"/>
        <c:axId val="75828288"/>
      </c:lineChart>
      <c:catAx>
        <c:axId val="75827728"/>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330" b="0" i="0" u="none" strike="noStrike" kern="1200" baseline="0">
                <a:solidFill>
                  <a:schemeClr val="dk1">
                    <a:lumMod val="65000"/>
                    <a:lumOff val="35000"/>
                  </a:schemeClr>
                </a:solidFill>
                <a:latin typeface="+mn-lt"/>
                <a:ea typeface="+mn-ea"/>
                <a:cs typeface="+mn-cs"/>
              </a:defRPr>
            </a:pPr>
            <a:endParaRPr lang="en-US"/>
          </a:p>
        </c:txPr>
        <c:crossAx val="75828288"/>
        <c:crosses val="autoZero"/>
        <c:auto val="1"/>
        <c:lblAlgn val="ctr"/>
        <c:lblOffset val="100"/>
        <c:noMultiLvlLbl val="0"/>
      </c:catAx>
      <c:valAx>
        <c:axId val="75828288"/>
        <c:scaling>
          <c:orientation val="minMax"/>
        </c:scaling>
        <c:delete val="1"/>
        <c:axPos val="l"/>
        <c:numFmt formatCode="General" sourceLinked="1"/>
        <c:majorTickMark val="none"/>
        <c:minorTickMark val="none"/>
        <c:tickLblPos val="nextTo"/>
        <c:crossAx val="75827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legend>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Sheet1!$A$2:$A$12</c:f>
              <c:strCache>
                <c:ptCount val="11"/>
                <c:pt idx="0">
                  <c:v>Substance use services</c:v>
                </c:pt>
                <c:pt idx="1">
                  <c:v>State psychiatric hospital services</c:v>
                </c:pt>
                <c:pt idx="2">
                  <c:v>Mobile crisis outreach teams</c:v>
                </c:pt>
                <c:pt idx="3">
                  <c:v>Private psychiatric beds access</c:v>
                </c:pt>
                <c:pt idx="4">
                  <c:v>Traditional outpatient</c:v>
                </c:pt>
                <c:pt idx="5">
                  <c:v>Residential treatment centers</c:v>
                </c:pt>
                <c:pt idx="6">
                  <c:v>Crisis residential</c:v>
                </c:pt>
                <c:pt idx="7">
                  <c:v>Intensive outpatient/partial hospitalization</c:v>
                </c:pt>
                <c:pt idx="8">
                  <c:v>YES Waiver Services</c:v>
                </c:pt>
                <c:pt idx="9">
                  <c:v>Crisis respite</c:v>
                </c:pt>
                <c:pt idx="10">
                  <c:v>Specialized counseling</c:v>
                </c:pt>
              </c:strCache>
            </c:strRef>
          </c:cat>
          <c:val>
            <c:numRef>
              <c:f>Sheet1!$B$2:$B$12</c:f>
              <c:numCache>
                <c:formatCode>0%</c:formatCode>
                <c:ptCount val="11"/>
                <c:pt idx="0">
                  <c:v>7.3170731707317069E-2</c:v>
                </c:pt>
                <c:pt idx="1">
                  <c:v>9.7560975609756101E-2</c:v>
                </c:pt>
                <c:pt idx="2">
                  <c:v>9.7560975609756101E-2</c:v>
                </c:pt>
                <c:pt idx="3">
                  <c:v>0.17073170731707318</c:v>
                </c:pt>
                <c:pt idx="4">
                  <c:v>0.21951219512195122</c:v>
                </c:pt>
                <c:pt idx="5">
                  <c:v>0.21951219512195122</c:v>
                </c:pt>
                <c:pt idx="6">
                  <c:v>0.26829268292682928</c:v>
                </c:pt>
                <c:pt idx="7">
                  <c:v>0.26829268292682928</c:v>
                </c:pt>
                <c:pt idx="8">
                  <c:v>0.26829268292682928</c:v>
                </c:pt>
                <c:pt idx="9">
                  <c:v>0.29268292682926828</c:v>
                </c:pt>
                <c:pt idx="10">
                  <c:v>0.51219512195121952</c:v>
                </c:pt>
              </c:numCache>
            </c:numRef>
          </c:val>
          <c:extLst>
            <c:ext xmlns:c16="http://schemas.microsoft.com/office/drawing/2014/chart" uri="{C3380CC4-5D6E-409C-BE32-E72D297353CC}">
              <c16:uniqueId val="{00000000-152B-4955-BFA9-3272D03DD28E}"/>
            </c:ext>
          </c:extLst>
        </c:ser>
        <c:ser>
          <c:idx val="1"/>
          <c:order val="1"/>
          <c:tx>
            <c:strRef>
              <c:f>Sheet1!$C$1</c:f>
              <c:strCache>
                <c:ptCount val="1"/>
                <c:pt idx="0">
                  <c:v>Column1</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Sheet1!$A$2:$A$12</c:f>
              <c:strCache>
                <c:ptCount val="11"/>
                <c:pt idx="0">
                  <c:v>Substance use services</c:v>
                </c:pt>
                <c:pt idx="1">
                  <c:v>State psychiatric hospital services</c:v>
                </c:pt>
                <c:pt idx="2">
                  <c:v>Mobile crisis outreach teams</c:v>
                </c:pt>
                <c:pt idx="3">
                  <c:v>Private psychiatric beds access</c:v>
                </c:pt>
                <c:pt idx="4">
                  <c:v>Traditional outpatient</c:v>
                </c:pt>
                <c:pt idx="5">
                  <c:v>Residential treatment centers</c:v>
                </c:pt>
                <c:pt idx="6">
                  <c:v>Crisis residential</c:v>
                </c:pt>
                <c:pt idx="7">
                  <c:v>Intensive outpatient/partial hospitalization</c:v>
                </c:pt>
                <c:pt idx="8">
                  <c:v>YES Waiver Services</c:v>
                </c:pt>
                <c:pt idx="9">
                  <c:v>Crisis respite</c:v>
                </c:pt>
                <c:pt idx="10">
                  <c:v>Specialized counseling</c:v>
                </c:pt>
              </c:strCache>
            </c:strRef>
          </c:cat>
          <c:val>
            <c:numRef>
              <c:f>Sheet1!$C$2:$C$12</c:f>
              <c:numCache>
                <c:formatCode>General</c:formatCode>
                <c:ptCount val="11"/>
              </c:numCache>
            </c:numRef>
          </c:val>
          <c:extLst>
            <c:ext xmlns:c16="http://schemas.microsoft.com/office/drawing/2014/chart" uri="{C3380CC4-5D6E-409C-BE32-E72D297353CC}">
              <c16:uniqueId val="{00000001-152B-4955-BFA9-3272D03DD28E}"/>
            </c:ext>
          </c:extLst>
        </c:ser>
        <c:ser>
          <c:idx val="2"/>
          <c:order val="2"/>
          <c:tx>
            <c:strRef>
              <c:f>Sheet1!$D$1</c:f>
              <c:strCache>
                <c:ptCount val="1"/>
                <c:pt idx="0">
                  <c:v>Column2</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Sheet1!$A$2:$A$12</c:f>
              <c:strCache>
                <c:ptCount val="11"/>
                <c:pt idx="0">
                  <c:v>Substance use services</c:v>
                </c:pt>
                <c:pt idx="1">
                  <c:v>State psychiatric hospital services</c:v>
                </c:pt>
                <c:pt idx="2">
                  <c:v>Mobile crisis outreach teams</c:v>
                </c:pt>
                <c:pt idx="3">
                  <c:v>Private psychiatric beds access</c:v>
                </c:pt>
                <c:pt idx="4">
                  <c:v>Traditional outpatient</c:v>
                </c:pt>
                <c:pt idx="5">
                  <c:v>Residential treatment centers</c:v>
                </c:pt>
                <c:pt idx="6">
                  <c:v>Crisis residential</c:v>
                </c:pt>
                <c:pt idx="7">
                  <c:v>Intensive outpatient/partial hospitalization</c:v>
                </c:pt>
                <c:pt idx="8">
                  <c:v>YES Waiver Services</c:v>
                </c:pt>
                <c:pt idx="9">
                  <c:v>Crisis respite</c:v>
                </c:pt>
                <c:pt idx="10">
                  <c:v>Specialized counseling</c:v>
                </c:pt>
              </c:strCache>
            </c:strRef>
          </c:cat>
          <c:val>
            <c:numRef>
              <c:f>Sheet1!$D$2:$D$12</c:f>
              <c:numCache>
                <c:formatCode>General</c:formatCode>
                <c:ptCount val="11"/>
              </c:numCache>
            </c:numRef>
          </c:val>
          <c:extLst>
            <c:ext xmlns:c16="http://schemas.microsoft.com/office/drawing/2014/chart" uri="{C3380CC4-5D6E-409C-BE32-E72D297353CC}">
              <c16:uniqueId val="{00000002-152B-4955-BFA9-3272D03DD28E}"/>
            </c:ext>
          </c:extLst>
        </c:ser>
        <c:dLbls>
          <c:dLblPos val="inEnd"/>
          <c:showLegendKey val="0"/>
          <c:showVal val="1"/>
          <c:showCatName val="0"/>
          <c:showSerName val="0"/>
          <c:showPercent val="0"/>
          <c:showBubbleSize val="0"/>
        </c:dLbls>
        <c:gapWidth val="65"/>
        <c:axId val="643295296"/>
        <c:axId val="643294880"/>
      </c:barChart>
      <c:catAx>
        <c:axId val="643295296"/>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00" b="0" i="0" u="none" strike="noStrike" kern="1200" cap="all" baseline="0">
                <a:solidFill>
                  <a:schemeClr val="dk1">
                    <a:lumMod val="75000"/>
                    <a:lumOff val="25000"/>
                  </a:schemeClr>
                </a:solidFill>
                <a:latin typeface="+mn-lt"/>
                <a:ea typeface="+mn-ea"/>
                <a:cs typeface="+mn-cs"/>
              </a:defRPr>
            </a:pPr>
            <a:endParaRPr lang="en-US"/>
          </a:p>
        </c:txPr>
        <c:crossAx val="643294880"/>
        <c:crosses val="autoZero"/>
        <c:auto val="1"/>
        <c:lblAlgn val="ctr"/>
        <c:lblOffset val="100"/>
        <c:noMultiLvlLbl val="0"/>
      </c:catAx>
      <c:valAx>
        <c:axId val="643294880"/>
        <c:scaling>
          <c:orientation val="minMax"/>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crossAx val="643295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Column1</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Sheet1!$A$2:$A$17</c:f>
              <c:strCache>
                <c:ptCount val="16"/>
                <c:pt idx="0">
                  <c:v>Outpatient programs for fitness to proceed</c:v>
                </c:pt>
                <c:pt idx="1">
                  <c:v>Employment and education services</c:v>
                </c:pt>
                <c:pt idx="2">
                  <c:v>Housing services</c:v>
                </c:pt>
                <c:pt idx="3">
                  <c:v>Peer support</c:v>
                </c:pt>
                <c:pt idx="4">
                  <c:v>Group therapy</c:v>
                </c:pt>
                <c:pt idx="5">
                  <c:v>Support groups</c:v>
                </c:pt>
                <c:pt idx="6">
                  <c:v>Family partner services</c:v>
                </c:pt>
                <c:pt idx="7">
                  <c:v>Psychological assessments</c:v>
                </c:pt>
                <c:pt idx="8">
                  <c:v>Mental health justice diversion programs</c:v>
                </c:pt>
                <c:pt idx="9">
                  <c:v>Skills training</c:v>
                </c:pt>
                <c:pt idx="10">
                  <c:v>Respite</c:v>
                </c:pt>
                <c:pt idx="11">
                  <c:v>Medication management</c:v>
                </c:pt>
                <c:pt idx="12">
                  <c:v>Case management</c:v>
                </c:pt>
                <c:pt idx="13">
                  <c:v>Crisis services</c:v>
                </c:pt>
                <c:pt idx="14">
                  <c:v>Family therapy Services</c:v>
                </c:pt>
                <c:pt idx="15">
                  <c:v>Counseling</c:v>
                </c:pt>
              </c:strCache>
            </c:strRef>
          </c:cat>
          <c:val>
            <c:numRef>
              <c:f>Sheet1!$B$2:$B$17</c:f>
              <c:numCache>
                <c:formatCode>0%</c:formatCode>
                <c:ptCount val="16"/>
                <c:pt idx="0">
                  <c:v>8.7100000000000011E-2</c:v>
                </c:pt>
                <c:pt idx="1">
                  <c:v>0.12740000000000001</c:v>
                </c:pt>
                <c:pt idx="2">
                  <c:v>0.14680000000000001</c:v>
                </c:pt>
                <c:pt idx="3">
                  <c:v>0.15970000000000001</c:v>
                </c:pt>
                <c:pt idx="4">
                  <c:v>0.16450000000000001</c:v>
                </c:pt>
                <c:pt idx="5">
                  <c:v>0.16450000000000001</c:v>
                </c:pt>
                <c:pt idx="6">
                  <c:v>0.20810000000000001</c:v>
                </c:pt>
                <c:pt idx="7">
                  <c:v>0.22739999999999999</c:v>
                </c:pt>
                <c:pt idx="8">
                  <c:v>0.24030000000000001</c:v>
                </c:pt>
                <c:pt idx="9">
                  <c:v>0.28549999999999998</c:v>
                </c:pt>
                <c:pt idx="10">
                  <c:v>0.30480000000000002</c:v>
                </c:pt>
                <c:pt idx="11">
                  <c:v>0.30969999999999998</c:v>
                </c:pt>
                <c:pt idx="12">
                  <c:v>0.35160000000000002</c:v>
                </c:pt>
                <c:pt idx="13">
                  <c:v>0.48060000000000003</c:v>
                </c:pt>
                <c:pt idx="14">
                  <c:v>0.54189999999999994</c:v>
                </c:pt>
                <c:pt idx="15">
                  <c:v>0.62740000000000007</c:v>
                </c:pt>
              </c:numCache>
            </c:numRef>
          </c:val>
          <c:extLst>
            <c:ext xmlns:c16="http://schemas.microsoft.com/office/drawing/2014/chart" uri="{C3380CC4-5D6E-409C-BE32-E72D297353CC}">
              <c16:uniqueId val="{00000000-879F-4400-B2A7-A4706001B1F6}"/>
            </c:ext>
          </c:extLst>
        </c:ser>
        <c:dLbls>
          <c:dLblPos val="inEnd"/>
          <c:showLegendKey val="0"/>
          <c:showVal val="1"/>
          <c:showCatName val="0"/>
          <c:showSerName val="0"/>
          <c:showPercent val="0"/>
          <c:showBubbleSize val="0"/>
        </c:dLbls>
        <c:gapWidth val="65"/>
        <c:axId val="246777472"/>
        <c:axId val="246778720"/>
      </c:barChart>
      <c:catAx>
        <c:axId val="246777472"/>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246778720"/>
        <c:crosses val="autoZero"/>
        <c:auto val="1"/>
        <c:lblAlgn val="ctr"/>
        <c:lblOffset val="100"/>
        <c:noMultiLvlLbl val="0"/>
      </c:catAx>
      <c:valAx>
        <c:axId val="246778720"/>
        <c:scaling>
          <c:orientation val="minMax"/>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crossAx val="2467774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Column1</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Sheet1!$A$2:$A$19</c:f>
              <c:strCache>
                <c:ptCount val="18"/>
                <c:pt idx="0">
                  <c:v>Substance use treatment</c:v>
                </c:pt>
                <c:pt idx="1">
                  <c:v>Outpatient programs for fitness to proceed</c:v>
                </c:pt>
                <c:pt idx="2">
                  <c:v>Mobile crisis outreach teams</c:v>
                </c:pt>
                <c:pt idx="3">
                  <c:v>Group therapy</c:v>
                </c:pt>
                <c:pt idx="4">
                  <c:v>Employment and education services</c:v>
                </c:pt>
                <c:pt idx="5">
                  <c:v>Housing services</c:v>
                </c:pt>
                <c:pt idx="6">
                  <c:v>Peer support</c:v>
                </c:pt>
                <c:pt idx="7">
                  <c:v>Support groups</c:v>
                </c:pt>
                <c:pt idx="8">
                  <c:v>Medication management</c:v>
                </c:pt>
                <c:pt idx="9">
                  <c:v>Mental health justice diversion programs</c:v>
                </c:pt>
                <c:pt idx="10">
                  <c:v>Family partner services</c:v>
                </c:pt>
                <c:pt idx="11">
                  <c:v>Skills training</c:v>
                </c:pt>
                <c:pt idx="12">
                  <c:v>Respite</c:v>
                </c:pt>
                <c:pt idx="13">
                  <c:v>Psychological assessments</c:v>
                </c:pt>
                <c:pt idx="14">
                  <c:v>Case management</c:v>
                </c:pt>
                <c:pt idx="15">
                  <c:v>Crisis services</c:v>
                </c:pt>
                <c:pt idx="16">
                  <c:v>Family therapy services</c:v>
                </c:pt>
                <c:pt idx="17">
                  <c:v>Counseling</c:v>
                </c:pt>
              </c:strCache>
            </c:strRef>
          </c:cat>
          <c:val>
            <c:numRef>
              <c:f>Sheet1!$B$2:$B$19</c:f>
              <c:numCache>
                <c:formatCode>0%</c:formatCode>
                <c:ptCount val="18"/>
                <c:pt idx="0">
                  <c:v>2.4390243902439025E-2</c:v>
                </c:pt>
                <c:pt idx="1">
                  <c:v>4.878048780487805E-2</c:v>
                </c:pt>
                <c:pt idx="2">
                  <c:v>9.7560975609756101E-2</c:v>
                </c:pt>
                <c:pt idx="3">
                  <c:v>0.12195121951219512</c:v>
                </c:pt>
                <c:pt idx="4">
                  <c:v>0.14634146341463414</c:v>
                </c:pt>
                <c:pt idx="5">
                  <c:v>0.17073170731707318</c:v>
                </c:pt>
                <c:pt idx="6">
                  <c:v>0.17073170731707318</c:v>
                </c:pt>
                <c:pt idx="7">
                  <c:v>0.17073170731707318</c:v>
                </c:pt>
                <c:pt idx="8">
                  <c:v>0.21951219512195122</c:v>
                </c:pt>
                <c:pt idx="9">
                  <c:v>0.24390243902439024</c:v>
                </c:pt>
                <c:pt idx="10">
                  <c:v>0.26829268292682928</c:v>
                </c:pt>
                <c:pt idx="11">
                  <c:v>0.29268292682926828</c:v>
                </c:pt>
                <c:pt idx="12">
                  <c:v>0.31707317073170732</c:v>
                </c:pt>
                <c:pt idx="13">
                  <c:v>0.34146341463414637</c:v>
                </c:pt>
                <c:pt idx="14">
                  <c:v>0.36585365853658536</c:v>
                </c:pt>
                <c:pt idx="15">
                  <c:v>0.41463414634146339</c:v>
                </c:pt>
                <c:pt idx="16">
                  <c:v>0.51219512195121952</c:v>
                </c:pt>
                <c:pt idx="17">
                  <c:v>0.68292682926829273</c:v>
                </c:pt>
              </c:numCache>
            </c:numRef>
          </c:val>
          <c:extLst>
            <c:ext xmlns:c16="http://schemas.microsoft.com/office/drawing/2014/chart" uri="{C3380CC4-5D6E-409C-BE32-E72D297353CC}">
              <c16:uniqueId val="{00000000-04EC-41E7-9E3B-739671672152}"/>
            </c:ext>
          </c:extLst>
        </c:ser>
        <c:dLbls>
          <c:dLblPos val="inEnd"/>
          <c:showLegendKey val="0"/>
          <c:showVal val="1"/>
          <c:showCatName val="0"/>
          <c:showSerName val="0"/>
          <c:showPercent val="0"/>
          <c:showBubbleSize val="0"/>
        </c:dLbls>
        <c:gapWidth val="65"/>
        <c:axId val="246777472"/>
        <c:axId val="246778720"/>
      </c:barChart>
      <c:catAx>
        <c:axId val="246777472"/>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246778720"/>
        <c:crosses val="autoZero"/>
        <c:auto val="1"/>
        <c:lblAlgn val="ctr"/>
        <c:lblOffset val="100"/>
        <c:noMultiLvlLbl val="0"/>
      </c:catAx>
      <c:valAx>
        <c:axId val="246778720"/>
        <c:scaling>
          <c:orientation val="minMax"/>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crossAx val="2467774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228395669291336"/>
          <c:y val="2.578124841404722E-2"/>
          <c:w val="0.4763879183070866"/>
          <c:h val="0.90607800774618552"/>
        </c:manualLayout>
      </c:layout>
      <c:barChart>
        <c:barDir val="bar"/>
        <c:grouping val="clustered"/>
        <c:varyColors val="0"/>
        <c:ser>
          <c:idx val="0"/>
          <c:order val="0"/>
          <c:tx>
            <c:strRef>
              <c:f>Sheet1!$B$1</c:f>
              <c:strCache>
                <c:ptCount val="1"/>
                <c:pt idx="0">
                  <c:v>Series 1</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Sheet1!$A$2:$A$11</c:f>
              <c:strCache>
                <c:ptCount val="10"/>
                <c:pt idx="0">
                  <c:v>Lack of telemedicine services </c:v>
                </c:pt>
                <c:pt idx="1">
                  <c:v>Lack of mental health services for people with intellectual disabilities</c:v>
                </c:pt>
                <c:pt idx="2">
                  <c:v>Lack of coordination between agencies</c:v>
                </c:pt>
                <c:pt idx="3">
                  <c:v>Lack of prevention services</c:v>
                </c:pt>
                <c:pt idx="4">
                  <c:v>Stigma around mental illness</c:v>
                </c:pt>
                <c:pt idx="5">
                  <c:v>Lack of transportation to and from services</c:v>
                </c:pt>
                <c:pt idx="6">
                  <c:v>Lack of mental health services in public schools</c:v>
                </c:pt>
                <c:pt idx="7">
                  <c:v>Costs associated with mental health care</c:v>
                </c:pt>
                <c:pt idx="8">
                  <c:v>Lack of knowledge of available services</c:v>
                </c:pt>
                <c:pt idx="9">
                  <c:v>Lack of timely access to mental health treatment</c:v>
                </c:pt>
              </c:strCache>
            </c:strRef>
          </c:cat>
          <c:val>
            <c:numRef>
              <c:f>Sheet1!$B$2:$B$11</c:f>
              <c:numCache>
                <c:formatCode>0%</c:formatCode>
                <c:ptCount val="10"/>
                <c:pt idx="0">
                  <c:v>6.6100000000000006E-2</c:v>
                </c:pt>
                <c:pt idx="1">
                  <c:v>0.35649999999999998</c:v>
                </c:pt>
                <c:pt idx="2">
                  <c:v>0.38550000000000001</c:v>
                </c:pt>
                <c:pt idx="3">
                  <c:v>0.4</c:v>
                </c:pt>
                <c:pt idx="4">
                  <c:v>0.4194</c:v>
                </c:pt>
                <c:pt idx="5">
                  <c:v>0.44350000000000001</c:v>
                </c:pt>
                <c:pt idx="6">
                  <c:v>0.4919</c:v>
                </c:pt>
                <c:pt idx="7">
                  <c:v>0.51290000000000002</c:v>
                </c:pt>
                <c:pt idx="8">
                  <c:v>0.54349999999999998</c:v>
                </c:pt>
                <c:pt idx="9">
                  <c:v>0.55649999999999999</c:v>
                </c:pt>
              </c:numCache>
            </c:numRef>
          </c:val>
          <c:extLst>
            <c:ext xmlns:c16="http://schemas.microsoft.com/office/drawing/2014/chart" uri="{C3380CC4-5D6E-409C-BE32-E72D297353CC}">
              <c16:uniqueId val="{00000000-83F2-49C0-A203-A206BA219171}"/>
            </c:ext>
          </c:extLst>
        </c:ser>
        <c:dLbls>
          <c:dLblPos val="inEnd"/>
          <c:showLegendKey val="0"/>
          <c:showVal val="1"/>
          <c:showCatName val="0"/>
          <c:showSerName val="0"/>
          <c:showPercent val="0"/>
          <c:showBubbleSize val="0"/>
        </c:dLbls>
        <c:gapWidth val="65"/>
        <c:axId val="367447856"/>
        <c:axId val="367457424"/>
      </c:barChart>
      <c:catAx>
        <c:axId val="367447856"/>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367457424"/>
        <c:crosses val="autoZero"/>
        <c:auto val="1"/>
        <c:lblAlgn val="ctr"/>
        <c:lblOffset val="100"/>
        <c:noMultiLvlLbl val="0"/>
      </c:catAx>
      <c:valAx>
        <c:axId val="367457424"/>
        <c:scaling>
          <c:orientation val="minMax"/>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crossAx val="3674478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Sheet1!$A$2:$A$15</c:f>
              <c:strCache>
                <c:ptCount val="14"/>
                <c:pt idx="0">
                  <c:v>Children enrolled in Medicaid managed care organizations</c:v>
                </c:pt>
                <c:pt idx="1">
                  <c:v>Children enrolled in private insurance</c:v>
                </c:pt>
                <c:pt idx="2">
                  <c:v>Children enrolled in Medicaid but are not enrolled in a Medicaid managed care organization</c:v>
                </c:pt>
                <c:pt idx="3">
                  <c:v>Under Department of Family Protective Services conservatorship</c:v>
                </c:pt>
                <c:pt idx="4">
                  <c:v>Children that are not US citizens</c:v>
                </c:pt>
                <c:pt idx="5">
                  <c:v>Children with history of  trauma</c:v>
                </c:pt>
                <c:pt idx="6">
                  <c:v>Children with co-occurring substance use disorders</c:v>
                </c:pt>
                <c:pt idx="7">
                  <c:v>Children with history of physical aggression</c:v>
                </c:pt>
                <c:pt idx="8">
                  <c:v>Children with co-occurring autism spectrum disorder</c:v>
                </c:pt>
                <c:pt idx="9">
                  <c:v>Children with co-occurring Intellectual Developmental Disabilities (excluding autism spectrum disorder)</c:v>
                </c:pt>
                <c:pt idx="10">
                  <c:v>Children who do not have any health coverage or insurance</c:v>
                </c:pt>
                <c:pt idx="11">
                  <c:v>Children who require longer hospitalizations</c:v>
                </c:pt>
                <c:pt idx="12">
                  <c:v>Children with current physical aggression</c:v>
                </c:pt>
                <c:pt idx="13">
                  <c:v>Children younger than 13</c:v>
                </c:pt>
              </c:strCache>
            </c:strRef>
          </c:cat>
          <c:val>
            <c:numRef>
              <c:f>Sheet1!$B$2:$B$15</c:f>
              <c:numCache>
                <c:formatCode>0%</c:formatCode>
                <c:ptCount val="14"/>
                <c:pt idx="0">
                  <c:v>6.7699999999999996E-2</c:v>
                </c:pt>
                <c:pt idx="1">
                  <c:v>6.9400000000000003E-2</c:v>
                </c:pt>
                <c:pt idx="2">
                  <c:v>8.2299999999999998E-2</c:v>
                </c:pt>
                <c:pt idx="3">
                  <c:v>0.1177</c:v>
                </c:pt>
                <c:pt idx="4">
                  <c:v>0.20319999999999999</c:v>
                </c:pt>
                <c:pt idx="5">
                  <c:v>0.20480000000000001</c:v>
                </c:pt>
                <c:pt idx="6">
                  <c:v>0.21129999999999999</c:v>
                </c:pt>
                <c:pt idx="7">
                  <c:v>0.2387</c:v>
                </c:pt>
                <c:pt idx="8">
                  <c:v>0.35970000000000002</c:v>
                </c:pt>
                <c:pt idx="9">
                  <c:v>0.41770000000000002</c:v>
                </c:pt>
                <c:pt idx="10">
                  <c:v>0.45479999999999998</c:v>
                </c:pt>
                <c:pt idx="11">
                  <c:v>0.48060000000000003</c:v>
                </c:pt>
                <c:pt idx="12">
                  <c:v>0.48230000000000001</c:v>
                </c:pt>
                <c:pt idx="13">
                  <c:v>0.50319999999999998</c:v>
                </c:pt>
              </c:numCache>
            </c:numRef>
          </c:val>
          <c:extLst>
            <c:ext xmlns:c16="http://schemas.microsoft.com/office/drawing/2014/chart" uri="{C3380CC4-5D6E-409C-BE32-E72D297353CC}">
              <c16:uniqueId val="{00000000-91C3-4EFC-A994-A5CE348C3243}"/>
            </c:ext>
          </c:extLst>
        </c:ser>
        <c:dLbls>
          <c:dLblPos val="inEnd"/>
          <c:showLegendKey val="0"/>
          <c:showVal val="1"/>
          <c:showCatName val="0"/>
          <c:showSerName val="0"/>
          <c:showPercent val="0"/>
          <c:showBubbleSize val="0"/>
        </c:dLbls>
        <c:gapWidth val="65"/>
        <c:axId val="647257808"/>
        <c:axId val="647253232"/>
      </c:barChart>
      <c:catAx>
        <c:axId val="647257808"/>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647253232"/>
        <c:crosses val="autoZero"/>
        <c:auto val="1"/>
        <c:lblAlgn val="ctr"/>
        <c:lblOffset val="100"/>
        <c:noMultiLvlLbl val="0"/>
      </c:catAx>
      <c:valAx>
        <c:axId val="647253232"/>
        <c:scaling>
          <c:orientation val="minMax"/>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crossAx val="6472578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alpha val="85000"/>
              </a:schemeClr>
            </a:solidFill>
            <a:ln w="9525" cap="flat" cmpd="sng" algn="ctr">
              <a:solidFill>
                <a:schemeClr val="lt1">
                  <a:alpha val="50000"/>
                </a:schemeClr>
              </a:solidFill>
              <a:round/>
            </a:ln>
            <a:effectLst/>
          </c:spPr>
          <c:invertIfNegative val="0"/>
          <c:dLbls>
            <c:dLbl>
              <c:idx val="0"/>
              <c:tx>
                <c:rich>
                  <a:bodyPr/>
                  <a:lstStyle/>
                  <a:p>
                    <a:fld id="{EB233118-FB58-40B6-8F67-FD33849D224D}" type="VALUE">
                      <a:rPr lang="en-US">
                        <a:solidFill>
                          <a:schemeClr val="tx1"/>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2B15-4207-B494-2E9904D313F7}"/>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2"/>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Sheet1!$A$2:$A$6</c:f>
              <c:strCache>
                <c:ptCount val="5"/>
                <c:pt idx="0">
                  <c:v>Able to access to state psychiatric hospital services with ease</c:v>
                </c:pt>
                <c:pt idx="1">
                  <c:v>Unable to access state psychiatric hospital services when needed</c:v>
                </c:pt>
                <c:pt idx="2">
                  <c:v>Able to access state psychiatric hospital services</c:v>
                </c:pt>
                <c:pt idx="3">
                  <c:v>Able to access state psychiatric hospital services with great difficulty</c:v>
                </c:pt>
                <c:pt idx="4">
                  <c:v>Don't have information/haven't accessed state psychiatric hospitals</c:v>
                </c:pt>
              </c:strCache>
            </c:strRef>
          </c:cat>
          <c:val>
            <c:numRef>
              <c:f>Sheet1!$B$2:$B$6</c:f>
              <c:numCache>
                <c:formatCode>0%</c:formatCode>
                <c:ptCount val="5"/>
                <c:pt idx="0">
                  <c:v>1.77E-2</c:v>
                </c:pt>
                <c:pt idx="1">
                  <c:v>0.1694</c:v>
                </c:pt>
                <c:pt idx="2">
                  <c:v>0.2339</c:v>
                </c:pt>
                <c:pt idx="3">
                  <c:v>0.25480000000000003</c:v>
                </c:pt>
                <c:pt idx="4">
                  <c:v>0.32419999999999999</c:v>
                </c:pt>
              </c:numCache>
            </c:numRef>
          </c:val>
          <c:extLst>
            <c:ext xmlns:c16="http://schemas.microsoft.com/office/drawing/2014/chart" uri="{C3380CC4-5D6E-409C-BE32-E72D297353CC}">
              <c16:uniqueId val="{00000000-0174-404A-B1ED-22B572192979}"/>
            </c:ext>
          </c:extLst>
        </c:ser>
        <c:dLbls>
          <c:dLblPos val="inEnd"/>
          <c:showLegendKey val="0"/>
          <c:showVal val="1"/>
          <c:showCatName val="0"/>
          <c:showSerName val="0"/>
          <c:showPercent val="0"/>
          <c:showBubbleSize val="0"/>
        </c:dLbls>
        <c:gapWidth val="65"/>
        <c:axId val="647257808"/>
        <c:axId val="647253232"/>
      </c:barChart>
      <c:catAx>
        <c:axId val="647257808"/>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t" anchorCtr="1"/>
          <a:lstStyle/>
          <a:p>
            <a:pPr algn="just">
              <a:defRPr sz="1197" b="0" i="0" u="none" strike="noStrike" kern="1200" cap="all" baseline="0">
                <a:solidFill>
                  <a:schemeClr val="dk1">
                    <a:lumMod val="75000"/>
                    <a:lumOff val="25000"/>
                  </a:schemeClr>
                </a:solidFill>
                <a:latin typeface="+mn-lt"/>
                <a:ea typeface="+mn-ea"/>
                <a:cs typeface="+mn-cs"/>
              </a:defRPr>
            </a:pPr>
            <a:endParaRPr lang="en-US"/>
          </a:p>
        </c:txPr>
        <c:crossAx val="647253232"/>
        <c:crosses val="autoZero"/>
        <c:auto val="1"/>
        <c:lblAlgn val="ctr"/>
        <c:lblOffset val="100"/>
        <c:noMultiLvlLbl val="0"/>
      </c:catAx>
      <c:valAx>
        <c:axId val="647253232"/>
        <c:scaling>
          <c:orientation val="minMax"/>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crossAx val="6472578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alpha val="85000"/>
              </a:schemeClr>
            </a:solidFill>
            <a:ln w="9525" cap="flat" cmpd="sng" algn="ctr">
              <a:solidFill>
                <a:schemeClr val="lt1">
                  <a:alpha val="50000"/>
                </a:schemeClr>
              </a:solidFill>
              <a:round/>
            </a:ln>
            <a:effectLst/>
          </c:spPr>
          <c:invertIfNegative val="0"/>
          <c:dLbls>
            <c:dLbl>
              <c:idx val="0"/>
              <c:tx>
                <c:rich>
                  <a:bodyPr/>
                  <a:lstStyle/>
                  <a:p>
                    <a:fld id="{0F8A0F91-508D-4FF4-9FE1-8F3611DE2390}" type="VALUE">
                      <a:rPr lang="en-US">
                        <a:solidFill>
                          <a:schemeClr val="tx1"/>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4EFB-4A14-8BC1-8BA639EF8563}"/>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Sheet1!$A$2:$A$6</c:f>
              <c:strCache>
                <c:ptCount val="5"/>
                <c:pt idx="0">
                  <c:v>Able to access to state psychiatric hospital services with ease</c:v>
                </c:pt>
                <c:pt idx="1">
                  <c:v>Able to access state psychiatric hospital services</c:v>
                </c:pt>
                <c:pt idx="2">
                  <c:v>Unable to access state psychiatric hospital services when needed</c:v>
                </c:pt>
                <c:pt idx="3">
                  <c:v>Able to access state psychiatric hospital services with great difficulty</c:v>
                </c:pt>
                <c:pt idx="4">
                  <c:v>Don't have information/haven't accessed state psychiatric hospitals</c:v>
                </c:pt>
              </c:strCache>
            </c:strRef>
          </c:cat>
          <c:val>
            <c:numRef>
              <c:f>Sheet1!$B$2:$B$6</c:f>
              <c:numCache>
                <c:formatCode>0%</c:formatCode>
                <c:ptCount val="5"/>
                <c:pt idx="0">
                  <c:v>8.1000000000000013E-3</c:v>
                </c:pt>
                <c:pt idx="1">
                  <c:v>0.1113</c:v>
                </c:pt>
                <c:pt idx="2">
                  <c:v>0.26769999999999999</c:v>
                </c:pt>
                <c:pt idx="3">
                  <c:v>0.28389999999999999</c:v>
                </c:pt>
                <c:pt idx="4">
                  <c:v>0.32900000000000001</c:v>
                </c:pt>
              </c:numCache>
            </c:numRef>
          </c:val>
          <c:extLst>
            <c:ext xmlns:c16="http://schemas.microsoft.com/office/drawing/2014/chart" uri="{C3380CC4-5D6E-409C-BE32-E72D297353CC}">
              <c16:uniqueId val="{00000000-4F33-4241-99B9-6878244BCDE9}"/>
            </c:ext>
          </c:extLst>
        </c:ser>
        <c:dLbls>
          <c:dLblPos val="inEnd"/>
          <c:showLegendKey val="0"/>
          <c:showVal val="1"/>
          <c:showCatName val="0"/>
          <c:showSerName val="0"/>
          <c:showPercent val="0"/>
          <c:showBubbleSize val="0"/>
        </c:dLbls>
        <c:gapWidth val="65"/>
        <c:axId val="647257808"/>
        <c:axId val="647253232"/>
      </c:barChart>
      <c:catAx>
        <c:axId val="647257808"/>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t" anchorCtr="1"/>
          <a:lstStyle/>
          <a:p>
            <a:pPr algn="just">
              <a:defRPr sz="1197" b="0" i="0" u="none" strike="noStrike" kern="1200" cap="all" baseline="0">
                <a:solidFill>
                  <a:schemeClr val="dk1">
                    <a:lumMod val="75000"/>
                    <a:lumOff val="25000"/>
                  </a:schemeClr>
                </a:solidFill>
                <a:latin typeface="+mn-lt"/>
                <a:ea typeface="+mn-ea"/>
                <a:cs typeface="+mn-cs"/>
              </a:defRPr>
            </a:pPr>
            <a:endParaRPr lang="en-US"/>
          </a:p>
        </c:txPr>
        <c:crossAx val="647253232"/>
        <c:crosses val="autoZero"/>
        <c:auto val="1"/>
        <c:lblAlgn val="ctr"/>
        <c:lblOffset val="100"/>
        <c:noMultiLvlLbl val="0"/>
      </c:catAx>
      <c:valAx>
        <c:axId val="647253232"/>
        <c:scaling>
          <c:orientation val="minMax"/>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crossAx val="6472578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34">
  <cs:axisTitle>
    <cs:lnRef idx="0"/>
    <cs:fillRef idx="0"/>
    <cs:effectRef idx="0"/>
    <cs:fontRef idx="minor">
      <a:schemeClr val="dk1">
        <a:lumMod val="65000"/>
        <a:lumOff val="35000"/>
      </a:schemeClr>
    </cs:fontRef>
    <cs:defRPr sz="1197"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330" kern="120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cs:styleClr val="auto"/>
    </cs:fontRef>
    <cs:spPr/>
    <cs:defRPr sz="1197" b="1" i="0" u="none" strike="noStrike" kern="1200" baseline="0"/>
  </cs:dataLabel>
  <cs:dataLabelCallout>
    <cs:lnRef idx="0"/>
    <cs:fillRef idx="0"/>
    <cs:effectRef idx="0"/>
    <cs:fontRef idx="minor">
      <a:schemeClr val="dk1">
        <a:lumMod val="65000"/>
        <a:lumOff val="35000"/>
      </a:schemeClr>
    </cs:fontRef>
    <cs:spPr>
      <a:solidFill>
        <a:schemeClr val="lt1"/>
      </a:solidFill>
      <a:ln w="9575">
        <a:solidFill>
          <a:schemeClr val="lt1">
            <a:lumMod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19050" cap="rnd" cmpd="sng" algn="ctr">
        <a:solidFill>
          <a:schemeClr val="phClr">
            <a:shade val="95000"/>
            <a:satMod val="105000"/>
          </a:schemeClr>
        </a:solidFill>
        <a:round/>
      </a:ln>
    </cs:spPr>
  </cs:dataPointLine>
  <cs:dataPointMarker>
    <cs:lnRef idx="0"/>
    <cs:fillRef idx="0"/>
    <cs:effectRef idx="0"/>
    <cs:fontRef idx="minor">
      <a:schemeClr val="dk1"/>
    </cs:fontRef>
    <cs:spPr>
      <a:solidFill>
        <a:schemeClr val="lt1"/>
      </a:solidFill>
    </cs:spPr>
  </cs:dataPointMarker>
  <cs:dataPointMarkerLayout symbol="circle" size="17"/>
  <cs:dataPointWireframe>
    <cs:lnRef idx="0">
      <cs:styleClr val="auto"/>
    </cs:lnRef>
    <cs:fillRef idx="1"/>
    <cs:effectRef idx="0"/>
    <cs:fontRef idx="minor">
      <a:schemeClr val="dk1"/>
    </cs:fontRef>
    <cs:spPr>
      <a:ln w="9525">
        <a:solidFill>
          <a:schemeClr val="phClr"/>
        </a:solidFill>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35000"/>
            <a:lumOff val="65000"/>
          </a:schemeClr>
        </a:solidFill>
      </a:ln>
    </cs:spPr>
  </cs:dropLine>
  <cs:errorBar>
    <cs:lnRef idx="0"/>
    <cs:fillRef idx="0"/>
    <cs:effectRef idx="0"/>
    <cs:fontRef idx="minor">
      <a:schemeClr val="dk1"/>
    </cs:fontRef>
    <cs:spPr>
      <a:ln w="9525">
        <a:solidFill>
          <a:schemeClr val="dk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35000"/>
            <a:lumOff val="65000"/>
          </a:schemeClr>
        </a:solidFill>
      </a:ln>
    </cs:spPr>
  </cs:seriesLine>
  <cs:title>
    <cs:lnRef idx="0"/>
    <cs:fillRef idx="0"/>
    <cs:effectRef idx="0"/>
    <cs:fontRef idx="minor">
      <a:schemeClr val="dk1"/>
    </cs:fontRef>
    <cs:defRPr sz="1915" b="0" kern="1200" cap="all" spc="0" baseline="0">
      <a:gradFill>
        <a:gsLst>
          <a:gs pos="0">
            <a:schemeClr val="dk1">
              <a:lumMod val="50000"/>
              <a:lumOff val="50000"/>
            </a:schemeClr>
          </a:gs>
          <a:gs pos="100000">
            <a:schemeClr val="dk1">
              <a:lumMod val="85000"/>
              <a:lumOff val="15000"/>
            </a:schemeClr>
          </a:gs>
        </a:gsLst>
        <a:lin ang="5400000" scaled="0"/>
      </a:gradFill>
    </cs:defRPr>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dk1">
            <a:lumMod val="50000"/>
            <a:lumOff val="50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34">
  <cs:axisTitle>
    <cs:lnRef idx="0"/>
    <cs:fillRef idx="0"/>
    <cs:effectRef idx="0"/>
    <cs:fontRef idx="minor">
      <a:schemeClr val="dk1">
        <a:lumMod val="65000"/>
        <a:lumOff val="35000"/>
      </a:schemeClr>
    </cs:fontRef>
    <cs:defRPr sz="1197"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330" kern="120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cs:styleClr val="auto"/>
    </cs:fontRef>
    <cs:spPr/>
    <cs:defRPr sz="1197" b="1" i="0" u="none" strike="noStrike" kern="1200" baseline="0"/>
  </cs:dataLabel>
  <cs:dataLabelCallout>
    <cs:lnRef idx="0"/>
    <cs:fillRef idx="0"/>
    <cs:effectRef idx="0"/>
    <cs:fontRef idx="minor">
      <a:schemeClr val="dk1">
        <a:lumMod val="65000"/>
        <a:lumOff val="35000"/>
      </a:schemeClr>
    </cs:fontRef>
    <cs:spPr>
      <a:solidFill>
        <a:schemeClr val="lt1"/>
      </a:solidFill>
      <a:ln w="9575">
        <a:solidFill>
          <a:schemeClr val="lt1">
            <a:lumMod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19050" cap="rnd" cmpd="sng" algn="ctr">
        <a:solidFill>
          <a:schemeClr val="phClr">
            <a:shade val="95000"/>
            <a:satMod val="105000"/>
          </a:schemeClr>
        </a:solidFill>
        <a:round/>
      </a:ln>
    </cs:spPr>
  </cs:dataPointLine>
  <cs:dataPointMarker>
    <cs:lnRef idx="0"/>
    <cs:fillRef idx="0"/>
    <cs:effectRef idx="0"/>
    <cs:fontRef idx="minor">
      <a:schemeClr val="dk1"/>
    </cs:fontRef>
    <cs:spPr>
      <a:solidFill>
        <a:schemeClr val="lt1"/>
      </a:solidFill>
    </cs:spPr>
  </cs:dataPointMarker>
  <cs:dataPointMarkerLayout symbol="circle" size="17"/>
  <cs:dataPointWireframe>
    <cs:lnRef idx="0">
      <cs:styleClr val="auto"/>
    </cs:lnRef>
    <cs:fillRef idx="1"/>
    <cs:effectRef idx="0"/>
    <cs:fontRef idx="minor">
      <a:schemeClr val="dk1"/>
    </cs:fontRef>
    <cs:spPr>
      <a:ln w="9525">
        <a:solidFill>
          <a:schemeClr val="phClr"/>
        </a:solidFill>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35000"/>
            <a:lumOff val="65000"/>
          </a:schemeClr>
        </a:solidFill>
      </a:ln>
    </cs:spPr>
  </cs:dropLine>
  <cs:errorBar>
    <cs:lnRef idx="0"/>
    <cs:fillRef idx="0"/>
    <cs:effectRef idx="0"/>
    <cs:fontRef idx="minor">
      <a:schemeClr val="dk1"/>
    </cs:fontRef>
    <cs:spPr>
      <a:ln w="9525">
        <a:solidFill>
          <a:schemeClr val="dk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35000"/>
            <a:lumOff val="65000"/>
          </a:schemeClr>
        </a:solidFill>
      </a:ln>
    </cs:spPr>
  </cs:seriesLine>
  <cs:title>
    <cs:lnRef idx="0"/>
    <cs:fillRef idx="0"/>
    <cs:effectRef idx="0"/>
    <cs:fontRef idx="minor">
      <a:schemeClr val="dk1"/>
    </cs:fontRef>
    <cs:defRPr sz="1915" b="0" kern="1200" cap="all" spc="0" baseline="0">
      <a:gradFill>
        <a:gsLst>
          <a:gs pos="0">
            <a:schemeClr val="dk1">
              <a:lumMod val="50000"/>
              <a:lumOff val="50000"/>
            </a:schemeClr>
          </a:gs>
          <a:gs pos="100000">
            <a:schemeClr val="dk1">
              <a:lumMod val="85000"/>
              <a:lumOff val="15000"/>
            </a:schemeClr>
          </a:gs>
        </a:gsLst>
        <a:lin ang="5400000" scaled="0"/>
      </a:gradFill>
    </cs:defRPr>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dk1">
            <a:lumMod val="50000"/>
            <a:lumOff val="50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1.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2.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C55A12-85BE-400B-8AD8-699AF3665C01}" type="datetimeFigureOut">
              <a:rPr lang="en-US" smtClean="0"/>
              <a:t>12/8/2022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FB47CE-28DE-484B-A6A5-D1C82554C8CE}" type="slidenum">
              <a:rPr lang="en-US" smtClean="0"/>
              <a:t>‹#›</a:t>
            </a:fld>
            <a:endParaRPr lang="en-US"/>
          </a:p>
        </p:txBody>
      </p:sp>
    </p:spTree>
    <p:extLst>
      <p:ext uri="{BB962C8B-B14F-4D97-AF65-F5344CB8AC3E}">
        <p14:creationId xmlns:p14="http://schemas.microsoft.com/office/powerpoint/2010/main" val="2155839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8975" y="938213"/>
            <a:ext cx="4832350" cy="27193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22167"/>
                </a:solidFill>
                <a:effectLst/>
                <a:uLnTx/>
                <a:uFillTx/>
                <a:latin typeface="Verdana"/>
                <a:ea typeface="+mn-ea"/>
                <a:cs typeface="+mn-cs"/>
              </a:rPr>
              <a:t>Slide </a:t>
            </a:r>
            <a:fld id="{29DE756F-184F-4D3A-B7EF-A08AD88F334E}" type="slidenum">
              <a:rPr kumimoji="0" lang="en-US" sz="1200" b="0" i="0" u="none" strike="noStrike" kern="1200" cap="none" spc="0" normalizeH="0" baseline="0" noProof="0" smtClean="0">
                <a:ln>
                  <a:noFill/>
                </a:ln>
                <a:solidFill>
                  <a:srgbClr val="022167"/>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srgbClr val="022167"/>
              </a:solidFill>
              <a:effectLst/>
              <a:uLnTx/>
              <a:uFillTx/>
              <a:latin typeface="Verdana"/>
              <a:ea typeface="+mn-ea"/>
              <a:cs typeface="+mn-cs"/>
            </a:endParaRPr>
          </a:p>
        </p:txBody>
      </p:sp>
    </p:spTree>
    <p:extLst>
      <p:ext uri="{BB962C8B-B14F-4D97-AF65-F5344CB8AC3E}">
        <p14:creationId xmlns:p14="http://schemas.microsoft.com/office/powerpoint/2010/main" val="4157398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92150"/>
            <a:ext cx="3556000" cy="2001838"/>
          </a:xfrm>
        </p:spPr>
      </p:sp>
      <p:sp>
        <p:nvSpPr>
          <p:cNvPr id="3" name="Notes Placeholder 2"/>
          <p:cNvSpPr>
            <a:spLocks noGrp="1"/>
          </p:cNvSpPr>
          <p:nvPr>
            <p:ph type="body" idx="1"/>
          </p:nvPr>
        </p:nvSpPr>
        <p:spPr/>
        <p:txBody>
          <a:bodyPr/>
          <a:lstStyle/>
          <a:p>
            <a:pPr lvl="1">
              <a:buFont typeface="Wingdings 3" panose="05040102010807070707" pitchFamily="18" charset="2"/>
              <a:buChar char=""/>
            </a:pPr>
            <a:r>
              <a:rPr lang="en-US" dirty="0"/>
              <a:t>Survey distribution through focus group participants and their stakeholders.  Two response groups – explain: </a:t>
            </a:r>
            <a:r>
              <a:rPr lang="en-US" sz="1200" dirty="0"/>
              <a:t>58% rural </a:t>
            </a:r>
          </a:p>
          <a:p>
            <a:pPr lvl="1">
              <a:buFont typeface="Wingdings 3" panose="05040102010807070707" pitchFamily="18" charset="2"/>
              <a:buChar char=""/>
            </a:pPr>
            <a:r>
              <a:rPr lang="en-US" sz="1200" dirty="0"/>
              <a:t>39% urban</a:t>
            </a:r>
          </a:p>
          <a:p>
            <a:r>
              <a:rPr lang="en-US" dirty="0"/>
              <a:t>661 included 41 family members or persons with lived experience</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22167"/>
                </a:solidFill>
                <a:effectLst/>
                <a:uLnTx/>
                <a:uFillTx/>
                <a:latin typeface="Verdana"/>
                <a:ea typeface="+mn-ea"/>
                <a:cs typeface="+mn-cs"/>
              </a:rPr>
              <a:t>Slide </a:t>
            </a:r>
            <a:fld id="{29DE756F-184F-4D3A-B7EF-A08AD88F334E}" type="slidenum">
              <a:rPr kumimoji="0" lang="en-US" sz="1200" b="0" i="0" u="none" strike="noStrike" kern="1200" cap="none" spc="0" normalizeH="0" baseline="0" noProof="0" smtClean="0">
                <a:ln>
                  <a:noFill/>
                </a:ln>
                <a:solidFill>
                  <a:srgbClr val="022167"/>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srgbClr val="022167"/>
              </a:solidFill>
              <a:effectLst/>
              <a:uLnTx/>
              <a:uFillTx/>
              <a:latin typeface="Verdana"/>
              <a:ea typeface="+mn-ea"/>
              <a:cs typeface="+mn-cs"/>
            </a:endParaRPr>
          </a:p>
        </p:txBody>
      </p:sp>
    </p:spTree>
    <p:extLst>
      <p:ext uri="{BB962C8B-B14F-4D97-AF65-F5344CB8AC3E}">
        <p14:creationId xmlns:p14="http://schemas.microsoft.com/office/powerpoint/2010/main" val="28527477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EXACT QUESTION: “</a:t>
            </a:r>
            <a:r>
              <a:rPr kumimoji="0" lang="en-US" altLang="en-US" sz="1600" b="1" i="0" u="none" strike="noStrike" cap="none" normalizeH="0" baseline="0" dirty="0">
                <a:ln>
                  <a:noFill/>
                </a:ln>
                <a:solidFill>
                  <a:schemeClr val="bg1"/>
                </a:solidFill>
                <a:latin typeface="+mj-lt"/>
                <a:ea typeface="Verdana" panose="020B0604030504040204" pitchFamily="34" charset="0"/>
                <a:cs typeface="Times New Roman" panose="02020603050405020304" pitchFamily="18" charset="0"/>
              </a:rPr>
              <a:t>Which of the following should be prioritized to ensure greater access by children needing services? (n=620)*”</a:t>
            </a:r>
            <a:r>
              <a:rPr lang="en-US" dirty="0">
                <a:solidFill>
                  <a:schemeClr val="accent1"/>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accent1"/>
                </a:solidFill>
              </a:rPr>
              <a:t>*Among external stakeholders (excluding family members and individuals with lived experience)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22167"/>
                </a:solidFill>
                <a:effectLst/>
                <a:uLnTx/>
                <a:uFillTx/>
                <a:latin typeface="Verdana"/>
                <a:ea typeface="+mn-ea"/>
                <a:cs typeface="+mn-cs"/>
              </a:rPr>
              <a:t>Slide </a:t>
            </a:r>
            <a:fld id="{29DE756F-184F-4D3A-B7EF-A08AD88F334E}" type="slidenum">
              <a:rPr kumimoji="0" lang="en-US" sz="1200" b="0" i="0" u="none" strike="noStrike" kern="1200" cap="none" spc="0" normalizeH="0" baseline="0" noProof="0" smtClean="0">
                <a:ln>
                  <a:noFill/>
                </a:ln>
                <a:solidFill>
                  <a:srgbClr val="022167"/>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srgbClr val="022167"/>
              </a:solidFill>
              <a:effectLst/>
              <a:uLnTx/>
              <a:uFillTx/>
              <a:latin typeface="Verdana"/>
              <a:ea typeface="+mn-ea"/>
              <a:cs typeface="+mn-cs"/>
            </a:endParaRPr>
          </a:p>
        </p:txBody>
      </p:sp>
    </p:spTree>
    <p:extLst>
      <p:ext uri="{BB962C8B-B14F-4D97-AF65-F5344CB8AC3E}">
        <p14:creationId xmlns:p14="http://schemas.microsoft.com/office/powerpoint/2010/main" val="33281668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altLang="en-US" sz="1200" b="1" i="0" u="none" strike="noStrike" cap="none" normalizeH="0" baseline="0" dirty="0">
                <a:ln>
                  <a:noFill/>
                </a:ln>
                <a:solidFill>
                  <a:schemeClr val="bg1"/>
                </a:solidFill>
                <a:latin typeface="+mj-lt"/>
                <a:ea typeface="Verdana" panose="020B0604030504040204" pitchFamily="34" charset="0"/>
                <a:cs typeface="Times New Roman" panose="02020603050405020304" pitchFamily="18" charset="0"/>
              </a:rPr>
              <a:t>Which of the following mental health services should be expanded for children living with mental health conditions in your community? </a:t>
            </a:r>
            <a:r>
              <a:rPr lang="en-US" altLang="en-US" sz="1200" b="1" dirty="0">
                <a:latin typeface="+mj-lt"/>
                <a:ea typeface="Verdana" panose="020B0604030504040204" pitchFamily="34" charset="0"/>
                <a:cs typeface="Times New Roman" panose="02020603050405020304" pitchFamily="18" charset="0"/>
              </a:rPr>
              <a:t>(</a:t>
            </a:r>
            <a:r>
              <a:rPr kumimoji="0" lang="en-US" altLang="en-US" sz="1200" b="1" i="0" u="none" strike="noStrike" cap="none" normalizeH="0" baseline="0" dirty="0">
                <a:ln>
                  <a:noFill/>
                </a:ln>
                <a:solidFill>
                  <a:schemeClr val="bg1"/>
                </a:solidFill>
                <a:latin typeface="+mj-lt"/>
                <a:ea typeface="Verdana" panose="020B0604030504040204" pitchFamily="34" charset="0"/>
                <a:cs typeface="Times New Roman" panose="02020603050405020304" pitchFamily="18" charset="0"/>
              </a:rPr>
              <a:t>n=620)*</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22167"/>
                </a:solidFill>
                <a:effectLst/>
                <a:uLnTx/>
                <a:uFillTx/>
                <a:latin typeface="Verdana"/>
                <a:ea typeface="+mn-ea"/>
                <a:cs typeface="+mn-cs"/>
              </a:rPr>
              <a:t>Slide </a:t>
            </a:r>
            <a:fld id="{29DE756F-184F-4D3A-B7EF-A08AD88F334E}" type="slidenum">
              <a:rPr kumimoji="0" lang="en-US" sz="1200" b="0" i="0" u="none" strike="noStrike" kern="1200" cap="none" spc="0" normalizeH="0" baseline="0" noProof="0" smtClean="0">
                <a:ln>
                  <a:noFill/>
                </a:ln>
                <a:solidFill>
                  <a:srgbClr val="022167"/>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srgbClr val="022167"/>
              </a:solidFill>
              <a:effectLst/>
              <a:uLnTx/>
              <a:uFillTx/>
              <a:latin typeface="Verdana"/>
              <a:ea typeface="+mn-ea"/>
              <a:cs typeface="+mn-cs"/>
            </a:endParaRPr>
          </a:p>
        </p:txBody>
      </p:sp>
    </p:spTree>
    <p:extLst>
      <p:ext uri="{BB962C8B-B14F-4D97-AF65-F5344CB8AC3E}">
        <p14:creationId xmlns:p14="http://schemas.microsoft.com/office/powerpoint/2010/main" val="3328166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altLang="en-US" sz="1600" b="1" i="0" u="none" strike="noStrike" cap="none" normalizeH="0" baseline="0" dirty="0">
                <a:ln>
                  <a:noFill/>
                </a:ln>
                <a:solidFill>
                  <a:schemeClr val="bg1"/>
                </a:solidFill>
                <a:latin typeface="+mj-lt"/>
                <a:ea typeface="Verdana" panose="020B0604030504040204" pitchFamily="34" charset="0"/>
                <a:cs typeface="Times New Roman" panose="02020603050405020304" pitchFamily="18" charset="0"/>
              </a:rPr>
              <a:t>What are the most significant barriers that prevent children experiencing mental health conditions from accessing care in your community? (n=620)*</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22167"/>
                </a:solidFill>
                <a:effectLst/>
                <a:uLnTx/>
                <a:uFillTx/>
                <a:latin typeface="Verdana"/>
                <a:ea typeface="+mn-ea"/>
                <a:cs typeface="+mn-cs"/>
              </a:rPr>
              <a:t>Slide </a:t>
            </a:r>
            <a:fld id="{29DE756F-184F-4D3A-B7EF-A08AD88F334E}" type="slidenum">
              <a:rPr kumimoji="0" lang="en-US" sz="1200" b="0" i="0" u="none" strike="noStrike" kern="1200" cap="none" spc="0" normalizeH="0" baseline="0" noProof="0" smtClean="0">
                <a:ln>
                  <a:noFill/>
                </a:ln>
                <a:solidFill>
                  <a:srgbClr val="022167"/>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srgbClr val="022167"/>
              </a:solidFill>
              <a:effectLst/>
              <a:uLnTx/>
              <a:uFillTx/>
              <a:latin typeface="Verdana"/>
              <a:ea typeface="+mn-ea"/>
              <a:cs typeface="+mn-cs"/>
            </a:endParaRPr>
          </a:p>
        </p:txBody>
      </p:sp>
    </p:spTree>
    <p:extLst>
      <p:ext uri="{BB962C8B-B14F-4D97-AF65-F5344CB8AC3E}">
        <p14:creationId xmlns:p14="http://schemas.microsoft.com/office/powerpoint/2010/main" val="3328166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altLang="en-US" sz="1600" b="1" i="0" u="none" strike="noStrike" cap="none" normalizeH="0" baseline="0" dirty="0">
                <a:ln>
                  <a:noFill/>
                </a:ln>
                <a:solidFill>
                  <a:schemeClr val="bg1"/>
                </a:solidFill>
                <a:latin typeface="+mj-lt"/>
                <a:ea typeface="Verdana" panose="020B0604030504040204" pitchFamily="34" charset="0"/>
                <a:cs typeface="Times New Roman" panose="02020603050405020304" pitchFamily="18" charset="0"/>
              </a:rPr>
              <a:t>Are there children for which it is more difficult to find inpatient psychiatric services? Select no more than five</a:t>
            </a:r>
          </a:p>
          <a:p>
            <a:r>
              <a:rPr lang="en-US" sz="1800" b="0" i="0" u="none" strike="noStrike" baseline="0" dirty="0">
                <a:solidFill>
                  <a:srgbClr val="333333"/>
                </a:solidFill>
                <a:latin typeface="Arial" panose="020B0604020202020204" pitchFamily="34" charset="0"/>
              </a:rPr>
              <a:t>Children who are enrolled in Medicaid managed care organizations	7%</a:t>
            </a:r>
          </a:p>
          <a:p>
            <a:r>
              <a:rPr lang="en-US" sz="1800" b="0" i="0" u="none" strike="noStrike" baseline="0" dirty="0">
                <a:solidFill>
                  <a:srgbClr val="333333"/>
                </a:solidFill>
                <a:latin typeface="Arial" panose="020B0604020202020204" pitchFamily="34" charset="0"/>
              </a:rPr>
              <a:t>Children enrolled in private insurance	7%</a:t>
            </a:r>
          </a:p>
          <a:p>
            <a:r>
              <a:rPr lang="en-US" sz="1800" b="0" i="0" u="none" strike="noStrike" baseline="0" dirty="0">
                <a:solidFill>
                  <a:srgbClr val="333333"/>
                </a:solidFill>
                <a:latin typeface="Arial" panose="020B0604020202020204" pitchFamily="34" charset="0"/>
              </a:rPr>
              <a:t>Children who are enrolled in Medicaid but are not enrolled in a Medicaid managed care organization	8%</a:t>
            </a:r>
          </a:p>
          <a:p>
            <a:r>
              <a:rPr lang="en-US" sz="1800" b="0" i="0" u="none" strike="noStrike" baseline="0" dirty="0">
                <a:solidFill>
                  <a:srgbClr val="333333"/>
                </a:solidFill>
                <a:latin typeface="Arial" panose="020B0604020202020204" pitchFamily="34" charset="0"/>
              </a:rPr>
              <a:t>Children under Department of Family Protective Services conservatorship	12%</a:t>
            </a:r>
          </a:p>
          <a:p>
            <a:r>
              <a:rPr lang="en-US" sz="1800" b="0" i="0" u="none" strike="noStrike" baseline="0" dirty="0">
                <a:solidFill>
                  <a:srgbClr val="333333"/>
                </a:solidFill>
                <a:latin typeface="Arial" panose="020B0604020202020204" pitchFamily="34" charset="0"/>
              </a:rPr>
              <a:t>Children that are not US citizens	20%</a:t>
            </a:r>
          </a:p>
          <a:p>
            <a:r>
              <a:rPr lang="en-US" sz="1800" b="0" i="0" u="none" strike="noStrike" baseline="0" dirty="0">
                <a:solidFill>
                  <a:srgbClr val="333333"/>
                </a:solidFill>
                <a:latin typeface="Arial" panose="020B0604020202020204" pitchFamily="34" charset="0"/>
              </a:rPr>
              <a:t>Children with history of  trauma	20%</a:t>
            </a:r>
          </a:p>
          <a:p>
            <a:r>
              <a:rPr lang="en-US" sz="1800" b="0" i="0" u="none" strike="noStrike" baseline="0" dirty="0">
                <a:solidFill>
                  <a:srgbClr val="333333"/>
                </a:solidFill>
                <a:latin typeface="Arial" panose="020B0604020202020204" pitchFamily="34" charset="0"/>
              </a:rPr>
              <a:t>Children with co-occurring substance use disorders	21%</a:t>
            </a:r>
          </a:p>
          <a:p>
            <a:r>
              <a:rPr lang="en-US" sz="1800" b="0" i="0" u="none" strike="noStrike" baseline="0" dirty="0">
                <a:solidFill>
                  <a:srgbClr val="333333"/>
                </a:solidFill>
                <a:latin typeface="Arial" panose="020B0604020202020204" pitchFamily="34" charset="0"/>
              </a:rPr>
              <a:t>Children with history of physical aggression	24%</a:t>
            </a:r>
          </a:p>
          <a:p>
            <a:r>
              <a:rPr lang="en-US" sz="1800" b="0" i="0" u="none" strike="noStrike" baseline="0" dirty="0">
                <a:solidFill>
                  <a:srgbClr val="333333"/>
                </a:solidFill>
                <a:latin typeface="Arial" panose="020B0604020202020204" pitchFamily="34" charset="0"/>
              </a:rPr>
              <a:t>Children with co-occurring autism spectrum disorder	36%</a:t>
            </a:r>
          </a:p>
          <a:p>
            <a:r>
              <a:rPr lang="en-US" sz="1800" b="0" i="0" u="none" strike="noStrike" baseline="0" dirty="0">
                <a:solidFill>
                  <a:srgbClr val="333333"/>
                </a:solidFill>
                <a:latin typeface="Arial" panose="020B0604020202020204" pitchFamily="34" charset="0"/>
              </a:rPr>
              <a:t>Children with co-occurring Intellectual Developmental Disabilities (excluding autism spectrum disorder)	42%</a:t>
            </a:r>
          </a:p>
          <a:p>
            <a:r>
              <a:rPr lang="en-US" sz="1800" b="0" i="0" u="none" strike="noStrike" baseline="0" dirty="0">
                <a:solidFill>
                  <a:srgbClr val="333333"/>
                </a:solidFill>
                <a:latin typeface="Arial" panose="020B0604020202020204" pitchFamily="34" charset="0"/>
              </a:rPr>
              <a:t>Children who do not have any health coverage or insurance	45%</a:t>
            </a:r>
          </a:p>
          <a:p>
            <a:r>
              <a:rPr lang="en-US" sz="1800" b="0" i="0" u="none" strike="noStrike" baseline="0" dirty="0">
                <a:solidFill>
                  <a:srgbClr val="333333"/>
                </a:solidFill>
                <a:latin typeface="Arial" panose="020B0604020202020204" pitchFamily="34" charset="0"/>
              </a:rPr>
              <a:t>Children who require longer hospitalizations	48%</a:t>
            </a:r>
          </a:p>
          <a:p>
            <a:r>
              <a:rPr lang="en-US" sz="1800" b="0" i="0" u="none" strike="noStrike" baseline="0" dirty="0">
                <a:solidFill>
                  <a:srgbClr val="333333"/>
                </a:solidFill>
                <a:latin typeface="Arial" panose="020B0604020202020204" pitchFamily="34" charset="0"/>
              </a:rPr>
              <a:t>Children with current physical aggression	48%</a:t>
            </a:r>
          </a:p>
          <a:p>
            <a:r>
              <a:rPr lang="en-US" sz="1800" b="0" i="0" u="none" strike="noStrike" baseline="0" dirty="0">
                <a:solidFill>
                  <a:srgbClr val="333333"/>
                </a:solidFill>
                <a:latin typeface="Arial" panose="020B0604020202020204" pitchFamily="34" charset="0"/>
              </a:rPr>
              <a:t>Children younger than 13	50%</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22167"/>
                </a:solidFill>
                <a:effectLst/>
                <a:uLnTx/>
                <a:uFillTx/>
                <a:latin typeface="Verdana"/>
                <a:ea typeface="+mn-ea"/>
                <a:cs typeface="+mn-cs"/>
              </a:rPr>
              <a:t>Slide </a:t>
            </a:r>
            <a:fld id="{29DE756F-184F-4D3A-B7EF-A08AD88F334E}" type="slidenum">
              <a:rPr kumimoji="0" lang="en-US" sz="1200" b="0" i="0" u="none" strike="noStrike" kern="1200" cap="none" spc="0" normalizeH="0" baseline="0" noProof="0" smtClean="0">
                <a:ln>
                  <a:noFill/>
                </a:ln>
                <a:solidFill>
                  <a:srgbClr val="022167"/>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srgbClr val="022167"/>
              </a:solidFill>
              <a:effectLst/>
              <a:uLnTx/>
              <a:uFillTx/>
              <a:latin typeface="Verdana"/>
              <a:ea typeface="+mn-ea"/>
              <a:cs typeface="+mn-cs"/>
            </a:endParaRPr>
          </a:p>
        </p:txBody>
      </p:sp>
    </p:spTree>
    <p:extLst>
      <p:ext uri="{BB962C8B-B14F-4D97-AF65-F5344CB8AC3E}">
        <p14:creationId xmlns:p14="http://schemas.microsoft.com/office/powerpoint/2010/main" val="33281668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altLang="en-US" sz="1600" b="1" i="0" u="none" strike="noStrike" cap="none" normalizeH="0" baseline="0" dirty="0">
                <a:ln>
                  <a:noFill/>
                </a:ln>
                <a:solidFill>
                  <a:schemeClr val="bg1"/>
                </a:solidFill>
                <a:latin typeface="+mj-lt"/>
                <a:ea typeface="Verdana" panose="020B0604030504040204" pitchFamily="34" charset="0"/>
                <a:cs typeface="Times New Roman" panose="02020603050405020304" pitchFamily="18" charset="0"/>
              </a:rPr>
              <a:t>Before the COVID-19 Pandemic, were you able to access state psychiatric hospital services  for children at the time they were needed?(n=620 respondents)*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22167"/>
                </a:solidFill>
                <a:effectLst/>
                <a:uLnTx/>
                <a:uFillTx/>
                <a:latin typeface="Verdana"/>
                <a:ea typeface="+mn-ea"/>
                <a:cs typeface="+mn-cs"/>
              </a:rPr>
              <a:t>Slide </a:t>
            </a:r>
            <a:fld id="{29DE756F-184F-4D3A-B7EF-A08AD88F334E}" type="slidenum">
              <a:rPr kumimoji="0" lang="en-US" sz="1200" b="0" i="0" u="none" strike="noStrike" kern="1200" cap="none" spc="0" normalizeH="0" baseline="0" noProof="0" smtClean="0">
                <a:ln>
                  <a:noFill/>
                </a:ln>
                <a:solidFill>
                  <a:srgbClr val="022167"/>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srgbClr val="022167"/>
              </a:solidFill>
              <a:effectLst/>
              <a:uLnTx/>
              <a:uFillTx/>
              <a:latin typeface="Verdana"/>
              <a:ea typeface="+mn-ea"/>
              <a:cs typeface="+mn-cs"/>
            </a:endParaRPr>
          </a:p>
        </p:txBody>
      </p:sp>
    </p:spTree>
    <p:extLst>
      <p:ext uri="{BB962C8B-B14F-4D97-AF65-F5344CB8AC3E}">
        <p14:creationId xmlns:p14="http://schemas.microsoft.com/office/powerpoint/2010/main" val="33281668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altLang="en-US" sz="1600" b="1" i="0" u="none" strike="noStrike" cap="none" normalizeH="0" baseline="0" dirty="0">
                <a:ln>
                  <a:noFill/>
                </a:ln>
                <a:solidFill>
                  <a:schemeClr val="bg1"/>
                </a:solidFill>
                <a:latin typeface="+mj-lt"/>
                <a:ea typeface="Verdana" panose="020B0604030504040204" pitchFamily="34" charset="0"/>
                <a:cs typeface="Times New Roman" panose="02020603050405020304" pitchFamily="18" charset="0"/>
              </a:rPr>
              <a:t>During the COVID-19 Pandemic, were you able to access state psychiatric hospital services  for children at the time they were needed?(n=620 respondents)*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22167"/>
                </a:solidFill>
                <a:effectLst/>
                <a:uLnTx/>
                <a:uFillTx/>
                <a:latin typeface="Verdana"/>
                <a:ea typeface="+mn-ea"/>
                <a:cs typeface="+mn-cs"/>
              </a:rPr>
              <a:t>Slide </a:t>
            </a:r>
            <a:fld id="{29DE756F-184F-4D3A-B7EF-A08AD88F334E}" type="slidenum">
              <a:rPr kumimoji="0" lang="en-US" sz="1200" b="0" i="0" u="none" strike="noStrike" kern="1200" cap="none" spc="0" normalizeH="0" baseline="0" noProof="0" smtClean="0">
                <a:ln>
                  <a:noFill/>
                </a:ln>
                <a:solidFill>
                  <a:srgbClr val="022167"/>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srgbClr val="022167"/>
              </a:solidFill>
              <a:effectLst/>
              <a:uLnTx/>
              <a:uFillTx/>
              <a:latin typeface="Verdana"/>
              <a:ea typeface="+mn-ea"/>
              <a:cs typeface="+mn-cs"/>
            </a:endParaRPr>
          </a:p>
        </p:txBody>
      </p:sp>
    </p:spTree>
    <p:extLst>
      <p:ext uri="{BB962C8B-B14F-4D97-AF65-F5344CB8AC3E}">
        <p14:creationId xmlns:p14="http://schemas.microsoft.com/office/powerpoint/2010/main" val="33281668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92150"/>
            <a:ext cx="3556000" cy="200183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600" b="1" i="0" u="none" strike="noStrike" cap="none" normalizeH="0" baseline="0" dirty="0">
                <a:ln>
                  <a:noFill/>
                </a:ln>
                <a:solidFill>
                  <a:schemeClr val="bg1"/>
                </a:solidFill>
                <a:effectLst/>
                <a:latin typeface="+mj-lt"/>
              </a:rPr>
              <a:t>What services, if made available, would provide children alternatives that would decrease the need for state psychiatric hospitals</a:t>
            </a:r>
            <a:r>
              <a:rPr lang="en-US" altLang="en-US" sz="1600" b="1" dirty="0">
                <a:effectLst/>
                <a:latin typeface="+mj-lt"/>
                <a:ea typeface="Verdana" panose="020B0604030504040204" pitchFamily="34" charset="0"/>
                <a:cs typeface="Times New Roman" panose="02020603050405020304" pitchFamily="18" charset="0"/>
              </a:rPr>
              <a:t>? (1 of 2)</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22167"/>
                </a:solidFill>
                <a:effectLst/>
                <a:uLnTx/>
                <a:uFillTx/>
                <a:latin typeface="Verdana"/>
                <a:ea typeface="+mn-ea"/>
                <a:cs typeface="+mn-cs"/>
              </a:rPr>
              <a:t>Slide </a:t>
            </a:r>
            <a:fld id="{29DE756F-184F-4D3A-B7EF-A08AD88F334E}" type="slidenum">
              <a:rPr kumimoji="0" lang="en-US" sz="1200" b="0" i="0" u="none" strike="noStrike" kern="1200" cap="none" spc="0" normalizeH="0" baseline="0" noProof="0" smtClean="0">
                <a:ln>
                  <a:noFill/>
                </a:ln>
                <a:solidFill>
                  <a:srgbClr val="022167"/>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srgbClr val="022167"/>
              </a:solidFill>
              <a:effectLst/>
              <a:uLnTx/>
              <a:uFillTx/>
              <a:latin typeface="Verdana"/>
              <a:ea typeface="+mn-ea"/>
              <a:cs typeface="+mn-cs"/>
            </a:endParaRPr>
          </a:p>
        </p:txBody>
      </p:sp>
    </p:spTree>
    <p:extLst>
      <p:ext uri="{BB962C8B-B14F-4D97-AF65-F5344CB8AC3E}">
        <p14:creationId xmlns:p14="http://schemas.microsoft.com/office/powerpoint/2010/main" val="33778315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92150"/>
            <a:ext cx="3556000" cy="200183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600" b="1" i="0" u="none" strike="noStrike" cap="none" normalizeH="0" baseline="0" dirty="0">
                <a:ln>
                  <a:noFill/>
                </a:ln>
                <a:solidFill>
                  <a:schemeClr val="bg1"/>
                </a:solidFill>
                <a:effectLst/>
                <a:latin typeface="+mj-lt"/>
              </a:rPr>
              <a:t>What services, if made available, would provide children alternatives that would decrease the need for state psychiatric hospitals</a:t>
            </a:r>
            <a:r>
              <a:rPr lang="en-US" altLang="en-US" sz="1600" b="1" dirty="0">
                <a:effectLst/>
                <a:latin typeface="+mj-lt"/>
                <a:ea typeface="Verdana" panose="020B0604030504040204" pitchFamily="34" charset="0"/>
                <a:cs typeface="Times New Roman" panose="02020603050405020304" pitchFamily="18" charset="0"/>
              </a:rPr>
              <a:t>? (1 of 2)</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22167"/>
                </a:solidFill>
                <a:effectLst/>
                <a:uLnTx/>
                <a:uFillTx/>
                <a:latin typeface="Verdana"/>
                <a:ea typeface="+mn-ea"/>
                <a:cs typeface="+mn-cs"/>
              </a:rPr>
              <a:t>Slide </a:t>
            </a:r>
            <a:fld id="{29DE756F-184F-4D3A-B7EF-A08AD88F334E}" type="slidenum">
              <a:rPr kumimoji="0" lang="en-US" sz="1200" b="0" i="0" u="none" strike="noStrike" kern="1200" cap="none" spc="0" normalizeH="0" baseline="0" noProof="0" smtClean="0">
                <a:ln>
                  <a:noFill/>
                </a:ln>
                <a:solidFill>
                  <a:srgbClr val="022167"/>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srgbClr val="022167"/>
              </a:solidFill>
              <a:effectLst/>
              <a:uLnTx/>
              <a:uFillTx/>
              <a:latin typeface="Verdana"/>
              <a:ea typeface="+mn-ea"/>
              <a:cs typeface="+mn-cs"/>
            </a:endParaRPr>
          </a:p>
        </p:txBody>
      </p:sp>
    </p:spTree>
    <p:extLst>
      <p:ext uri="{BB962C8B-B14F-4D97-AF65-F5344CB8AC3E}">
        <p14:creationId xmlns:p14="http://schemas.microsoft.com/office/powerpoint/2010/main" val="33778315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92150"/>
            <a:ext cx="3556000" cy="20018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r>
              <a:rPr lang="en-US" dirty="0"/>
              <a:t>Slide </a:t>
            </a:r>
            <a:fld id="{29DE756F-184F-4D3A-B7EF-A08AD88F334E}" type="slidenum">
              <a:rPr lang="en-US" smtClean="0"/>
              <a:pPr/>
              <a:t>11</a:t>
            </a:fld>
            <a:endParaRPr lang="en-US" dirty="0"/>
          </a:p>
        </p:txBody>
      </p:sp>
    </p:spTree>
    <p:extLst>
      <p:ext uri="{BB962C8B-B14F-4D97-AF65-F5344CB8AC3E}">
        <p14:creationId xmlns:p14="http://schemas.microsoft.com/office/powerpoint/2010/main" val="591816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92150"/>
            <a:ext cx="3556000" cy="20018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r>
              <a:rPr lang="en-US" dirty="0"/>
              <a:t>Slide </a:t>
            </a:r>
            <a:fld id="{29DE756F-184F-4D3A-B7EF-A08AD88F334E}" type="slidenum">
              <a:rPr lang="en-US" smtClean="0"/>
              <a:pPr/>
              <a:t>12</a:t>
            </a:fld>
            <a:endParaRPr lang="en-US" dirty="0"/>
          </a:p>
        </p:txBody>
      </p:sp>
    </p:spTree>
    <p:extLst>
      <p:ext uri="{BB962C8B-B14F-4D97-AF65-F5344CB8AC3E}">
        <p14:creationId xmlns:p14="http://schemas.microsoft.com/office/powerpoint/2010/main" val="11628318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30255" y="2707637"/>
            <a:ext cx="8984984" cy="1855167"/>
          </a:xfrm>
        </p:spPr>
        <p:txBody>
          <a:bodyPr anchor="b">
            <a:noAutofit/>
          </a:bodyPr>
          <a:lstStyle>
            <a:lvl1pPr algn="l">
              <a:defRPr sz="7000" b="1">
                <a:solidFill>
                  <a:schemeClr val="bg1"/>
                </a:solidFill>
              </a:defRPr>
            </a:lvl1pPr>
          </a:lstStyle>
          <a:p>
            <a:r>
              <a:rPr lang="en-US"/>
              <a:t>Click to edit Master title style</a:t>
            </a:r>
          </a:p>
        </p:txBody>
      </p:sp>
      <p:sp>
        <p:nvSpPr>
          <p:cNvPr id="3" name="Subtitle 2"/>
          <p:cNvSpPr>
            <a:spLocks noGrp="1"/>
          </p:cNvSpPr>
          <p:nvPr>
            <p:ph type="subTitle" idx="1"/>
          </p:nvPr>
        </p:nvSpPr>
        <p:spPr>
          <a:xfrm>
            <a:off x="1230255" y="4909355"/>
            <a:ext cx="8984984" cy="1100447"/>
          </a:xfrm>
        </p:spPr>
        <p:txBody>
          <a:bodyPr anchor="t"/>
          <a:lstStyle>
            <a:lvl1pPr marL="0" indent="0" algn="l">
              <a:buNone/>
              <a:defRPr sz="3600" b="1">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64D530-B60B-4A5A-91C0-C766C58A4783}" type="slidenum">
              <a:rPr lang="en-US" smtClean="0"/>
              <a:t>‹#›</a:t>
            </a:fld>
            <a:endParaRPr lang="en-US"/>
          </a:p>
        </p:txBody>
      </p:sp>
      <p:cxnSp>
        <p:nvCxnSpPr>
          <p:cNvPr id="15" name="Rule 14"/>
          <p:cNvCxnSpPr/>
          <p:nvPr userDrawn="1"/>
        </p:nvCxnSpPr>
        <p:spPr>
          <a:xfrm>
            <a:off x="1230255" y="4776186"/>
            <a:ext cx="8984984" cy="0"/>
          </a:xfrm>
          <a:prstGeom prst="line">
            <a:avLst/>
          </a:prstGeom>
          <a:ln w="38100">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4454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7791" y="203200"/>
            <a:ext cx="7021496" cy="1418711"/>
          </a:xfrm>
          <a:ln>
            <a:noFill/>
          </a:ln>
        </p:spPr>
        <p:txBody>
          <a:bodyPr anchor="b">
            <a:noAutofit/>
          </a:bodyPr>
          <a:lstStyle>
            <a:lvl1pPr>
              <a:defRPr sz="5000" b="1">
                <a:solidFill>
                  <a:schemeClr val="bg1"/>
                </a:solidFill>
              </a:defRPr>
            </a:lvl1pPr>
          </a:lstStyle>
          <a:p>
            <a:r>
              <a:rPr lang="en-US"/>
              <a:t>Click to edit Master title style</a:t>
            </a:r>
          </a:p>
        </p:txBody>
      </p:sp>
      <p:sp>
        <p:nvSpPr>
          <p:cNvPr id="27" name="Text Placeholder 26"/>
          <p:cNvSpPr>
            <a:spLocks noGrp="1"/>
          </p:cNvSpPr>
          <p:nvPr>
            <p:ph type="body" sz="quarter" idx="14"/>
          </p:nvPr>
        </p:nvSpPr>
        <p:spPr>
          <a:xfrm>
            <a:off x="577791" y="2235200"/>
            <a:ext cx="7932936" cy="3819371"/>
          </a:xfrm>
        </p:spPr>
        <p:txBody>
          <a:bodyPr>
            <a:normAutofit/>
          </a:bodyPr>
          <a:lstStyle>
            <a:lvl1pPr>
              <a:defRPr sz="2800">
                <a:solidFill>
                  <a:schemeClr val="bg1"/>
                </a:solidFill>
              </a:defRPr>
            </a:lvl1pPr>
            <a:lvl2pPr marL="457189" indent="0">
              <a:buNone/>
              <a:defRPr sz="2400">
                <a:solidFill>
                  <a:schemeClr val="tx1"/>
                </a:solidFill>
              </a:defRPr>
            </a:lvl2pPr>
            <a:lvl3pPr>
              <a:defRPr sz="2400">
                <a:solidFill>
                  <a:schemeClr val="tx2"/>
                </a:solidFill>
              </a:defRPr>
            </a:lvl3pPr>
            <a:lvl4pPr>
              <a:defRPr sz="2400">
                <a:solidFill>
                  <a:schemeClr val="tx2"/>
                </a:solidFill>
              </a:defRPr>
            </a:lvl4pPr>
            <a:lvl5pPr>
              <a:defRPr sz="2400">
                <a:solidFill>
                  <a:schemeClr val="tx2"/>
                </a:solidFill>
              </a:defRPr>
            </a:lvl5pPr>
          </a:lstStyle>
          <a:p>
            <a:pPr lvl="0"/>
            <a:r>
              <a:rPr lang="en-US"/>
              <a:t>Click to edit Master text styles</a:t>
            </a:r>
          </a:p>
        </p:txBody>
      </p:sp>
      <p:sp>
        <p:nvSpPr>
          <p:cNvPr id="15" name="Picture Placeholder 14"/>
          <p:cNvSpPr>
            <a:spLocks noGrp="1"/>
          </p:cNvSpPr>
          <p:nvPr>
            <p:ph type="pic" sz="quarter" idx="13"/>
          </p:nvPr>
        </p:nvSpPr>
        <p:spPr>
          <a:xfrm>
            <a:off x="9133551" y="2589742"/>
            <a:ext cx="2375068" cy="2800896"/>
          </a:xfrm>
          <a:solidFill>
            <a:schemeClr val="accent4">
              <a:lumMod val="60000"/>
              <a:lumOff val="40000"/>
            </a:schemeClr>
          </a:solidFill>
          <a:ln>
            <a:solidFill>
              <a:schemeClr val="accent4">
                <a:lumMod val="60000"/>
                <a:lumOff val="40000"/>
              </a:schemeClr>
            </a:solidFill>
          </a:ln>
          <a:effectLst>
            <a:outerShdw blurRad="50800" dist="63500" dir="2700000" algn="tl" rotWithShape="0">
              <a:prstClr val="black">
                <a:alpha val="17000"/>
              </a:prstClr>
            </a:outerShdw>
          </a:effectLst>
        </p:spPr>
        <p:txBody>
          <a:bodyPr anchor="ctr"/>
          <a:lstStyle>
            <a:lvl1pPr algn="ctr">
              <a:defRPr>
                <a:solidFill>
                  <a:schemeClr val="tx1"/>
                </a:solidFill>
              </a:defRPr>
            </a:lvl1pPr>
          </a:lstStyle>
          <a:p>
            <a:r>
              <a:rPr lang="en-US"/>
              <a:t>Click icon to add picture</a:t>
            </a:r>
          </a:p>
        </p:txBody>
      </p:sp>
      <p:sp>
        <p:nvSpPr>
          <p:cNvPr id="4" name="Date Placeholder 3"/>
          <p:cNvSpPr>
            <a:spLocks noGrp="1"/>
          </p:cNvSpPr>
          <p:nvPr>
            <p:ph type="dt" sz="half" idx="10"/>
          </p:nvPr>
        </p:nvSpPr>
        <p:spPr>
          <a:xfrm>
            <a:off x="577791" y="6356353"/>
            <a:ext cx="2743200" cy="365125"/>
          </a:xfrm>
        </p:spPr>
        <p:txBody>
          <a:bodyPr/>
          <a:lstStyle/>
          <a:p>
            <a:endParaRPr lang="en-US"/>
          </a:p>
        </p:txBody>
      </p:sp>
      <p:sp>
        <p:nvSpPr>
          <p:cNvPr id="5" name="Footer Placeholder 4"/>
          <p:cNvSpPr>
            <a:spLocks noGrp="1"/>
          </p:cNvSpPr>
          <p:nvPr>
            <p:ph type="ftr" sz="quarter" idx="11"/>
          </p:nvPr>
        </p:nvSpPr>
        <p:spPr>
          <a:xfrm>
            <a:off x="3775970" y="6356353"/>
            <a:ext cx="4377431" cy="365125"/>
          </a:xfrm>
        </p:spPr>
        <p:txBody>
          <a:bodyPr/>
          <a:lstStyle/>
          <a:p>
            <a:endParaRPr lang="en-US"/>
          </a:p>
        </p:txBody>
      </p:sp>
      <p:sp>
        <p:nvSpPr>
          <p:cNvPr id="6" name="Slide Number Placeholder 5"/>
          <p:cNvSpPr>
            <a:spLocks noGrp="1"/>
          </p:cNvSpPr>
          <p:nvPr>
            <p:ph type="sldNum" sz="quarter" idx="12"/>
          </p:nvPr>
        </p:nvSpPr>
        <p:spPr/>
        <p:txBody>
          <a:bodyPr/>
          <a:lstStyle/>
          <a:p>
            <a:fld id="{3264D530-B60B-4A5A-91C0-C766C58A4783}" type="slidenum">
              <a:rPr lang="en-US" smtClean="0"/>
              <a:t>‹#›</a:t>
            </a:fld>
            <a:endParaRPr lang="en-US"/>
          </a:p>
        </p:txBody>
      </p:sp>
    </p:spTree>
    <p:extLst>
      <p:ext uri="{BB962C8B-B14F-4D97-AF65-F5344CB8AC3E}">
        <p14:creationId xmlns:p14="http://schemas.microsoft.com/office/powerpoint/2010/main" val="2899558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58140" y="509003"/>
            <a:ext cx="8841193" cy="798296"/>
          </a:xfrm>
          <a:noFill/>
        </p:spPr>
        <p:txBody>
          <a:bodyPr anchor="b">
            <a:noAutofit/>
          </a:bodyPr>
          <a:lstStyle>
            <a:lvl1pPr>
              <a:defRPr sz="5000" b="1"/>
            </a:lvl1pPr>
          </a:lstStyle>
          <a:p>
            <a:r>
              <a:rPr lang="en-US"/>
              <a:t>Click to edit Master title style</a:t>
            </a:r>
          </a:p>
        </p:txBody>
      </p:sp>
      <p:sp>
        <p:nvSpPr>
          <p:cNvPr id="3" name="Text Placeholder 2"/>
          <p:cNvSpPr>
            <a:spLocks noGrp="1"/>
          </p:cNvSpPr>
          <p:nvPr>
            <p:ph type="body" idx="1"/>
          </p:nvPr>
        </p:nvSpPr>
        <p:spPr>
          <a:xfrm>
            <a:off x="2758141" y="1551074"/>
            <a:ext cx="8841193" cy="549117"/>
          </a:xfrm>
        </p:spPr>
        <p:txBody>
          <a:bodyPr>
            <a:normAutofit/>
          </a:bodyPr>
          <a:lstStyle>
            <a:lvl1pPr marL="0" indent="0">
              <a:buNone/>
              <a:defRPr sz="3200" b="1">
                <a:solidFill>
                  <a:schemeClr val="accent1"/>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14" name="Text Placeholder 2"/>
          <p:cNvSpPr>
            <a:spLocks noGrp="1"/>
          </p:cNvSpPr>
          <p:nvPr>
            <p:ph type="body" idx="13" hasCustomPrompt="1"/>
          </p:nvPr>
        </p:nvSpPr>
        <p:spPr>
          <a:xfrm>
            <a:off x="2758140" y="2223450"/>
            <a:ext cx="8841193" cy="3418886"/>
          </a:xfrm>
          <a:noFill/>
        </p:spPr>
        <p:txBody>
          <a:bodyPr>
            <a:normAutofit/>
          </a:bodyPr>
          <a:lstStyle>
            <a:lvl1pPr marL="342900" indent="-342900">
              <a:buFont typeface="Arial" panose="020B0604020202020204" pitchFamily="34" charset="0"/>
              <a:buChar char="•"/>
              <a:defRPr sz="2400">
                <a:solidFill>
                  <a:schemeClr val="bg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 </a:t>
            </a:r>
          </a:p>
          <a:p>
            <a:pPr lvl="0"/>
            <a:r>
              <a:rPr lang="en-US"/>
              <a:t>Click to edit Master text styles </a:t>
            </a:r>
          </a:p>
          <a:p>
            <a:pPr lvl="0"/>
            <a:r>
              <a:rPr lang="en-US"/>
              <a:t>Click to edit Master text styles</a:t>
            </a:r>
          </a:p>
          <a:p>
            <a:pPr lvl="0"/>
            <a:r>
              <a:rPr lang="en-US"/>
              <a:t>Click to edit Master text styles</a:t>
            </a:r>
          </a:p>
        </p:txBody>
      </p:sp>
      <p:sp>
        <p:nvSpPr>
          <p:cNvPr id="4" name="Date Placeholder 3"/>
          <p:cNvSpPr>
            <a:spLocks noGrp="1"/>
          </p:cNvSpPr>
          <p:nvPr>
            <p:ph type="dt" sz="half" idx="10"/>
          </p:nvPr>
        </p:nvSpPr>
        <p:spPr>
          <a:xfrm>
            <a:off x="2758139" y="6352779"/>
            <a:ext cx="1711171" cy="365125"/>
          </a:xfrm>
        </p:spPr>
        <p:txBody>
          <a:bodyPr/>
          <a:lstStyle/>
          <a:p>
            <a:endParaRPr lang="en-US"/>
          </a:p>
        </p:txBody>
      </p:sp>
      <p:sp>
        <p:nvSpPr>
          <p:cNvPr id="5" name="Footer Placeholder 4"/>
          <p:cNvSpPr>
            <a:spLocks noGrp="1"/>
          </p:cNvSpPr>
          <p:nvPr>
            <p:ph type="ftr" sz="quarter" idx="11"/>
          </p:nvPr>
        </p:nvSpPr>
        <p:spPr>
          <a:xfrm>
            <a:off x="4768860" y="6352779"/>
            <a:ext cx="4791721" cy="365125"/>
          </a:xfrm>
        </p:spPr>
        <p:txBody>
          <a:bodyPr/>
          <a:lstStyle/>
          <a:p>
            <a:endParaRPr lang="en-US"/>
          </a:p>
        </p:txBody>
      </p:sp>
      <p:sp>
        <p:nvSpPr>
          <p:cNvPr id="6" name="Slide Number Placeholder 5"/>
          <p:cNvSpPr>
            <a:spLocks noGrp="1"/>
          </p:cNvSpPr>
          <p:nvPr>
            <p:ph type="sldNum" sz="quarter" idx="12"/>
          </p:nvPr>
        </p:nvSpPr>
        <p:spPr>
          <a:xfrm>
            <a:off x="9860131" y="6356353"/>
            <a:ext cx="1493668" cy="365125"/>
          </a:xfrm>
        </p:spPr>
        <p:txBody>
          <a:bodyPr/>
          <a:lstStyle/>
          <a:p>
            <a:fld id="{3264D530-B60B-4A5A-91C0-C766C58A4783}" type="slidenum">
              <a:rPr lang="en-US" smtClean="0"/>
              <a:t>‹#›</a:t>
            </a:fld>
            <a:endParaRPr lang="en-US"/>
          </a:p>
        </p:txBody>
      </p:sp>
      <p:cxnSp>
        <p:nvCxnSpPr>
          <p:cNvPr id="16" name="Line 15"/>
          <p:cNvCxnSpPr/>
          <p:nvPr userDrawn="1"/>
        </p:nvCxnSpPr>
        <p:spPr>
          <a:xfrm flipV="1">
            <a:off x="2758139" y="1387961"/>
            <a:ext cx="8853031" cy="1788"/>
          </a:xfrm>
          <a:prstGeom prst="line">
            <a:avLst/>
          </a:prstGeom>
          <a:ln w="38100">
            <a:solidFill>
              <a:schemeClr val="accent1"/>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26362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65344" y="613102"/>
            <a:ext cx="8388457" cy="743000"/>
          </a:xfrm>
          <a:effectLst/>
        </p:spPr>
        <p:txBody>
          <a:bodyPr anchor="b">
            <a:noAutofit/>
          </a:bodyPr>
          <a:lstStyle>
            <a:lvl1pPr>
              <a:defRPr sz="5000" b="1"/>
            </a:lvl1pPr>
          </a:lstStyle>
          <a:p>
            <a:r>
              <a:rPr lang="en-US"/>
              <a:t>Click to edit Master title style</a:t>
            </a:r>
          </a:p>
        </p:txBody>
      </p:sp>
      <p:sp>
        <p:nvSpPr>
          <p:cNvPr id="3" name="Content Placeholder 2"/>
          <p:cNvSpPr>
            <a:spLocks noGrp="1"/>
          </p:cNvSpPr>
          <p:nvPr>
            <p:ph sz="half" idx="1"/>
          </p:nvPr>
        </p:nvSpPr>
        <p:spPr>
          <a:xfrm>
            <a:off x="2961341" y="1677881"/>
            <a:ext cx="8423456" cy="4541951"/>
          </a:xfrm>
        </p:spPr>
        <p:txBody>
          <a:bodyPr>
            <a:normAutofit/>
          </a:bodyPr>
          <a:lstStyle>
            <a:lvl1pPr marL="346075" indent="-346075">
              <a:buFont typeface="+mj-lt"/>
              <a:buAutoNum type="arabicPeriod"/>
              <a:defRPr sz="2400"/>
            </a:lvl1pPr>
            <a:lvl2pPr marL="684213" indent="-344488">
              <a:buFont typeface="+mj-lt"/>
              <a:buAutoNum type="alphaLcPeriod"/>
              <a:defRPr sz="2400"/>
            </a:lvl2pPr>
            <a:lvl3pPr marL="1030288" indent="-339725">
              <a:buFont typeface="+mj-lt"/>
              <a:buAutoNum type="romanLcPeriod"/>
              <a:defRPr sz="2400"/>
            </a:lvl3pPr>
            <a:lvl4pPr marL="1828766" indent="-457200">
              <a:buFont typeface="+mj-lt"/>
              <a:buAutoNum type="arabicPeriod"/>
              <a:defRPr sz="2400"/>
            </a:lvl4pPr>
            <a:lvl5pPr marL="2285955" indent="-457200">
              <a:buFont typeface="+mj-lt"/>
              <a:buAutoNum type="arabicPeriod"/>
              <a:defRPr sz="2400"/>
            </a:lvl5pPr>
          </a:lstStyle>
          <a:p>
            <a:pPr lvl="0"/>
            <a:r>
              <a:rPr lang="en-US"/>
              <a:t>Click to edit Master text styles</a:t>
            </a:r>
          </a:p>
          <a:p>
            <a:pPr lvl="1"/>
            <a:r>
              <a:rPr lang="en-US"/>
              <a:t>Second level</a:t>
            </a:r>
          </a:p>
          <a:p>
            <a:pPr lvl="2"/>
            <a:r>
              <a:rPr lang="en-US"/>
              <a:t>Third level</a:t>
            </a:r>
          </a:p>
        </p:txBody>
      </p:sp>
      <p:sp>
        <p:nvSpPr>
          <p:cNvPr id="5" name="Date Placeholder 4"/>
          <p:cNvSpPr>
            <a:spLocks noGrp="1"/>
          </p:cNvSpPr>
          <p:nvPr>
            <p:ph type="dt" sz="half" idx="10"/>
          </p:nvPr>
        </p:nvSpPr>
        <p:spPr>
          <a:xfrm>
            <a:off x="1882067" y="6356353"/>
            <a:ext cx="1699333" cy="365125"/>
          </a:xfrm>
        </p:spPr>
        <p:txBody>
          <a:bodyPr/>
          <a:lstStyle/>
          <a:p>
            <a:endParaRPr lang="en-US"/>
          </a:p>
        </p:txBody>
      </p:sp>
      <p:sp>
        <p:nvSpPr>
          <p:cNvPr id="6" name="Footer Placeholder 5"/>
          <p:cNvSpPr>
            <a:spLocks noGrp="1"/>
          </p:cNvSpPr>
          <p:nvPr>
            <p:ph type="ftr" sz="quarter" idx="11"/>
          </p:nvPr>
        </p:nvSpPr>
        <p:spPr>
          <a:xfrm>
            <a:off x="3879912" y="6356353"/>
            <a:ext cx="5125373" cy="365125"/>
          </a:xfrm>
        </p:spPr>
        <p:txBody>
          <a:bodyPr/>
          <a:lstStyle/>
          <a:p>
            <a:endParaRPr lang="en-US"/>
          </a:p>
        </p:txBody>
      </p:sp>
      <p:sp>
        <p:nvSpPr>
          <p:cNvPr id="7" name="Slide Number Placeholder 6"/>
          <p:cNvSpPr>
            <a:spLocks noGrp="1"/>
          </p:cNvSpPr>
          <p:nvPr>
            <p:ph type="sldNum" sz="quarter" idx="12"/>
          </p:nvPr>
        </p:nvSpPr>
        <p:spPr>
          <a:xfrm>
            <a:off x="9303798" y="6356353"/>
            <a:ext cx="2050001" cy="365125"/>
          </a:xfrm>
        </p:spPr>
        <p:txBody>
          <a:bodyPr/>
          <a:lstStyle/>
          <a:p>
            <a:fld id="{3264D530-B60B-4A5A-91C0-C766C58A4783}" type="slidenum">
              <a:rPr lang="en-US" smtClean="0"/>
              <a:t>‹#›</a:t>
            </a:fld>
            <a:endParaRPr lang="en-US"/>
          </a:p>
        </p:txBody>
      </p:sp>
      <p:cxnSp>
        <p:nvCxnSpPr>
          <p:cNvPr id="10" name="Line 9"/>
          <p:cNvCxnSpPr/>
          <p:nvPr userDrawn="1"/>
        </p:nvCxnSpPr>
        <p:spPr>
          <a:xfrm flipV="1">
            <a:off x="2961340" y="1407912"/>
            <a:ext cx="8412480" cy="1788"/>
          </a:xfrm>
          <a:prstGeom prst="line">
            <a:avLst/>
          </a:prstGeom>
          <a:ln w="38100">
            <a:solidFill>
              <a:schemeClr val="accent1"/>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95052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Bulle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7793" y="159658"/>
            <a:ext cx="6820268" cy="1480980"/>
          </a:xfrm>
        </p:spPr>
        <p:txBody>
          <a:bodyPr anchor="b">
            <a:noAutofit/>
          </a:bodyPr>
          <a:lstStyle>
            <a:lvl1pPr>
              <a:defRPr sz="5000" b="1">
                <a:solidFill>
                  <a:schemeClr val="bg1"/>
                </a:solidFill>
              </a:defRPr>
            </a:lvl1pPr>
          </a:lstStyle>
          <a:p>
            <a:r>
              <a:rPr lang="en-US"/>
              <a:t>Click to edit Master title style</a:t>
            </a:r>
          </a:p>
        </p:txBody>
      </p:sp>
      <p:sp>
        <p:nvSpPr>
          <p:cNvPr id="27" name="Text Placeholder 26"/>
          <p:cNvSpPr>
            <a:spLocks noGrp="1"/>
          </p:cNvSpPr>
          <p:nvPr>
            <p:ph type="body" sz="quarter" idx="14"/>
          </p:nvPr>
        </p:nvSpPr>
        <p:spPr>
          <a:xfrm>
            <a:off x="577793" y="2220686"/>
            <a:ext cx="7975959" cy="3882315"/>
          </a:xfrm>
        </p:spPr>
        <p:txBody>
          <a:bodyPr>
            <a:normAutofit/>
          </a:bodyPr>
          <a:lstStyle>
            <a:lvl1pPr>
              <a:defRPr sz="2400">
                <a:solidFill>
                  <a:schemeClr val="bg1"/>
                </a:solidFill>
              </a:defRPr>
            </a:lvl1pPr>
            <a:lvl2pPr>
              <a:defRPr sz="2400">
                <a:solidFill>
                  <a:schemeClr val="bg1"/>
                </a:solidFill>
              </a:defRPr>
            </a:lvl2pPr>
            <a:lvl3pPr>
              <a:defRPr sz="2400">
                <a:solidFill>
                  <a:schemeClr val="tx2"/>
                </a:solidFill>
              </a:defRPr>
            </a:lvl3pPr>
            <a:lvl4pPr>
              <a:defRPr sz="2400">
                <a:solidFill>
                  <a:schemeClr val="tx2"/>
                </a:solidFill>
              </a:defRPr>
            </a:lvl4pPr>
            <a:lvl5pPr>
              <a:defRPr sz="2400">
                <a:solidFill>
                  <a:schemeClr val="tx2"/>
                </a:solidFill>
              </a:defRPr>
            </a:lvl5pPr>
          </a:lstStyle>
          <a:p>
            <a:pPr lvl="0"/>
            <a:r>
              <a:rPr lang="en-US"/>
              <a:t>Click to edit Master text styles</a:t>
            </a:r>
          </a:p>
          <a:p>
            <a:pPr lvl="1"/>
            <a:r>
              <a:rPr lang="en-US"/>
              <a:t>Second level</a:t>
            </a:r>
          </a:p>
        </p:txBody>
      </p:sp>
      <p:sp>
        <p:nvSpPr>
          <p:cNvPr id="12" name="Picture Placeholder 14"/>
          <p:cNvSpPr>
            <a:spLocks noGrp="1"/>
          </p:cNvSpPr>
          <p:nvPr>
            <p:ph type="pic" sz="quarter" idx="13"/>
          </p:nvPr>
        </p:nvSpPr>
        <p:spPr>
          <a:xfrm>
            <a:off x="9206366" y="2608344"/>
            <a:ext cx="2375068" cy="2800896"/>
          </a:xfrm>
          <a:solidFill>
            <a:schemeClr val="accent4">
              <a:lumMod val="60000"/>
              <a:lumOff val="40000"/>
            </a:schemeClr>
          </a:solidFill>
          <a:ln>
            <a:solidFill>
              <a:schemeClr val="accent4">
                <a:lumMod val="60000"/>
                <a:lumOff val="40000"/>
              </a:schemeClr>
            </a:solidFill>
          </a:ln>
          <a:effectLst>
            <a:outerShdw blurRad="50800" dist="63500" dir="2700000" algn="tl" rotWithShape="0">
              <a:prstClr val="black">
                <a:alpha val="17000"/>
              </a:prstClr>
            </a:outerShdw>
          </a:effectLst>
        </p:spPr>
        <p:txBody>
          <a:bodyPr anchor="ctr"/>
          <a:lstStyle>
            <a:lvl1pPr algn="ctr">
              <a:defRPr>
                <a:solidFill>
                  <a:schemeClr val="tx1"/>
                </a:solidFill>
              </a:defRPr>
            </a:lvl1pPr>
          </a:lstStyle>
          <a:p>
            <a:r>
              <a:rPr lang="en-US"/>
              <a:t>Click icon to add picture</a:t>
            </a:r>
          </a:p>
        </p:txBody>
      </p:sp>
      <p:sp>
        <p:nvSpPr>
          <p:cNvPr id="4" name="Date Placeholder 3"/>
          <p:cNvSpPr>
            <a:spLocks noGrp="1"/>
          </p:cNvSpPr>
          <p:nvPr>
            <p:ph type="dt" sz="half" idx="10"/>
          </p:nvPr>
        </p:nvSpPr>
        <p:spPr>
          <a:xfrm>
            <a:off x="577794" y="6356353"/>
            <a:ext cx="2002649" cy="365125"/>
          </a:xfrm>
        </p:spPr>
        <p:txBody>
          <a:bodyPr/>
          <a:lstStyle/>
          <a:p>
            <a:endParaRPr lang="en-US"/>
          </a:p>
        </p:txBody>
      </p:sp>
      <p:sp>
        <p:nvSpPr>
          <p:cNvPr id="5" name="Footer Placeholder 4"/>
          <p:cNvSpPr>
            <a:spLocks noGrp="1"/>
          </p:cNvSpPr>
          <p:nvPr>
            <p:ph type="ftr" sz="quarter" idx="11"/>
          </p:nvPr>
        </p:nvSpPr>
        <p:spPr>
          <a:xfrm>
            <a:off x="2878955" y="6356353"/>
            <a:ext cx="6314088" cy="365125"/>
          </a:xfrm>
        </p:spPr>
        <p:txBody>
          <a:bodyPr/>
          <a:lstStyle/>
          <a:p>
            <a:endParaRPr lang="en-US"/>
          </a:p>
        </p:txBody>
      </p:sp>
      <p:sp>
        <p:nvSpPr>
          <p:cNvPr id="6" name="Slide Number Placeholder 5"/>
          <p:cNvSpPr>
            <a:spLocks noGrp="1"/>
          </p:cNvSpPr>
          <p:nvPr>
            <p:ph type="sldNum" sz="quarter" idx="12"/>
          </p:nvPr>
        </p:nvSpPr>
        <p:spPr>
          <a:xfrm>
            <a:off x="9434003" y="6356353"/>
            <a:ext cx="1919796" cy="365125"/>
          </a:xfrm>
        </p:spPr>
        <p:txBody>
          <a:bodyPr/>
          <a:lstStyle/>
          <a:p>
            <a:fld id="{3264D530-B60B-4A5A-91C0-C766C58A4783}" type="slidenum">
              <a:rPr lang="en-US" smtClean="0"/>
              <a:t>‹#›</a:t>
            </a:fld>
            <a:endParaRPr lang="en-US"/>
          </a:p>
        </p:txBody>
      </p:sp>
    </p:spTree>
    <p:extLst>
      <p:ext uri="{BB962C8B-B14F-4D97-AF65-F5344CB8AC3E}">
        <p14:creationId xmlns:p14="http://schemas.microsoft.com/office/powerpoint/2010/main" val="14417256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10"/>
          <p:cNvSpPr>
            <a:spLocks noGrp="1"/>
          </p:cNvSpPr>
          <p:nvPr>
            <p:ph type="title"/>
          </p:nvPr>
        </p:nvSpPr>
        <p:spPr>
          <a:xfrm>
            <a:off x="1680837" y="43999"/>
            <a:ext cx="9672963" cy="1325563"/>
          </a:xfrm>
        </p:spPr>
        <p:txBody>
          <a:bodyPr/>
          <a:lstStyle>
            <a:lvl1pPr>
              <a:defRPr>
                <a:solidFill>
                  <a:schemeClr val="bg1"/>
                </a:solidFill>
              </a:defRPr>
            </a:lvl1pPr>
          </a:lstStyle>
          <a:p>
            <a:r>
              <a:rPr lang="en-US"/>
              <a:t>Click to edit Master title style</a:t>
            </a:r>
          </a:p>
        </p:txBody>
      </p:sp>
      <p:sp>
        <p:nvSpPr>
          <p:cNvPr id="7" name="Chart Placeholder 6"/>
          <p:cNvSpPr>
            <a:spLocks noGrp="1"/>
          </p:cNvSpPr>
          <p:nvPr>
            <p:ph type="chart" sz="quarter" idx="13"/>
          </p:nvPr>
        </p:nvSpPr>
        <p:spPr>
          <a:xfrm>
            <a:off x="1680838" y="1369561"/>
            <a:ext cx="9672961" cy="4856616"/>
          </a:xfrm>
        </p:spPr>
        <p:txBody>
          <a:bodyPr anchor="ctr"/>
          <a:lstStyle>
            <a:lvl1pPr algn="ctr">
              <a:defRPr/>
            </a:lvl1pPr>
          </a:lstStyle>
          <a:p>
            <a:r>
              <a:rPr lang="en-US"/>
              <a:t>Click icon to add chart</a:t>
            </a:r>
          </a:p>
        </p:txBody>
      </p:sp>
      <p:sp>
        <p:nvSpPr>
          <p:cNvPr id="3" name="Date Placeholder 2"/>
          <p:cNvSpPr>
            <a:spLocks noGrp="1"/>
          </p:cNvSpPr>
          <p:nvPr>
            <p:ph type="dt" sz="half" idx="10"/>
          </p:nvPr>
        </p:nvSpPr>
        <p:spPr>
          <a:xfrm>
            <a:off x="1207363" y="6356353"/>
            <a:ext cx="1692676" cy="365125"/>
          </a:xfrm>
        </p:spPr>
        <p:txBody>
          <a:bodyPr/>
          <a:lstStyle/>
          <a:p>
            <a:endParaRPr lang="en-US"/>
          </a:p>
        </p:txBody>
      </p:sp>
      <p:sp>
        <p:nvSpPr>
          <p:cNvPr id="4" name="Footer Placeholder 3"/>
          <p:cNvSpPr>
            <a:spLocks noGrp="1"/>
          </p:cNvSpPr>
          <p:nvPr>
            <p:ph type="ftr" sz="quarter" idx="11"/>
          </p:nvPr>
        </p:nvSpPr>
        <p:spPr>
          <a:xfrm>
            <a:off x="3184124" y="6356353"/>
            <a:ext cx="6285389" cy="365125"/>
          </a:xfrm>
        </p:spPr>
        <p:txBody>
          <a:bodyPr/>
          <a:lstStyle/>
          <a:p>
            <a:endParaRPr lang="en-US"/>
          </a:p>
        </p:txBody>
      </p:sp>
      <p:sp>
        <p:nvSpPr>
          <p:cNvPr id="5" name="Slide Number Placeholder 4"/>
          <p:cNvSpPr>
            <a:spLocks noGrp="1"/>
          </p:cNvSpPr>
          <p:nvPr>
            <p:ph type="sldNum" sz="quarter" idx="12"/>
          </p:nvPr>
        </p:nvSpPr>
        <p:spPr>
          <a:xfrm>
            <a:off x="9753600" y="6356353"/>
            <a:ext cx="1600200" cy="365125"/>
          </a:xfrm>
        </p:spPr>
        <p:txBody>
          <a:bodyPr/>
          <a:lstStyle/>
          <a:p>
            <a:fld id="{3D109FF3-1548-4CDB-B82B-70387ADEE53E}" type="slidenum">
              <a:rPr lang="en-US" smtClean="0"/>
              <a:t>‹#›</a:t>
            </a:fld>
            <a:endParaRPr lang="en-US"/>
          </a:p>
        </p:txBody>
      </p:sp>
    </p:spTree>
    <p:extLst>
      <p:ext uri="{BB962C8B-B14F-4D97-AF65-F5344CB8AC3E}">
        <p14:creationId xmlns:p14="http://schemas.microsoft.com/office/powerpoint/2010/main" val="3006341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Wide 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10"/>
          <p:cNvSpPr>
            <a:spLocks noGrp="1"/>
          </p:cNvSpPr>
          <p:nvPr>
            <p:ph type="title"/>
          </p:nvPr>
        </p:nvSpPr>
        <p:spPr>
          <a:xfrm>
            <a:off x="1834719" y="107675"/>
            <a:ext cx="9507037" cy="1325563"/>
          </a:xfrm>
        </p:spPr>
        <p:txBody>
          <a:bodyPr/>
          <a:lstStyle/>
          <a:p>
            <a:r>
              <a:rPr lang="en-US"/>
              <a:t>Click to edit Master title style</a:t>
            </a:r>
          </a:p>
        </p:txBody>
      </p:sp>
      <p:sp>
        <p:nvSpPr>
          <p:cNvPr id="6" name="Content Placeholder 5"/>
          <p:cNvSpPr>
            <a:spLocks noGrp="1"/>
          </p:cNvSpPr>
          <p:nvPr>
            <p:ph sz="quarter" idx="13"/>
          </p:nvPr>
        </p:nvSpPr>
        <p:spPr>
          <a:xfrm>
            <a:off x="1834720" y="1669003"/>
            <a:ext cx="9519081" cy="4519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1207363" y="6356353"/>
            <a:ext cx="1692676" cy="365125"/>
          </a:xfrm>
        </p:spPr>
        <p:txBody>
          <a:bodyPr/>
          <a:lstStyle/>
          <a:p>
            <a:endParaRPr lang="en-US"/>
          </a:p>
        </p:txBody>
      </p:sp>
      <p:sp>
        <p:nvSpPr>
          <p:cNvPr id="4" name="Footer Placeholder 3"/>
          <p:cNvSpPr>
            <a:spLocks noGrp="1"/>
          </p:cNvSpPr>
          <p:nvPr>
            <p:ph type="ftr" sz="quarter" idx="11"/>
          </p:nvPr>
        </p:nvSpPr>
        <p:spPr>
          <a:xfrm>
            <a:off x="3184124" y="6356353"/>
            <a:ext cx="6285389" cy="365125"/>
          </a:xfrm>
        </p:spPr>
        <p:txBody>
          <a:bodyPr/>
          <a:lstStyle/>
          <a:p>
            <a:endParaRPr lang="en-US"/>
          </a:p>
        </p:txBody>
      </p:sp>
      <p:sp>
        <p:nvSpPr>
          <p:cNvPr id="5" name="Slide Number Placeholder 4"/>
          <p:cNvSpPr>
            <a:spLocks noGrp="1"/>
          </p:cNvSpPr>
          <p:nvPr>
            <p:ph type="sldNum" sz="quarter" idx="12"/>
          </p:nvPr>
        </p:nvSpPr>
        <p:spPr>
          <a:xfrm>
            <a:off x="9753600" y="6356353"/>
            <a:ext cx="1600200" cy="365125"/>
          </a:xfrm>
        </p:spPr>
        <p:txBody>
          <a:bodyPr/>
          <a:lstStyle/>
          <a:p>
            <a:fld id="{3D109FF3-1548-4CDB-B82B-70387ADEE53E}" type="slidenum">
              <a:rPr lang="en-US" smtClean="0"/>
              <a:t>‹#›</a:t>
            </a:fld>
            <a:endParaRPr lang="en-US"/>
          </a:p>
        </p:txBody>
      </p:sp>
      <p:cxnSp>
        <p:nvCxnSpPr>
          <p:cNvPr id="9" name="Line 8"/>
          <p:cNvCxnSpPr/>
          <p:nvPr userDrawn="1"/>
        </p:nvCxnSpPr>
        <p:spPr>
          <a:xfrm>
            <a:off x="1834720" y="1509204"/>
            <a:ext cx="9519081" cy="9252"/>
          </a:xfrm>
          <a:prstGeom prst="line">
            <a:avLst/>
          </a:prstGeom>
          <a:ln w="38100">
            <a:solidFill>
              <a:schemeClr val="accent1"/>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7027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10"/>
          <p:cNvSpPr>
            <a:spLocks noGrp="1"/>
          </p:cNvSpPr>
          <p:nvPr>
            <p:ph type="title"/>
          </p:nvPr>
        </p:nvSpPr>
        <p:spPr>
          <a:xfrm>
            <a:off x="1834719" y="107675"/>
            <a:ext cx="9507037" cy="1325563"/>
          </a:xfrm>
        </p:spPr>
        <p:txBody>
          <a:bodyPr/>
          <a:lstStyle/>
          <a:p>
            <a:r>
              <a:rPr lang="en-US"/>
              <a:t>Click to edit Master title style</a:t>
            </a:r>
          </a:p>
        </p:txBody>
      </p:sp>
      <p:sp>
        <p:nvSpPr>
          <p:cNvPr id="12" name="Content Placeholder 5"/>
          <p:cNvSpPr>
            <a:spLocks noGrp="1"/>
          </p:cNvSpPr>
          <p:nvPr>
            <p:ph sz="quarter" idx="15"/>
          </p:nvPr>
        </p:nvSpPr>
        <p:spPr>
          <a:xfrm>
            <a:off x="1834719" y="1668979"/>
            <a:ext cx="4606771" cy="4519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p:cNvSpPr>
            <a:spLocks noGrp="1"/>
          </p:cNvSpPr>
          <p:nvPr>
            <p:ph sz="quarter" idx="14"/>
          </p:nvPr>
        </p:nvSpPr>
        <p:spPr>
          <a:xfrm>
            <a:off x="6747031" y="1669002"/>
            <a:ext cx="4606771" cy="4519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1207363" y="6356353"/>
            <a:ext cx="1692676" cy="365125"/>
          </a:xfrm>
        </p:spPr>
        <p:txBody>
          <a:bodyPr/>
          <a:lstStyle/>
          <a:p>
            <a:endParaRPr lang="en-US"/>
          </a:p>
        </p:txBody>
      </p:sp>
      <p:sp>
        <p:nvSpPr>
          <p:cNvPr id="4" name="Footer Placeholder 3"/>
          <p:cNvSpPr>
            <a:spLocks noGrp="1"/>
          </p:cNvSpPr>
          <p:nvPr>
            <p:ph type="ftr" sz="quarter" idx="11"/>
          </p:nvPr>
        </p:nvSpPr>
        <p:spPr>
          <a:xfrm>
            <a:off x="3184124" y="6356353"/>
            <a:ext cx="6285389" cy="365125"/>
          </a:xfrm>
        </p:spPr>
        <p:txBody>
          <a:bodyPr/>
          <a:lstStyle/>
          <a:p>
            <a:endParaRPr lang="en-US"/>
          </a:p>
        </p:txBody>
      </p:sp>
      <p:sp>
        <p:nvSpPr>
          <p:cNvPr id="5" name="Slide Number Placeholder 4"/>
          <p:cNvSpPr>
            <a:spLocks noGrp="1"/>
          </p:cNvSpPr>
          <p:nvPr>
            <p:ph type="sldNum" sz="quarter" idx="12"/>
          </p:nvPr>
        </p:nvSpPr>
        <p:spPr>
          <a:xfrm>
            <a:off x="9753600" y="6356353"/>
            <a:ext cx="1600200" cy="365125"/>
          </a:xfrm>
        </p:spPr>
        <p:txBody>
          <a:bodyPr/>
          <a:lstStyle/>
          <a:p>
            <a:fld id="{3D109FF3-1548-4CDB-B82B-70387ADEE53E}" type="slidenum">
              <a:rPr lang="en-US" smtClean="0"/>
              <a:t>‹#›</a:t>
            </a:fld>
            <a:endParaRPr lang="en-US"/>
          </a:p>
        </p:txBody>
      </p:sp>
      <p:cxnSp>
        <p:nvCxnSpPr>
          <p:cNvPr id="9" name="Line 8"/>
          <p:cNvCxnSpPr/>
          <p:nvPr userDrawn="1"/>
        </p:nvCxnSpPr>
        <p:spPr>
          <a:xfrm>
            <a:off x="1834720" y="1509204"/>
            <a:ext cx="9519081" cy="9252"/>
          </a:xfrm>
          <a:prstGeom prst="line">
            <a:avLst/>
          </a:prstGeom>
          <a:ln w="38100">
            <a:solidFill>
              <a:schemeClr val="accent1"/>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99913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mmary for Q&amp;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7791" y="217715"/>
            <a:ext cx="7021496" cy="1418711"/>
          </a:xfrm>
          <a:ln>
            <a:noFill/>
          </a:ln>
        </p:spPr>
        <p:txBody>
          <a:bodyPr anchor="b">
            <a:noAutofit/>
          </a:bodyPr>
          <a:lstStyle>
            <a:lvl1pPr>
              <a:defRPr sz="5000" b="1">
                <a:solidFill>
                  <a:schemeClr val="bg1"/>
                </a:solidFill>
              </a:defRPr>
            </a:lvl1pPr>
          </a:lstStyle>
          <a:p>
            <a:r>
              <a:rPr lang="en-US"/>
              <a:t>Click to edit Master title style</a:t>
            </a:r>
          </a:p>
        </p:txBody>
      </p:sp>
      <p:sp>
        <p:nvSpPr>
          <p:cNvPr id="27" name="Text Placeholder 26"/>
          <p:cNvSpPr>
            <a:spLocks noGrp="1"/>
          </p:cNvSpPr>
          <p:nvPr>
            <p:ph type="body" sz="quarter" idx="14"/>
          </p:nvPr>
        </p:nvSpPr>
        <p:spPr>
          <a:xfrm>
            <a:off x="577791" y="2206171"/>
            <a:ext cx="7932936" cy="3848400"/>
          </a:xfrm>
        </p:spPr>
        <p:txBody>
          <a:bodyPr>
            <a:normAutofit/>
          </a:bodyPr>
          <a:lstStyle>
            <a:lvl1pPr>
              <a:defRPr sz="2800">
                <a:solidFill>
                  <a:schemeClr val="bg1"/>
                </a:solidFill>
              </a:defRPr>
            </a:lvl1pPr>
            <a:lvl2pPr marL="457189" indent="0">
              <a:buNone/>
              <a:defRPr sz="2400">
                <a:solidFill>
                  <a:schemeClr val="tx1"/>
                </a:solidFill>
              </a:defRPr>
            </a:lvl2pPr>
            <a:lvl3pPr>
              <a:defRPr sz="2400">
                <a:solidFill>
                  <a:schemeClr val="tx2"/>
                </a:solidFill>
              </a:defRPr>
            </a:lvl3pPr>
            <a:lvl4pPr>
              <a:defRPr sz="2400">
                <a:solidFill>
                  <a:schemeClr val="tx2"/>
                </a:solidFill>
              </a:defRPr>
            </a:lvl4pPr>
            <a:lvl5pPr>
              <a:defRPr sz="2400">
                <a:solidFill>
                  <a:schemeClr val="tx2"/>
                </a:solidFill>
              </a:defRPr>
            </a:lvl5pPr>
          </a:lstStyle>
          <a:p>
            <a:pPr lvl="0"/>
            <a:r>
              <a:rPr lang="en-US"/>
              <a:t>Click to edit Master text styles</a:t>
            </a:r>
          </a:p>
        </p:txBody>
      </p:sp>
      <p:sp>
        <p:nvSpPr>
          <p:cNvPr id="15" name="Picture Placeholder 14"/>
          <p:cNvSpPr>
            <a:spLocks noGrp="1"/>
          </p:cNvSpPr>
          <p:nvPr>
            <p:ph type="pic" sz="quarter" idx="13"/>
          </p:nvPr>
        </p:nvSpPr>
        <p:spPr>
          <a:xfrm>
            <a:off x="8978733" y="2446066"/>
            <a:ext cx="2375068" cy="2800896"/>
          </a:xfrm>
          <a:solidFill>
            <a:schemeClr val="accent4">
              <a:lumMod val="60000"/>
              <a:lumOff val="40000"/>
            </a:schemeClr>
          </a:solidFill>
          <a:ln>
            <a:solidFill>
              <a:schemeClr val="accent4">
                <a:lumMod val="60000"/>
                <a:lumOff val="40000"/>
              </a:schemeClr>
            </a:solidFill>
          </a:ln>
          <a:effectLst>
            <a:outerShdw blurRad="50800" dist="63500" dir="2700000" algn="tl" rotWithShape="0">
              <a:prstClr val="black">
                <a:alpha val="17000"/>
              </a:prstClr>
            </a:outerShdw>
          </a:effectLst>
        </p:spPr>
        <p:txBody>
          <a:bodyPr anchor="ctr"/>
          <a:lstStyle>
            <a:lvl1pPr algn="ctr">
              <a:defRPr>
                <a:solidFill>
                  <a:schemeClr val="tx1"/>
                </a:solidFill>
              </a:defRPr>
            </a:lvl1pPr>
          </a:lstStyle>
          <a:p>
            <a:r>
              <a:rPr lang="en-US"/>
              <a:t>Click icon to add picture</a:t>
            </a:r>
          </a:p>
        </p:txBody>
      </p:sp>
      <p:sp>
        <p:nvSpPr>
          <p:cNvPr id="11" name="Text Placeholder 6"/>
          <p:cNvSpPr>
            <a:spLocks noGrp="1"/>
          </p:cNvSpPr>
          <p:nvPr>
            <p:ph type="body" sz="quarter" idx="15" hasCustomPrompt="1"/>
          </p:nvPr>
        </p:nvSpPr>
        <p:spPr>
          <a:xfrm>
            <a:off x="8534400" y="5486857"/>
            <a:ext cx="3280832" cy="503238"/>
          </a:xfrm>
        </p:spPr>
        <p:txBody>
          <a:bodyPr>
            <a:normAutofit/>
          </a:bodyPr>
          <a:lstStyle>
            <a:lvl1pPr marL="0" indent="0" algn="r">
              <a:buNone/>
              <a:defRPr sz="2800" b="1">
                <a:solidFill>
                  <a:schemeClr val="accent1"/>
                </a:solidFill>
              </a:defRPr>
            </a:lvl1pPr>
          </a:lstStyle>
          <a:p>
            <a:pPr lvl="0"/>
            <a:r>
              <a:rPr lang="en-US"/>
              <a:t>Questions?</a:t>
            </a:r>
          </a:p>
        </p:txBody>
      </p:sp>
      <p:sp>
        <p:nvSpPr>
          <p:cNvPr id="4" name="Date Placeholder 3"/>
          <p:cNvSpPr>
            <a:spLocks noGrp="1"/>
          </p:cNvSpPr>
          <p:nvPr>
            <p:ph type="dt" sz="half" idx="10"/>
          </p:nvPr>
        </p:nvSpPr>
        <p:spPr>
          <a:xfrm>
            <a:off x="577791" y="6356353"/>
            <a:ext cx="2743200" cy="365125"/>
          </a:xfrm>
        </p:spPr>
        <p:txBody>
          <a:bodyPr/>
          <a:lstStyle/>
          <a:p>
            <a:endParaRPr lang="en-US"/>
          </a:p>
        </p:txBody>
      </p:sp>
      <p:sp>
        <p:nvSpPr>
          <p:cNvPr id="5" name="Footer Placeholder 4"/>
          <p:cNvSpPr>
            <a:spLocks noGrp="1"/>
          </p:cNvSpPr>
          <p:nvPr>
            <p:ph type="ftr" sz="quarter" idx="11"/>
          </p:nvPr>
        </p:nvSpPr>
        <p:spPr>
          <a:xfrm>
            <a:off x="3775970" y="6356353"/>
            <a:ext cx="4377431" cy="365125"/>
          </a:xfrm>
        </p:spPr>
        <p:txBody>
          <a:bodyPr/>
          <a:lstStyle/>
          <a:p>
            <a:endParaRPr lang="en-US"/>
          </a:p>
        </p:txBody>
      </p:sp>
      <p:sp>
        <p:nvSpPr>
          <p:cNvPr id="6" name="Slide Number Placeholder 5"/>
          <p:cNvSpPr>
            <a:spLocks noGrp="1"/>
          </p:cNvSpPr>
          <p:nvPr>
            <p:ph type="sldNum" sz="quarter" idx="12"/>
          </p:nvPr>
        </p:nvSpPr>
        <p:spPr/>
        <p:txBody>
          <a:bodyPr/>
          <a:lstStyle/>
          <a:p>
            <a:fld id="{3264D530-B60B-4A5A-91C0-C766C58A4783}" type="slidenum">
              <a:rPr lang="en-US" smtClean="0"/>
              <a:t>‹#›</a:t>
            </a:fld>
            <a:endParaRPr lang="en-US"/>
          </a:p>
        </p:txBody>
      </p:sp>
    </p:spTree>
    <p:extLst>
      <p:ext uri="{BB962C8B-B14F-4D97-AF65-F5344CB8AC3E}">
        <p14:creationId xmlns:p14="http://schemas.microsoft.com/office/powerpoint/2010/main" val="956920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197506"/>
            <a:ext cx="10515600" cy="1114960"/>
          </a:xfrm>
        </p:spPr>
        <p:txBody>
          <a:bodyPr anchor="b">
            <a:normAutofit/>
          </a:bodyPr>
          <a:lstStyle>
            <a:lvl1pPr algn="ctr">
              <a:defRPr sz="7000" b="1" baseline="0">
                <a:solidFill>
                  <a:schemeClr val="bg1"/>
                </a:solidFill>
              </a:defRPr>
            </a:lvl1pPr>
          </a:lstStyle>
          <a:p>
            <a:r>
              <a:rPr lang="en-US"/>
              <a:t>Thank you</a:t>
            </a:r>
          </a:p>
        </p:txBody>
      </p:sp>
      <p:sp>
        <p:nvSpPr>
          <p:cNvPr id="7" name="Text Placeholder 6"/>
          <p:cNvSpPr>
            <a:spLocks noGrp="1"/>
          </p:cNvSpPr>
          <p:nvPr>
            <p:ph type="body" sz="quarter" idx="13"/>
          </p:nvPr>
        </p:nvSpPr>
        <p:spPr>
          <a:xfrm>
            <a:off x="2098083" y="4580176"/>
            <a:ext cx="7884117" cy="1527661"/>
          </a:xfrm>
        </p:spPr>
        <p:txBody>
          <a:bodyPr>
            <a:normAutofit/>
          </a:bodyPr>
          <a:lstStyle>
            <a:lvl1pPr marL="0" indent="0" algn="ctr">
              <a:buNone/>
              <a:defRPr sz="2400" b="1">
                <a:solidFill>
                  <a:schemeClr val="bg1"/>
                </a:solidFill>
              </a:defRPr>
            </a:lvl1pPr>
          </a:lstStyle>
          <a:p>
            <a:pPr lvl="0"/>
            <a:r>
              <a:rPr lang="en-US"/>
              <a:t>Click to edit Master text styles</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64D530-B60B-4A5A-91C0-C766C58A4783}" type="slidenum">
              <a:rPr lang="en-US" smtClean="0"/>
              <a:t>‹#›</a:t>
            </a:fld>
            <a:endParaRPr lang="en-US"/>
          </a:p>
        </p:txBody>
      </p:sp>
      <p:cxnSp>
        <p:nvCxnSpPr>
          <p:cNvPr id="13" name="Line 1"/>
          <p:cNvCxnSpPr/>
          <p:nvPr userDrawn="1"/>
        </p:nvCxnSpPr>
        <p:spPr>
          <a:xfrm>
            <a:off x="782341" y="4431070"/>
            <a:ext cx="10515600" cy="2625"/>
          </a:xfrm>
          <a:prstGeom prst="line">
            <a:avLst/>
          </a:prstGeom>
          <a:ln w="57150">
            <a:solidFill>
              <a:schemeClr val="accent1"/>
            </a:solidFill>
          </a:ln>
          <a:effectLst/>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2643752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ctrTitle"/>
          </p:nvPr>
        </p:nvSpPr>
        <p:spPr>
          <a:xfrm>
            <a:off x="1554480" y="2647779"/>
            <a:ext cx="9144000" cy="1920240"/>
          </a:xfrm>
        </p:spPr>
        <p:txBody>
          <a:bodyPr anchor="b">
            <a:noAutofit/>
          </a:bodyPr>
          <a:lstStyle>
            <a:lvl1pPr algn="l">
              <a:defRPr sz="4800" b="1">
                <a:solidFill>
                  <a:schemeClr val="bg1"/>
                </a:solidFill>
              </a:defRPr>
            </a:lvl1pPr>
          </a:lstStyle>
          <a:p>
            <a:r>
              <a:rPr lang="en-US"/>
              <a:t>Click to edit Master title style</a:t>
            </a:r>
            <a:endParaRPr lang="en-US" dirty="0"/>
          </a:p>
        </p:txBody>
      </p:sp>
      <p:sp>
        <p:nvSpPr>
          <p:cNvPr id="3" name="Subtitle"/>
          <p:cNvSpPr>
            <a:spLocks noGrp="1"/>
          </p:cNvSpPr>
          <p:nvPr>
            <p:ph type="subTitle" idx="1"/>
          </p:nvPr>
        </p:nvSpPr>
        <p:spPr>
          <a:xfrm>
            <a:off x="1554480" y="4906339"/>
            <a:ext cx="9144000" cy="1188720"/>
          </a:xfrm>
        </p:spPr>
        <p:txBody>
          <a:bodyPr anchor="t">
            <a:normAutofit/>
          </a:bodyPr>
          <a:lstStyle>
            <a:lvl1pPr marL="0" indent="0" algn="l">
              <a:buNone/>
              <a:defRPr sz="2400" b="1">
                <a:solidFill>
                  <a:schemeClr val="accent4"/>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4" name="Date Placeholder"/>
          <p:cNvSpPr>
            <a:spLocks noGrp="1"/>
          </p:cNvSpPr>
          <p:nvPr>
            <p:ph type="dt" sz="half" idx="10"/>
          </p:nvPr>
        </p:nvSpPr>
        <p:spPr>
          <a:xfrm>
            <a:off x="457200" y="6311899"/>
            <a:ext cx="2103120" cy="365125"/>
          </a:xfrm>
        </p:spPr>
        <p:txBody>
          <a:bodyPr/>
          <a:lstStyle>
            <a:lvl1pPr>
              <a:defRPr baseline="0">
                <a:solidFill>
                  <a:schemeClr val="bg1"/>
                </a:solidFill>
              </a:defRPr>
            </a:lvl1pPr>
          </a:lstStyle>
          <a:p>
            <a:endParaRPr lang="en-US" dirty="0"/>
          </a:p>
        </p:txBody>
      </p:sp>
      <p:sp>
        <p:nvSpPr>
          <p:cNvPr id="5" name="Footer Placeholder"/>
          <p:cNvSpPr>
            <a:spLocks noGrp="1"/>
          </p:cNvSpPr>
          <p:nvPr>
            <p:ph type="ftr" sz="quarter" idx="11"/>
          </p:nvPr>
        </p:nvSpPr>
        <p:spPr>
          <a:xfrm>
            <a:off x="2743200" y="6309360"/>
            <a:ext cx="7863840" cy="365125"/>
          </a:xfrm>
        </p:spPr>
        <p:txBody>
          <a:bodyPr/>
          <a:lstStyle/>
          <a:p>
            <a:endParaRPr lang="en-US" dirty="0"/>
          </a:p>
        </p:txBody>
      </p:sp>
      <p:sp>
        <p:nvSpPr>
          <p:cNvPr id="6"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cxnSp>
        <p:nvCxnSpPr>
          <p:cNvPr id="15" name="Line"/>
          <p:cNvCxnSpPr/>
          <p:nvPr userDrawn="1"/>
        </p:nvCxnSpPr>
        <p:spPr>
          <a:xfrm>
            <a:off x="1554480" y="4754880"/>
            <a:ext cx="9144000" cy="0"/>
          </a:xfrm>
          <a:prstGeom prst="line">
            <a:avLst/>
          </a:prstGeom>
          <a:ln w="38100">
            <a:solidFill>
              <a:srgbClr val="FFC6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99957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troduc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457200" y="274320"/>
            <a:ext cx="8321040" cy="1188720"/>
          </a:xfrm>
          <a:ln>
            <a:noFill/>
          </a:ln>
        </p:spPr>
        <p:txBody>
          <a:bodyPr lIns="0" tIns="0" rIns="0" bIns="0" anchor="b" anchorCtr="0">
            <a:noAutofit/>
          </a:bodyPr>
          <a:lstStyle>
            <a:lvl1pPr>
              <a:defRPr sz="3600" b="1">
                <a:solidFill>
                  <a:srgbClr val="FFC000"/>
                </a:solidFill>
              </a:defRPr>
            </a:lvl1pPr>
          </a:lstStyle>
          <a:p>
            <a:r>
              <a:rPr lang="en-US"/>
              <a:t>Click to edit Master title style</a:t>
            </a:r>
            <a:endParaRPr lang="en-US" dirty="0"/>
          </a:p>
        </p:txBody>
      </p:sp>
      <p:sp>
        <p:nvSpPr>
          <p:cNvPr id="7" name="Content Placeholder 1">
            <a:extLst>
              <a:ext uri="{FF2B5EF4-FFF2-40B4-BE49-F238E27FC236}">
                <a16:creationId xmlns:a16="http://schemas.microsoft.com/office/drawing/2014/main" id="{00EBDE14-9207-4782-A559-66E7A7069912}"/>
              </a:ext>
            </a:extLst>
          </p:cNvPr>
          <p:cNvSpPr>
            <a:spLocks noGrp="1"/>
          </p:cNvSpPr>
          <p:nvPr>
            <p:ph sz="quarter" idx="15"/>
          </p:nvPr>
        </p:nvSpPr>
        <p:spPr>
          <a:xfrm>
            <a:off x="457200" y="2103120"/>
            <a:ext cx="8321040" cy="4023360"/>
          </a:xfrm>
          <a:noFill/>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a:extLst>
              <a:ext uri="{FF2B5EF4-FFF2-40B4-BE49-F238E27FC236}">
                <a16:creationId xmlns:a16="http://schemas.microsoft.com/office/drawing/2014/main" id="{87591CBD-CC1F-47B5-8597-1101984C0ECF}"/>
              </a:ext>
            </a:extLst>
          </p:cNvPr>
          <p:cNvSpPr>
            <a:spLocks noGrp="1"/>
          </p:cNvSpPr>
          <p:nvPr>
            <p:ph sz="quarter" idx="16"/>
          </p:nvPr>
        </p:nvSpPr>
        <p:spPr>
          <a:xfrm>
            <a:off x="8961120" y="2194560"/>
            <a:ext cx="2743200" cy="3931920"/>
          </a:xfrm>
          <a:noFill/>
        </p:spPr>
        <p:txBody>
          <a:bodyPr/>
          <a:lstStyle>
            <a:lvl1pPr>
              <a:defRPr>
                <a:solidFill>
                  <a:schemeClr val="bg1"/>
                </a:solidFill>
              </a:defRPr>
            </a:lvl1pPr>
          </a:lstStyle>
          <a:p>
            <a:pPr lvl="0"/>
            <a:r>
              <a:rPr lang="en-US"/>
              <a:t>Click to edit Master text styles</a:t>
            </a:r>
          </a:p>
        </p:txBody>
      </p:sp>
      <p:sp>
        <p:nvSpPr>
          <p:cNvPr id="4" name="Date Placeholder"/>
          <p:cNvSpPr>
            <a:spLocks noGrp="1"/>
          </p:cNvSpPr>
          <p:nvPr>
            <p:ph type="dt" sz="half" idx="10"/>
          </p:nvPr>
        </p:nvSpPr>
        <p:spPr>
          <a:xfrm>
            <a:off x="457200" y="6311899"/>
            <a:ext cx="2103120" cy="365125"/>
          </a:xfrm>
        </p:spPr>
        <p:txBody>
          <a:bodyPr/>
          <a:lstStyle>
            <a:lvl1pPr>
              <a:defRPr>
                <a:solidFill>
                  <a:schemeClr val="bg1"/>
                </a:solidFill>
              </a:defRPr>
            </a:lvl1pPr>
          </a:lstStyle>
          <a:p>
            <a:endParaRPr lang="en-US" dirty="0"/>
          </a:p>
        </p:txBody>
      </p:sp>
      <p:sp>
        <p:nvSpPr>
          <p:cNvPr id="5" name="Footer Placeholder"/>
          <p:cNvSpPr>
            <a:spLocks noGrp="1"/>
          </p:cNvSpPr>
          <p:nvPr>
            <p:ph type="ftr" sz="quarter" idx="11"/>
          </p:nvPr>
        </p:nvSpPr>
        <p:spPr>
          <a:xfrm>
            <a:off x="2743200" y="6309360"/>
            <a:ext cx="7863840" cy="365125"/>
          </a:xfrm>
        </p:spPr>
        <p:txBody>
          <a:bodyPr/>
          <a:lstStyle/>
          <a:p>
            <a:endParaRPr lang="en-US" dirty="0"/>
          </a:p>
        </p:txBody>
      </p:sp>
      <p:sp>
        <p:nvSpPr>
          <p:cNvPr id="6"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26796809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and Sideba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457200" y="274320"/>
            <a:ext cx="8321040" cy="1188720"/>
          </a:xfrm>
          <a:ln>
            <a:noFill/>
          </a:ln>
        </p:spPr>
        <p:txBody>
          <a:bodyPr lIns="0" tIns="0" rIns="0" bIns="0" anchor="b" anchorCtr="0">
            <a:noAutofit/>
          </a:bodyPr>
          <a:lstStyle>
            <a:lvl1pPr>
              <a:defRPr sz="4800" b="1">
                <a:solidFill>
                  <a:schemeClr val="bg1"/>
                </a:solidFill>
              </a:defRPr>
            </a:lvl1pPr>
          </a:lstStyle>
          <a:p>
            <a:r>
              <a:rPr lang="en-US"/>
              <a:t>Click to edit Master title style</a:t>
            </a:r>
            <a:endParaRPr lang="en-US" dirty="0"/>
          </a:p>
        </p:txBody>
      </p:sp>
      <p:sp>
        <p:nvSpPr>
          <p:cNvPr id="7" name="Content Placeholder 1">
            <a:extLst>
              <a:ext uri="{FF2B5EF4-FFF2-40B4-BE49-F238E27FC236}">
                <a16:creationId xmlns:a16="http://schemas.microsoft.com/office/drawing/2014/main" id="{00EBDE14-9207-4782-A559-66E7A7069912}"/>
              </a:ext>
            </a:extLst>
          </p:cNvPr>
          <p:cNvSpPr>
            <a:spLocks noGrp="1"/>
          </p:cNvSpPr>
          <p:nvPr>
            <p:ph sz="quarter" idx="15"/>
          </p:nvPr>
        </p:nvSpPr>
        <p:spPr>
          <a:xfrm>
            <a:off x="457200" y="2103120"/>
            <a:ext cx="8321040" cy="4023360"/>
          </a:xfrm>
          <a:noFill/>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a:extLst>
              <a:ext uri="{FF2B5EF4-FFF2-40B4-BE49-F238E27FC236}">
                <a16:creationId xmlns:a16="http://schemas.microsoft.com/office/drawing/2014/main" id="{87591CBD-CC1F-47B5-8597-1101984C0ECF}"/>
              </a:ext>
            </a:extLst>
          </p:cNvPr>
          <p:cNvSpPr>
            <a:spLocks noGrp="1"/>
          </p:cNvSpPr>
          <p:nvPr>
            <p:ph sz="quarter" idx="16"/>
          </p:nvPr>
        </p:nvSpPr>
        <p:spPr>
          <a:xfrm>
            <a:off x="8961120" y="2194560"/>
            <a:ext cx="2743200" cy="3931920"/>
          </a:xfrm>
          <a:noFill/>
        </p:spPr>
        <p:txBody>
          <a:bodyPr/>
          <a:lstStyle>
            <a:lvl1pPr>
              <a:defRPr>
                <a:solidFill>
                  <a:schemeClr val="bg1"/>
                </a:solidFill>
              </a:defRPr>
            </a:lvl1pPr>
          </a:lstStyle>
          <a:p>
            <a:pPr lvl="0"/>
            <a:r>
              <a:rPr lang="en-US"/>
              <a:t>Click to edit Master text styles</a:t>
            </a:r>
          </a:p>
        </p:txBody>
      </p:sp>
      <p:sp>
        <p:nvSpPr>
          <p:cNvPr id="4" name="Date Placeholder"/>
          <p:cNvSpPr>
            <a:spLocks noGrp="1"/>
          </p:cNvSpPr>
          <p:nvPr>
            <p:ph type="dt" sz="half" idx="10"/>
          </p:nvPr>
        </p:nvSpPr>
        <p:spPr>
          <a:xfrm>
            <a:off x="457200" y="6311899"/>
            <a:ext cx="2103120" cy="365125"/>
          </a:xfrm>
        </p:spPr>
        <p:txBody>
          <a:bodyPr/>
          <a:lstStyle>
            <a:lvl1pPr>
              <a:defRPr>
                <a:solidFill>
                  <a:schemeClr val="bg1"/>
                </a:solidFill>
              </a:defRPr>
            </a:lvl1pPr>
          </a:lstStyle>
          <a:p>
            <a:endParaRPr lang="en-US" dirty="0"/>
          </a:p>
        </p:txBody>
      </p:sp>
      <p:sp>
        <p:nvSpPr>
          <p:cNvPr id="5" name="Footer Placeholder"/>
          <p:cNvSpPr>
            <a:spLocks noGrp="1"/>
          </p:cNvSpPr>
          <p:nvPr>
            <p:ph type="ftr" sz="quarter" idx="11"/>
          </p:nvPr>
        </p:nvSpPr>
        <p:spPr>
          <a:xfrm>
            <a:off x="2743200" y="6309360"/>
            <a:ext cx="7863840" cy="365125"/>
          </a:xfrm>
        </p:spPr>
        <p:txBody>
          <a:bodyPr/>
          <a:lstStyle/>
          <a:p>
            <a:endParaRPr lang="en-US" dirty="0"/>
          </a:p>
        </p:txBody>
      </p:sp>
      <p:sp>
        <p:nvSpPr>
          <p:cNvPr id="6"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11166651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2194560" y="274320"/>
            <a:ext cx="9509760" cy="1097280"/>
          </a:xfrm>
        </p:spPr>
        <p:txBody>
          <a:bodyPr anchor="b" anchorCtr="0">
            <a:noAutofit/>
          </a:bodyPr>
          <a:lstStyle>
            <a:lvl1pPr>
              <a:defRPr sz="3600" b="1">
                <a:solidFill>
                  <a:schemeClr val="bg1"/>
                </a:solidFill>
              </a:defRPr>
            </a:lvl1pPr>
          </a:lstStyle>
          <a:p>
            <a:r>
              <a:rPr lang="en-US"/>
              <a:t>Click to edit Master title style</a:t>
            </a:r>
            <a:endParaRPr lang="en-US" dirty="0"/>
          </a:p>
        </p:txBody>
      </p:sp>
      <p:sp>
        <p:nvSpPr>
          <p:cNvPr id="3" name="Subtitle"/>
          <p:cNvSpPr>
            <a:spLocks noGrp="1"/>
          </p:cNvSpPr>
          <p:nvPr>
            <p:ph type="body" idx="1"/>
          </p:nvPr>
        </p:nvSpPr>
        <p:spPr>
          <a:xfrm>
            <a:off x="2194560" y="1645920"/>
            <a:ext cx="9509760" cy="549117"/>
          </a:xfrm>
        </p:spPr>
        <p:txBody>
          <a:bodyPr>
            <a:normAutofit/>
          </a:bodyPr>
          <a:lstStyle>
            <a:lvl1pPr marL="0" indent="0">
              <a:buNone/>
              <a:defRPr sz="2800" b="1">
                <a:solidFill>
                  <a:schemeClr val="accent4"/>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8" name="Content Placeholder">
            <a:extLst>
              <a:ext uri="{FF2B5EF4-FFF2-40B4-BE49-F238E27FC236}">
                <a16:creationId xmlns:a16="http://schemas.microsoft.com/office/drawing/2014/main" id="{91BF2B10-1B50-4A45-99B0-103B38E66527}"/>
              </a:ext>
            </a:extLst>
          </p:cNvPr>
          <p:cNvSpPr>
            <a:spLocks noGrp="1"/>
          </p:cNvSpPr>
          <p:nvPr>
            <p:ph sz="quarter" idx="13"/>
          </p:nvPr>
        </p:nvSpPr>
        <p:spPr>
          <a:xfrm>
            <a:off x="2193925" y="2377440"/>
            <a:ext cx="9510713" cy="37490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p:cNvSpPr>
            <a:spLocks noGrp="1"/>
          </p:cNvSpPr>
          <p:nvPr>
            <p:ph type="dt" sz="half" idx="10"/>
          </p:nvPr>
        </p:nvSpPr>
        <p:spPr>
          <a:xfrm>
            <a:off x="1554480" y="6311899"/>
            <a:ext cx="2103120" cy="365125"/>
          </a:xfrm>
        </p:spPr>
        <p:txBody>
          <a:bodyPr/>
          <a:lstStyle>
            <a:lvl1pPr algn="l">
              <a:defRPr>
                <a:solidFill>
                  <a:srgbClr val="022151"/>
                </a:solidFill>
              </a:defRPr>
            </a:lvl1pPr>
          </a:lstStyle>
          <a:p>
            <a:endParaRPr lang="en-US" dirty="0"/>
          </a:p>
        </p:txBody>
      </p:sp>
      <p:sp>
        <p:nvSpPr>
          <p:cNvPr id="5" name="Footer Placeholder"/>
          <p:cNvSpPr>
            <a:spLocks noGrp="1"/>
          </p:cNvSpPr>
          <p:nvPr>
            <p:ph type="ftr" sz="quarter" idx="11"/>
          </p:nvPr>
        </p:nvSpPr>
        <p:spPr>
          <a:xfrm>
            <a:off x="3840480" y="6309360"/>
            <a:ext cx="6766560" cy="365125"/>
          </a:xfrm>
        </p:spPr>
        <p:txBody>
          <a:bodyPr/>
          <a:lstStyle/>
          <a:p>
            <a:endParaRPr lang="en-US" dirty="0"/>
          </a:p>
        </p:txBody>
      </p:sp>
      <p:sp>
        <p:nvSpPr>
          <p:cNvPr id="6"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cxnSp>
        <p:nvCxnSpPr>
          <p:cNvPr id="16" name="Line"/>
          <p:cNvCxnSpPr/>
          <p:nvPr userDrawn="1"/>
        </p:nvCxnSpPr>
        <p:spPr>
          <a:xfrm flipV="1">
            <a:off x="2194560" y="1554480"/>
            <a:ext cx="9509760" cy="1788"/>
          </a:xfrm>
          <a:prstGeom prst="line">
            <a:avLst/>
          </a:prstGeom>
          <a:ln w="38100">
            <a:solidFill>
              <a:srgbClr val="FFC600"/>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161000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n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2194560" y="274320"/>
            <a:ext cx="9509760" cy="1097280"/>
          </a:xfrm>
          <a:effectLst/>
        </p:spPr>
        <p:txBody>
          <a:bodyPr anchor="b" anchorCtr="0">
            <a:noAutofit/>
          </a:bodyPr>
          <a:lstStyle>
            <a:lvl1pPr>
              <a:defRPr sz="3600" b="1">
                <a:solidFill>
                  <a:schemeClr val="bg1"/>
                </a:solidFill>
              </a:defRPr>
            </a:lvl1pPr>
          </a:lstStyle>
          <a:p>
            <a:r>
              <a:rPr lang="en-US"/>
              <a:t>Click to edit Master title style</a:t>
            </a:r>
            <a:endParaRPr lang="en-US" dirty="0"/>
          </a:p>
        </p:txBody>
      </p:sp>
      <p:sp>
        <p:nvSpPr>
          <p:cNvPr id="8" name="Content Placeholder">
            <a:extLst>
              <a:ext uri="{FF2B5EF4-FFF2-40B4-BE49-F238E27FC236}">
                <a16:creationId xmlns:a16="http://schemas.microsoft.com/office/drawing/2014/main" id="{9FC9BD2F-33E0-464D-873C-2EF10B70F4CC}"/>
              </a:ext>
            </a:extLst>
          </p:cNvPr>
          <p:cNvSpPr>
            <a:spLocks noGrp="1"/>
          </p:cNvSpPr>
          <p:nvPr>
            <p:ph sz="quarter" idx="13"/>
          </p:nvPr>
        </p:nvSpPr>
        <p:spPr>
          <a:xfrm>
            <a:off x="2194560" y="1737360"/>
            <a:ext cx="9509760" cy="4389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p:cNvSpPr>
            <a:spLocks noGrp="1"/>
          </p:cNvSpPr>
          <p:nvPr>
            <p:ph type="dt" sz="half" idx="10"/>
          </p:nvPr>
        </p:nvSpPr>
        <p:spPr>
          <a:xfrm>
            <a:off x="1554480" y="6311899"/>
            <a:ext cx="2103120" cy="365125"/>
          </a:xfrm>
        </p:spPr>
        <p:txBody>
          <a:bodyPr/>
          <a:lstStyle>
            <a:lvl1pPr algn="l">
              <a:defRPr>
                <a:solidFill>
                  <a:schemeClr val="bg1"/>
                </a:solidFill>
              </a:defRPr>
            </a:lvl1pPr>
          </a:lstStyle>
          <a:p>
            <a:endParaRPr lang="en-US" dirty="0"/>
          </a:p>
        </p:txBody>
      </p:sp>
      <p:sp>
        <p:nvSpPr>
          <p:cNvPr id="6" name="Footer Placeholder"/>
          <p:cNvSpPr>
            <a:spLocks noGrp="1"/>
          </p:cNvSpPr>
          <p:nvPr>
            <p:ph type="ftr" sz="quarter" idx="11"/>
          </p:nvPr>
        </p:nvSpPr>
        <p:spPr>
          <a:xfrm>
            <a:off x="3840480" y="6309360"/>
            <a:ext cx="6766560" cy="365125"/>
          </a:xfrm>
        </p:spPr>
        <p:txBody>
          <a:bodyPr/>
          <a:lstStyle/>
          <a:p>
            <a:endParaRPr lang="en-US" dirty="0"/>
          </a:p>
        </p:txBody>
      </p:sp>
      <p:sp>
        <p:nvSpPr>
          <p:cNvPr id="7"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cxnSp>
        <p:nvCxnSpPr>
          <p:cNvPr id="10" name="Line"/>
          <p:cNvCxnSpPr/>
          <p:nvPr userDrawn="1"/>
        </p:nvCxnSpPr>
        <p:spPr>
          <a:xfrm flipV="1">
            <a:off x="2194560" y="1554480"/>
            <a:ext cx="9509760" cy="1788"/>
          </a:xfrm>
          <a:prstGeom prst="line">
            <a:avLst/>
          </a:prstGeom>
          <a:ln w="38100">
            <a:solidFill>
              <a:srgbClr val="FFC600"/>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029393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2194560" y="274320"/>
            <a:ext cx="9509760" cy="1097280"/>
          </a:xfrm>
          <a:effectLst/>
        </p:spPr>
        <p:txBody>
          <a:bodyPr anchor="b" anchorCtr="0">
            <a:noAutofit/>
          </a:bodyPr>
          <a:lstStyle>
            <a:lvl1pPr>
              <a:defRPr sz="3600" b="1">
                <a:solidFill>
                  <a:schemeClr val="bg1"/>
                </a:solidFill>
              </a:defRPr>
            </a:lvl1pPr>
          </a:lstStyle>
          <a:p>
            <a:r>
              <a:rPr lang="en-US"/>
              <a:t>Click to edit Master title style</a:t>
            </a:r>
            <a:endParaRPr lang="en-US" dirty="0"/>
          </a:p>
        </p:txBody>
      </p:sp>
      <p:sp>
        <p:nvSpPr>
          <p:cNvPr id="8" name="Content Placeholder 1">
            <a:extLst>
              <a:ext uri="{FF2B5EF4-FFF2-40B4-BE49-F238E27FC236}">
                <a16:creationId xmlns:a16="http://schemas.microsoft.com/office/drawing/2014/main" id="{9FC9BD2F-33E0-464D-873C-2EF10B70F4CC}"/>
              </a:ext>
            </a:extLst>
          </p:cNvPr>
          <p:cNvSpPr>
            <a:spLocks noGrp="1"/>
          </p:cNvSpPr>
          <p:nvPr>
            <p:ph sz="quarter" idx="13"/>
          </p:nvPr>
        </p:nvSpPr>
        <p:spPr>
          <a:xfrm>
            <a:off x="2194559" y="1737360"/>
            <a:ext cx="4663440" cy="4389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a:extLst>
              <a:ext uri="{FF2B5EF4-FFF2-40B4-BE49-F238E27FC236}">
                <a16:creationId xmlns:a16="http://schemas.microsoft.com/office/drawing/2014/main" id="{E8AE6335-D237-42A1-A81B-3B7AEA6D2265}"/>
              </a:ext>
            </a:extLst>
          </p:cNvPr>
          <p:cNvSpPr>
            <a:spLocks noGrp="1"/>
          </p:cNvSpPr>
          <p:nvPr>
            <p:ph sz="quarter" idx="14"/>
          </p:nvPr>
        </p:nvSpPr>
        <p:spPr>
          <a:xfrm>
            <a:off x="7040880" y="1739899"/>
            <a:ext cx="4663440" cy="4389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p:cNvSpPr>
            <a:spLocks noGrp="1"/>
          </p:cNvSpPr>
          <p:nvPr>
            <p:ph type="dt" sz="half" idx="10"/>
          </p:nvPr>
        </p:nvSpPr>
        <p:spPr>
          <a:xfrm>
            <a:off x="1554480" y="6311899"/>
            <a:ext cx="2103120" cy="365125"/>
          </a:xfrm>
        </p:spPr>
        <p:txBody>
          <a:bodyPr/>
          <a:lstStyle>
            <a:lvl1pPr algn="l">
              <a:defRPr>
                <a:solidFill>
                  <a:schemeClr val="bg1"/>
                </a:solidFill>
              </a:defRPr>
            </a:lvl1pPr>
          </a:lstStyle>
          <a:p>
            <a:endParaRPr lang="en-US" dirty="0"/>
          </a:p>
        </p:txBody>
      </p:sp>
      <p:sp>
        <p:nvSpPr>
          <p:cNvPr id="6" name="Footer Placeholder"/>
          <p:cNvSpPr>
            <a:spLocks noGrp="1"/>
          </p:cNvSpPr>
          <p:nvPr>
            <p:ph type="ftr" sz="quarter" idx="11"/>
          </p:nvPr>
        </p:nvSpPr>
        <p:spPr>
          <a:xfrm>
            <a:off x="3840480" y="6309360"/>
            <a:ext cx="6766560" cy="365125"/>
          </a:xfrm>
        </p:spPr>
        <p:txBody>
          <a:bodyPr/>
          <a:lstStyle/>
          <a:p>
            <a:endParaRPr lang="en-US" dirty="0"/>
          </a:p>
        </p:txBody>
      </p:sp>
      <p:sp>
        <p:nvSpPr>
          <p:cNvPr id="7"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cxnSp>
        <p:nvCxnSpPr>
          <p:cNvPr id="10" name="Line"/>
          <p:cNvCxnSpPr/>
          <p:nvPr userDrawn="1"/>
        </p:nvCxnSpPr>
        <p:spPr>
          <a:xfrm flipV="1">
            <a:off x="2194560" y="1554480"/>
            <a:ext cx="9509760" cy="1788"/>
          </a:xfrm>
          <a:prstGeom prst="line">
            <a:avLst/>
          </a:prstGeom>
          <a:ln w="38100">
            <a:solidFill>
              <a:srgbClr val="FFC600"/>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06962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re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2194560" y="274320"/>
            <a:ext cx="9509760" cy="1097280"/>
          </a:xfrm>
          <a:effectLst/>
        </p:spPr>
        <p:txBody>
          <a:bodyPr anchor="b" anchorCtr="0">
            <a:noAutofit/>
          </a:bodyPr>
          <a:lstStyle>
            <a:lvl1pPr>
              <a:defRPr sz="3600" b="1">
                <a:solidFill>
                  <a:schemeClr val="bg1"/>
                </a:solidFill>
              </a:defRPr>
            </a:lvl1pPr>
          </a:lstStyle>
          <a:p>
            <a:r>
              <a:rPr lang="en-US"/>
              <a:t>Click to edit Master title style</a:t>
            </a:r>
            <a:endParaRPr lang="en-US" dirty="0"/>
          </a:p>
        </p:txBody>
      </p:sp>
      <p:sp>
        <p:nvSpPr>
          <p:cNvPr id="8" name="Content Placeholder 1">
            <a:extLst>
              <a:ext uri="{FF2B5EF4-FFF2-40B4-BE49-F238E27FC236}">
                <a16:creationId xmlns:a16="http://schemas.microsoft.com/office/drawing/2014/main" id="{9FC9BD2F-33E0-464D-873C-2EF10B70F4CC}"/>
              </a:ext>
            </a:extLst>
          </p:cNvPr>
          <p:cNvSpPr>
            <a:spLocks noGrp="1"/>
          </p:cNvSpPr>
          <p:nvPr>
            <p:ph sz="quarter" idx="13"/>
          </p:nvPr>
        </p:nvSpPr>
        <p:spPr>
          <a:xfrm>
            <a:off x="2194559" y="1737360"/>
            <a:ext cx="3108960" cy="4389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2">
            <a:extLst>
              <a:ext uri="{FF2B5EF4-FFF2-40B4-BE49-F238E27FC236}">
                <a16:creationId xmlns:a16="http://schemas.microsoft.com/office/drawing/2014/main" id="{E8AE6335-D237-42A1-A81B-3B7AEA6D2265}"/>
              </a:ext>
            </a:extLst>
          </p:cNvPr>
          <p:cNvSpPr>
            <a:spLocks noGrp="1"/>
          </p:cNvSpPr>
          <p:nvPr>
            <p:ph sz="quarter" idx="14"/>
          </p:nvPr>
        </p:nvSpPr>
        <p:spPr>
          <a:xfrm>
            <a:off x="5405120" y="1739899"/>
            <a:ext cx="3108960" cy="4389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30FBECBC-2467-40F6-817F-19685210BE4F}"/>
              </a:ext>
            </a:extLst>
          </p:cNvPr>
          <p:cNvSpPr>
            <a:spLocks noGrp="1"/>
          </p:cNvSpPr>
          <p:nvPr>
            <p:ph sz="quarter" idx="15"/>
          </p:nvPr>
        </p:nvSpPr>
        <p:spPr>
          <a:xfrm>
            <a:off x="8595360" y="1735572"/>
            <a:ext cx="3108960" cy="4389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p:cNvSpPr>
            <a:spLocks noGrp="1"/>
          </p:cNvSpPr>
          <p:nvPr>
            <p:ph type="dt" sz="half" idx="10"/>
          </p:nvPr>
        </p:nvSpPr>
        <p:spPr>
          <a:xfrm>
            <a:off x="1554480" y="6311899"/>
            <a:ext cx="2103120" cy="365125"/>
          </a:xfrm>
        </p:spPr>
        <p:txBody>
          <a:bodyPr/>
          <a:lstStyle>
            <a:lvl1pPr algn="l">
              <a:defRPr>
                <a:solidFill>
                  <a:schemeClr val="bg1"/>
                </a:solidFill>
              </a:defRPr>
            </a:lvl1pPr>
          </a:lstStyle>
          <a:p>
            <a:endParaRPr lang="en-US" dirty="0"/>
          </a:p>
        </p:txBody>
      </p:sp>
      <p:sp>
        <p:nvSpPr>
          <p:cNvPr id="6" name="Footer Placeholder"/>
          <p:cNvSpPr>
            <a:spLocks noGrp="1"/>
          </p:cNvSpPr>
          <p:nvPr>
            <p:ph type="ftr" sz="quarter" idx="11"/>
          </p:nvPr>
        </p:nvSpPr>
        <p:spPr>
          <a:xfrm>
            <a:off x="3840480" y="6309360"/>
            <a:ext cx="6766560" cy="365125"/>
          </a:xfrm>
        </p:spPr>
        <p:txBody>
          <a:bodyPr/>
          <a:lstStyle/>
          <a:p>
            <a:endParaRPr lang="en-US" dirty="0"/>
          </a:p>
        </p:txBody>
      </p:sp>
      <p:sp>
        <p:nvSpPr>
          <p:cNvPr id="7"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cxnSp>
        <p:nvCxnSpPr>
          <p:cNvPr id="10" name="Line"/>
          <p:cNvCxnSpPr/>
          <p:nvPr userDrawn="1"/>
        </p:nvCxnSpPr>
        <p:spPr>
          <a:xfrm flipV="1">
            <a:off x="2194560" y="1554480"/>
            <a:ext cx="9509760" cy="1788"/>
          </a:xfrm>
          <a:prstGeom prst="line">
            <a:avLst/>
          </a:prstGeom>
          <a:ln w="38100">
            <a:solidFill>
              <a:srgbClr val="FFC600"/>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058149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p:cNvSpPr>
            <a:spLocks noGrp="1"/>
          </p:cNvSpPr>
          <p:nvPr>
            <p:ph type="title"/>
          </p:nvPr>
        </p:nvSpPr>
        <p:spPr>
          <a:xfrm>
            <a:off x="1371600" y="274320"/>
            <a:ext cx="10332720" cy="1097280"/>
          </a:xfrm>
        </p:spPr>
        <p:txBody>
          <a:bodyPr/>
          <a:lstStyle>
            <a:lvl1pPr>
              <a:defRPr sz="3600" b="1">
                <a:solidFill>
                  <a:schemeClr val="bg1"/>
                </a:solidFill>
              </a:defRPr>
            </a:lvl1pPr>
          </a:lstStyle>
          <a:p>
            <a:r>
              <a:rPr lang="en-US"/>
              <a:t>Click to edit Master title style</a:t>
            </a:r>
            <a:endParaRPr lang="en-US" dirty="0"/>
          </a:p>
        </p:txBody>
      </p:sp>
      <p:sp>
        <p:nvSpPr>
          <p:cNvPr id="7" name="Chart Placeholder"/>
          <p:cNvSpPr>
            <a:spLocks noGrp="1"/>
          </p:cNvSpPr>
          <p:nvPr>
            <p:ph type="chart" sz="quarter" idx="13" hasCustomPrompt="1"/>
          </p:nvPr>
        </p:nvSpPr>
        <p:spPr>
          <a:xfrm>
            <a:off x="1371600" y="1463040"/>
            <a:ext cx="10332720" cy="4754880"/>
          </a:xfrm>
        </p:spPr>
        <p:txBody>
          <a:bodyPr anchor="ctr"/>
          <a:lstStyle>
            <a:lvl1pPr algn="ctr">
              <a:defRPr/>
            </a:lvl1pPr>
          </a:lstStyle>
          <a:p>
            <a:r>
              <a:rPr lang="en-US" dirty="0"/>
              <a:t> </a:t>
            </a:r>
          </a:p>
        </p:txBody>
      </p:sp>
      <p:sp>
        <p:nvSpPr>
          <p:cNvPr id="3" name="Date Placeholder"/>
          <p:cNvSpPr>
            <a:spLocks noGrp="1"/>
          </p:cNvSpPr>
          <p:nvPr>
            <p:ph type="dt" sz="half" idx="10"/>
          </p:nvPr>
        </p:nvSpPr>
        <p:spPr>
          <a:xfrm>
            <a:off x="1371600" y="6309360"/>
            <a:ext cx="2103120" cy="365125"/>
          </a:xfrm>
        </p:spPr>
        <p:txBody>
          <a:bodyPr/>
          <a:lstStyle/>
          <a:p>
            <a:endParaRPr lang="en-US" dirty="0"/>
          </a:p>
        </p:txBody>
      </p:sp>
      <p:sp>
        <p:nvSpPr>
          <p:cNvPr id="4" name="Footer Placeholder"/>
          <p:cNvSpPr>
            <a:spLocks noGrp="1"/>
          </p:cNvSpPr>
          <p:nvPr>
            <p:ph type="ftr" sz="quarter" idx="11"/>
          </p:nvPr>
        </p:nvSpPr>
        <p:spPr>
          <a:xfrm>
            <a:off x="3657600" y="6309360"/>
            <a:ext cx="69494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8880788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Wide On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cNvSpPr>
            <a:spLocks noGrp="1"/>
          </p:cNvSpPr>
          <p:nvPr>
            <p:ph type="title"/>
          </p:nvPr>
        </p:nvSpPr>
        <p:spPr>
          <a:xfrm>
            <a:off x="1371600" y="274320"/>
            <a:ext cx="10332720" cy="1097280"/>
          </a:xfrm>
        </p:spPr>
        <p:txBody>
          <a:bodyPr/>
          <a:lstStyle>
            <a:lvl1pPr>
              <a:defRPr sz="3600" b="1">
                <a:solidFill>
                  <a:schemeClr val="bg1"/>
                </a:solidFill>
              </a:defRPr>
            </a:lvl1pPr>
          </a:lstStyle>
          <a:p>
            <a:r>
              <a:rPr lang="en-US"/>
              <a:t>Click to edit Master title style</a:t>
            </a:r>
            <a:endParaRPr lang="en-US" dirty="0"/>
          </a:p>
        </p:txBody>
      </p:sp>
      <p:sp>
        <p:nvSpPr>
          <p:cNvPr id="6" name="Content Placeholder">
            <a:extLst>
              <a:ext uri="{FF2B5EF4-FFF2-40B4-BE49-F238E27FC236}">
                <a16:creationId xmlns:a16="http://schemas.microsoft.com/office/drawing/2014/main" id="{4B267EAC-9DB6-4B58-B920-5FF9CB536C08}"/>
              </a:ext>
            </a:extLst>
          </p:cNvPr>
          <p:cNvSpPr>
            <a:spLocks noGrp="1"/>
          </p:cNvSpPr>
          <p:nvPr>
            <p:ph sz="quarter" idx="13"/>
          </p:nvPr>
        </p:nvSpPr>
        <p:spPr>
          <a:xfrm>
            <a:off x="1371600" y="1554480"/>
            <a:ext cx="1033272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p:cNvSpPr>
            <a:spLocks noGrp="1"/>
          </p:cNvSpPr>
          <p:nvPr>
            <p:ph type="dt" sz="half" idx="10"/>
          </p:nvPr>
        </p:nvSpPr>
        <p:spPr>
          <a:xfrm>
            <a:off x="1371600" y="6309360"/>
            <a:ext cx="2103120" cy="365125"/>
          </a:xfrm>
        </p:spPr>
        <p:txBody>
          <a:bodyPr/>
          <a:lstStyle>
            <a:lvl1pPr algn="l">
              <a:defRPr>
                <a:solidFill>
                  <a:schemeClr val="bg1"/>
                </a:solidFill>
              </a:defRPr>
            </a:lvl1pPr>
          </a:lstStyle>
          <a:p>
            <a:endParaRPr lang="en-US" dirty="0"/>
          </a:p>
        </p:txBody>
      </p:sp>
      <p:sp>
        <p:nvSpPr>
          <p:cNvPr id="4" name="Footer Placeholder"/>
          <p:cNvSpPr>
            <a:spLocks noGrp="1"/>
          </p:cNvSpPr>
          <p:nvPr>
            <p:ph type="ftr" sz="quarter" idx="11"/>
          </p:nvPr>
        </p:nvSpPr>
        <p:spPr>
          <a:xfrm>
            <a:off x="3657600" y="6309360"/>
            <a:ext cx="69494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41274806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Wide 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cNvSpPr>
            <a:spLocks noGrp="1"/>
          </p:cNvSpPr>
          <p:nvPr>
            <p:ph type="title"/>
          </p:nvPr>
        </p:nvSpPr>
        <p:spPr>
          <a:xfrm>
            <a:off x="1371600" y="274320"/>
            <a:ext cx="10332720" cy="1097280"/>
          </a:xfrm>
        </p:spPr>
        <p:txBody>
          <a:bodyPr/>
          <a:lstStyle>
            <a:lvl1pPr>
              <a:defRPr sz="3600" b="1">
                <a:solidFill>
                  <a:schemeClr val="bg1"/>
                </a:solidFill>
              </a:defRPr>
            </a:lvl1pPr>
          </a:lstStyle>
          <a:p>
            <a:r>
              <a:rPr lang="en-US"/>
              <a:t>Click to edit Master title style</a:t>
            </a:r>
            <a:endParaRPr lang="en-US" dirty="0"/>
          </a:p>
        </p:txBody>
      </p:sp>
      <p:sp>
        <p:nvSpPr>
          <p:cNvPr id="6" name="Content Placeholder 1">
            <a:extLst>
              <a:ext uri="{FF2B5EF4-FFF2-40B4-BE49-F238E27FC236}">
                <a16:creationId xmlns:a16="http://schemas.microsoft.com/office/drawing/2014/main" id="{4B267EAC-9DB6-4B58-B920-5FF9CB536C08}"/>
              </a:ext>
            </a:extLst>
          </p:cNvPr>
          <p:cNvSpPr>
            <a:spLocks noGrp="1"/>
          </p:cNvSpPr>
          <p:nvPr>
            <p:ph sz="quarter" idx="13"/>
          </p:nvPr>
        </p:nvSpPr>
        <p:spPr>
          <a:xfrm>
            <a:off x="1371600" y="1554480"/>
            <a:ext cx="5029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a:extLst>
              <a:ext uri="{FF2B5EF4-FFF2-40B4-BE49-F238E27FC236}">
                <a16:creationId xmlns:a16="http://schemas.microsoft.com/office/drawing/2014/main" id="{FA04C2AD-F3CD-4C8A-8301-BB8E5E485B99}"/>
              </a:ext>
            </a:extLst>
          </p:cNvPr>
          <p:cNvSpPr>
            <a:spLocks noGrp="1"/>
          </p:cNvSpPr>
          <p:nvPr>
            <p:ph sz="quarter" idx="14"/>
          </p:nvPr>
        </p:nvSpPr>
        <p:spPr>
          <a:xfrm>
            <a:off x="6675120" y="1554480"/>
            <a:ext cx="5029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p:cNvSpPr>
            <a:spLocks noGrp="1"/>
          </p:cNvSpPr>
          <p:nvPr>
            <p:ph type="dt" sz="half" idx="10"/>
          </p:nvPr>
        </p:nvSpPr>
        <p:spPr>
          <a:xfrm>
            <a:off x="1371600" y="6309360"/>
            <a:ext cx="2103120" cy="365125"/>
          </a:xfrm>
        </p:spPr>
        <p:txBody>
          <a:bodyPr/>
          <a:lstStyle>
            <a:lvl1pPr algn="l">
              <a:defRPr>
                <a:solidFill>
                  <a:schemeClr val="bg1"/>
                </a:solidFill>
              </a:defRPr>
            </a:lvl1pPr>
          </a:lstStyle>
          <a:p>
            <a:endParaRPr lang="en-US" dirty="0"/>
          </a:p>
        </p:txBody>
      </p:sp>
      <p:sp>
        <p:nvSpPr>
          <p:cNvPr id="4" name="Footer Placeholder"/>
          <p:cNvSpPr>
            <a:spLocks noGrp="1"/>
          </p:cNvSpPr>
          <p:nvPr>
            <p:ph type="ftr" sz="quarter" idx="11"/>
          </p:nvPr>
        </p:nvSpPr>
        <p:spPr>
          <a:xfrm>
            <a:off x="3657600" y="6309360"/>
            <a:ext cx="69494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41050611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Wide Thre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cNvSpPr>
            <a:spLocks noGrp="1"/>
          </p:cNvSpPr>
          <p:nvPr>
            <p:ph type="title"/>
          </p:nvPr>
        </p:nvSpPr>
        <p:spPr>
          <a:xfrm>
            <a:off x="1371600" y="274320"/>
            <a:ext cx="10332720" cy="1097280"/>
          </a:xfrm>
        </p:spPr>
        <p:txBody>
          <a:bodyPr/>
          <a:lstStyle>
            <a:lvl1pPr>
              <a:defRPr sz="3600" b="1">
                <a:solidFill>
                  <a:schemeClr val="bg1"/>
                </a:solidFill>
              </a:defRPr>
            </a:lvl1pPr>
          </a:lstStyle>
          <a:p>
            <a:r>
              <a:rPr lang="en-US"/>
              <a:t>Click to edit Master title style</a:t>
            </a:r>
            <a:endParaRPr lang="en-US" dirty="0"/>
          </a:p>
        </p:txBody>
      </p:sp>
      <p:sp>
        <p:nvSpPr>
          <p:cNvPr id="6" name="Content Placeholder 1">
            <a:extLst>
              <a:ext uri="{FF2B5EF4-FFF2-40B4-BE49-F238E27FC236}">
                <a16:creationId xmlns:a16="http://schemas.microsoft.com/office/drawing/2014/main" id="{4B267EAC-9DB6-4B58-B920-5FF9CB536C08}"/>
              </a:ext>
            </a:extLst>
          </p:cNvPr>
          <p:cNvSpPr>
            <a:spLocks noGrp="1"/>
          </p:cNvSpPr>
          <p:nvPr>
            <p:ph sz="quarter" idx="13"/>
          </p:nvPr>
        </p:nvSpPr>
        <p:spPr>
          <a:xfrm>
            <a:off x="1371600" y="1554480"/>
            <a:ext cx="338328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a:extLst>
              <a:ext uri="{FF2B5EF4-FFF2-40B4-BE49-F238E27FC236}">
                <a16:creationId xmlns:a16="http://schemas.microsoft.com/office/drawing/2014/main" id="{FA04C2AD-F3CD-4C8A-8301-BB8E5E485B99}"/>
              </a:ext>
            </a:extLst>
          </p:cNvPr>
          <p:cNvSpPr>
            <a:spLocks noGrp="1"/>
          </p:cNvSpPr>
          <p:nvPr>
            <p:ph sz="quarter" idx="14"/>
          </p:nvPr>
        </p:nvSpPr>
        <p:spPr>
          <a:xfrm>
            <a:off x="4846323" y="1554480"/>
            <a:ext cx="338328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a:extLst>
              <a:ext uri="{FF2B5EF4-FFF2-40B4-BE49-F238E27FC236}">
                <a16:creationId xmlns:a16="http://schemas.microsoft.com/office/drawing/2014/main" id="{65D6A789-72FA-4506-A544-73177B18532E}"/>
              </a:ext>
            </a:extLst>
          </p:cNvPr>
          <p:cNvSpPr>
            <a:spLocks noGrp="1"/>
          </p:cNvSpPr>
          <p:nvPr>
            <p:ph sz="quarter" idx="15"/>
          </p:nvPr>
        </p:nvSpPr>
        <p:spPr>
          <a:xfrm>
            <a:off x="8321040" y="1554480"/>
            <a:ext cx="338328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p:cNvSpPr>
            <a:spLocks noGrp="1"/>
          </p:cNvSpPr>
          <p:nvPr>
            <p:ph type="dt" sz="half" idx="10"/>
          </p:nvPr>
        </p:nvSpPr>
        <p:spPr>
          <a:xfrm>
            <a:off x="1371600" y="6309360"/>
            <a:ext cx="2103120" cy="365125"/>
          </a:xfrm>
        </p:spPr>
        <p:txBody>
          <a:bodyPr/>
          <a:lstStyle>
            <a:lvl1pPr algn="l">
              <a:defRPr>
                <a:solidFill>
                  <a:schemeClr val="bg1"/>
                </a:solidFill>
              </a:defRPr>
            </a:lvl1pPr>
          </a:lstStyle>
          <a:p>
            <a:endParaRPr lang="en-US" dirty="0"/>
          </a:p>
        </p:txBody>
      </p:sp>
      <p:sp>
        <p:nvSpPr>
          <p:cNvPr id="4" name="Footer Placeholder"/>
          <p:cNvSpPr>
            <a:spLocks noGrp="1"/>
          </p:cNvSpPr>
          <p:nvPr>
            <p:ph type="ftr" sz="quarter" idx="11"/>
          </p:nvPr>
        </p:nvSpPr>
        <p:spPr>
          <a:xfrm>
            <a:off x="3657600" y="6309360"/>
            <a:ext cx="69494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42272108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ummary for Q&amp;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457200" y="274320"/>
            <a:ext cx="8321040" cy="1188720"/>
          </a:xfrm>
          <a:ln>
            <a:noFill/>
          </a:ln>
        </p:spPr>
        <p:txBody>
          <a:bodyPr lIns="0" tIns="0" rIns="0" bIns="0" anchor="b" anchorCtr="0">
            <a:noAutofit/>
          </a:bodyPr>
          <a:lstStyle>
            <a:lvl1pPr>
              <a:defRPr sz="3600" b="1">
                <a:solidFill>
                  <a:srgbClr val="FFC000"/>
                </a:solidFill>
              </a:defRPr>
            </a:lvl1pPr>
          </a:lstStyle>
          <a:p>
            <a:r>
              <a:rPr lang="en-US"/>
              <a:t>Click to edit Master title style</a:t>
            </a:r>
            <a:endParaRPr lang="en-US" dirty="0"/>
          </a:p>
        </p:txBody>
      </p:sp>
      <p:sp>
        <p:nvSpPr>
          <p:cNvPr id="7" name="Content Placeholder 1">
            <a:extLst>
              <a:ext uri="{FF2B5EF4-FFF2-40B4-BE49-F238E27FC236}">
                <a16:creationId xmlns:a16="http://schemas.microsoft.com/office/drawing/2014/main" id="{00EBDE14-9207-4782-A559-66E7A7069912}"/>
              </a:ext>
            </a:extLst>
          </p:cNvPr>
          <p:cNvSpPr>
            <a:spLocks noGrp="1"/>
          </p:cNvSpPr>
          <p:nvPr>
            <p:ph sz="quarter" idx="15"/>
          </p:nvPr>
        </p:nvSpPr>
        <p:spPr>
          <a:xfrm>
            <a:off x="457200" y="2103120"/>
            <a:ext cx="8321040" cy="4023360"/>
          </a:xfrm>
          <a:noFill/>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a:extLst>
              <a:ext uri="{FF2B5EF4-FFF2-40B4-BE49-F238E27FC236}">
                <a16:creationId xmlns:a16="http://schemas.microsoft.com/office/drawing/2014/main" id="{87591CBD-CC1F-47B5-8597-1101984C0ECF}"/>
              </a:ext>
            </a:extLst>
          </p:cNvPr>
          <p:cNvSpPr>
            <a:spLocks noGrp="1"/>
          </p:cNvSpPr>
          <p:nvPr>
            <p:ph sz="quarter" idx="16"/>
          </p:nvPr>
        </p:nvSpPr>
        <p:spPr>
          <a:xfrm>
            <a:off x="8961120" y="2194560"/>
            <a:ext cx="2743200" cy="3291840"/>
          </a:xfrm>
          <a:noFill/>
        </p:spPr>
        <p:txBody>
          <a:bodyPr/>
          <a:lstStyle>
            <a:lvl1pPr>
              <a:defRPr>
                <a:solidFill>
                  <a:schemeClr val="bg1"/>
                </a:solidFill>
              </a:defRPr>
            </a:lvl1pPr>
          </a:lstStyle>
          <a:p>
            <a:pPr lvl="0"/>
            <a:r>
              <a:rPr lang="en-US"/>
              <a:t>Click to edit Master text styles</a:t>
            </a:r>
          </a:p>
        </p:txBody>
      </p:sp>
      <p:sp>
        <p:nvSpPr>
          <p:cNvPr id="8" name="Content Placeholder 3">
            <a:extLst>
              <a:ext uri="{FF2B5EF4-FFF2-40B4-BE49-F238E27FC236}">
                <a16:creationId xmlns:a16="http://schemas.microsoft.com/office/drawing/2014/main" id="{FAB9D1A8-4826-4730-8739-CA51B9B970D9}"/>
              </a:ext>
            </a:extLst>
          </p:cNvPr>
          <p:cNvSpPr>
            <a:spLocks noGrp="1"/>
          </p:cNvSpPr>
          <p:nvPr>
            <p:ph sz="quarter" idx="17" hasCustomPrompt="1"/>
          </p:nvPr>
        </p:nvSpPr>
        <p:spPr>
          <a:xfrm>
            <a:off x="8961438" y="5669280"/>
            <a:ext cx="2743200" cy="457200"/>
          </a:xfrm>
        </p:spPr>
        <p:txBody>
          <a:bodyPr>
            <a:normAutofit/>
          </a:bodyPr>
          <a:lstStyle>
            <a:lvl1pPr marL="0" indent="0" algn="ctr">
              <a:buNone/>
              <a:defRPr sz="2800" b="1">
                <a:solidFill>
                  <a:schemeClr val="accent4"/>
                </a:solidFill>
              </a:defRPr>
            </a:lvl1pPr>
          </a:lstStyle>
          <a:p>
            <a:pPr lvl="0"/>
            <a:r>
              <a:rPr lang="en-US" dirty="0"/>
              <a:t>Questions?</a:t>
            </a:r>
          </a:p>
        </p:txBody>
      </p:sp>
      <p:sp>
        <p:nvSpPr>
          <p:cNvPr id="4" name="Date Placeholder"/>
          <p:cNvSpPr>
            <a:spLocks noGrp="1"/>
          </p:cNvSpPr>
          <p:nvPr>
            <p:ph type="dt" sz="half" idx="10"/>
          </p:nvPr>
        </p:nvSpPr>
        <p:spPr>
          <a:xfrm>
            <a:off x="457200" y="6311899"/>
            <a:ext cx="2103120" cy="365125"/>
          </a:xfrm>
        </p:spPr>
        <p:txBody>
          <a:bodyPr/>
          <a:lstStyle>
            <a:lvl1pPr>
              <a:defRPr>
                <a:solidFill>
                  <a:schemeClr val="bg1"/>
                </a:solidFill>
              </a:defRPr>
            </a:lvl1pPr>
          </a:lstStyle>
          <a:p>
            <a:endParaRPr lang="en-US" dirty="0"/>
          </a:p>
        </p:txBody>
      </p:sp>
      <p:sp>
        <p:nvSpPr>
          <p:cNvPr id="5" name="Footer Placeholder"/>
          <p:cNvSpPr>
            <a:spLocks noGrp="1"/>
          </p:cNvSpPr>
          <p:nvPr>
            <p:ph type="ftr" sz="quarter" idx="11"/>
          </p:nvPr>
        </p:nvSpPr>
        <p:spPr>
          <a:xfrm>
            <a:off x="2743200" y="6309360"/>
            <a:ext cx="7863840" cy="365125"/>
          </a:xfrm>
        </p:spPr>
        <p:txBody>
          <a:bodyPr/>
          <a:lstStyle/>
          <a:p>
            <a:endParaRPr lang="en-US" dirty="0"/>
          </a:p>
        </p:txBody>
      </p:sp>
      <p:sp>
        <p:nvSpPr>
          <p:cNvPr id="6"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27344356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1828800" y="2651760"/>
            <a:ext cx="8412480" cy="1371600"/>
          </a:xfrm>
        </p:spPr>
        <p:txBody>
          <a:bodyPr anchor="b" anchorCtr="1">
            <a:normAutofit/>
          </a:bodyPr>
          <a:lstStyle>
            <a:lvl1pPr algn="l">
              <a:defRPr sz="4800" b="1" baseline="0">
                <a:solidFill>
                  <a:schemeClr val="bg1"/>
                </a:solidFill>
              </a:defRPr>
            </a:lvl1pPr>
          </a:lstStyle>
          <a:p>
            <a:r>
              <a:rPr lang="en-US" dirty="0"/>
              <a:t>Thank you</a:t>
            </a:r>
          </a:p>
        </p:txBody>
      </p:sp>
      <p:sp>
        <p:nvSpPr>
          <p:cNvPr id="7" name="Text Placeholder"/>
          <p:cNvSpPr>
            <a:spLocks noGrp="1"/>
          </p:cNvSpPr>
          <p:nvPr>
            <p:ph type="body" sz="quarter" idx="13"/>
          </p:nvPr>
        </p:nvSpPr>
        <p:spPr>
          <a:xfrm>
            <a:off x="1828800" y="4480560"/>
            <a:ext cx="8412480" cy="1554480"/>
          </a:xfrm>
        </p:spPr>
        <p:txBody>
          <a:bodyPr>
            <a:normAutofit/>
          </a:bodyPr>
          <a:lstStyle>
            <a:lvl1pPr marL="0" indent="0" algn="ctr">
              <a:buNone/>
              <a:defRPr sz="2400" b="1">
                <a:solidFill>
                  <a:schemeClr val="accent4"/>
                </a:solidFill>
              </a:defRPr>
            </a:lvl1pPr>
          </a:lstStyle>
          <a:p>
            <a:pPr lvl="0"/>
            <a:r>
              <a:rPr lang="en-US"/>
              <a:t>Click to edit Master text styles</a:t>
            </a:r>
          </a:p>
        </p:txBody>
      </p:sp>
      <p:sp>
        <p:nvSpPr>
          <p:cNvPr id="3" name="Date Placeholder"/>
          <p:cNvSpPr>
            <a:spLocks noGrp="1"/>
          </p:cNvSpPr>
          <p:nvPr>
            <p:ph type="dt" sz="half" idx="10"/>
          </p:nvPr>
        </p:nvSpPr>
        <p:spPr>
          <a:xfrm>
            <a:off x="457200" y="6311899"/>
            <a:ext cx="2103120" cy="365125"/>
          </a:xfrm>
        </p:spPr>
        <p:txBody>
          <a:bodyPr/>
          <a:lstStyle>
            <a:lvl1pPr>
              <a:defRPr>
                <a:solidFill>
                  <a:schemeClr val="bg1"/>
                </a:solidFill>
              </a:defRPr>
            </a:lvl1pPr>
          </a:lstStyle>
          <a:p>
            <a:endParaRPr lang="en-US" dirty="0"/>
          </a:p>
        </p:txBody>
      </p:sp>
      <p:sp>
        <p:nvSpPr>
          <p:cNvPr id="4" name="Footer Placeholder"/>
          <p:cNvSpPr>
            <a:spLocks noGrp="1"/>
          </p:cNvSpPr>
          <p:nvPr>
            <p:ph type="ftr" sz="quarter" idx="11"/>
          </p:nvPr>
        </p:nvSpPr>
        <p:spPr>
          <a:xfrm>
            <a:off x="2743200" y="6309360"/>
            <a:ext cx="78638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cxnSp>
        <p:nvCxnSpPr>
          <p:cNvPr id="13" name="Line"/>
          <p:cNvCxnSpPr/>
          <p:nvPr userDrawn="1"/>
        </p:nvCxnSpPr>
        <p:spPr>
          <a:xfrm>
            <a:off x="1828800" y="4277571"/>
            <a:ext cx="8412480" cy="2625"/>
          </a:xfrm>
          <a:prstGeom prst="line">
            <a:avLst/>
          </a:prstGeom>
          <a:ln w="38100">
            <a:solidFill>
              <a:srgbClr val="FFC600"/>
            </a:solidFill>
          </a:ln>
          <a:effectLst/>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2518274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8"/>
            <a:ext cx="10515600" cy="1325563"/>
          </a:xfrm>
          <a:prstGeom prst="rect">
            <a:avLst/>
          </a:prstGeom>
        </p:spPr>
        <p:txBody>
          <a:bodyPr vert="horz" lIns="91440" tIns="45720" rIns="91440" bIns="45720" rtlCol="0" anchor="b">
            <a:no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3"/>
            <a:ext cx="2743200" cy="365125"/>
          </a:xfrm>
          <a:prstGeom prst="rect">
            <a:avLst/>
          </a:prstGeom>
        </p:spPr>
        <p:txBody>
          <a:bodyPr vert="horz" lIns="91440" tIns="45720" rIns="91440" bIns="45720" rtlCol="0" anchor="ctr"/>
          <a:lstStyle>
            <a:lvl1pPr algn="l">
              <a:defRPr sz="1200">
                <a:solidFill>
                  <a:schemeClr val="tx1">
                    <a:lumMod val="40000"/>
                    <a:lumOff val="60000"/>
                  </a:schemeClr>
                </a:solidFill>
              </a:defRPr>
            </a:lvl1pPr>
          </a:lstStyle>
          <a:p>
            <a:endParaRPr lang="en-US"/>
          </a:p>
        </p:txBody>
      </p:sp>
      <p:sp>
        <p:nvSpPr>
          <p:cNvPr id="5" name="Footer Placeholder 4"/>
          <p:cNvSpPr>
            <a:spLocks noGrp="1"/>
          </p:cNvSpPr>
          <p:nvPr>
            <p:ph type="ftr" sz="quarter" idx="3"/>
          </p:nvPr>
        </p:nvSpPr>
        <p:spPr>
          <a:xfrm>
            <a:off x="4038600" y="6356353"/>
            <a:ext cx="4114800" cy="365125"/>
          </a:xfrm>
          <a:prstGeom prst="rect">
            <a:avLst/>
          </a:prstGeom>
        </p:spPr>
        <p:txBody>
          <a:bodyPr vert="horz" lIns="91440" tIns="45720" rIns="91440" bIns="45720" rtlCol="0" anchor="ctr"/>
          <a:lstStyle>
            <a:lvl1pPr algn="ctr">
              <a:defRPr sz="1200">
                <a:solidFill>
                  <a:schemeClr val="tx1">
                    <a:lumMod val="40000"/>
                    <a:lumOff val="60000"/>
                  </a:schemeClr>
                </a:solidFill>
              </a:defRPr>
            </a:lvl1pPr>
          </a:lstStyle>
          <a:p>
            <a:endParaRPr lang="en-US"/>
          </a:p>
        </p:txBody>
      </p:sp>
      <p:sp>
        <p:nvSpPr>
          <p:cNvPr id="6" name="Slide Number Placeholder 5"/>
          <p:cNvSpPr>
            <a:spLocks noGrp="1"/>
          </p:cNvSpPr>
          <p:nvPr>
            <p:ph type="sldNum" sz="quarter" idx="4"/>
          </p:nvPr>
        </p:nvSpPr>
        <p:spPr>
          <a:xfrm>
            <a:off x="8610600" y="6356353"/>
            <a:ext cx="2743200" cy="365125"/>
          </a:xfrm>
          <a:prstGeom prst="rect">
            <a:avLst/>
          </a:prstGeom>
        </p:spPr>
        <p:txBody>
          <a:bodyPr vert="horz" lIns="91440" tIns="45720" rIns="91440" bIns="45720" rtlCol="0" anchor="ctr"/>
          <a:lstStyle>
            <a:lvl1pPr algn="r">
              <a:defRPr sz="1200">
                <a:solidFill>
                  <a:schemeClr val="tx1">
                    <a:lumMod val="40000"/>
                    <a:lumOff val="60000"/>
                  </a:schemeClr>
                </a:solidFill>
              </a:defRPr>
            </a:lvl1pPr>
          </a:lstStyle>
          <a:p>
            <a:fld id="{3D109FF3-1548-4CDB-B82B-70387ADEE53E}" type="slidenum">
              <a:rPr lang="en-US" smtClean="0"/>
              <a:pPr/>
              <a:t>‹#›</a:t>
            </a:fld>
            <a:endParaRPr lang="en-US"/>
          </a:p>
        </p:txBody>
      </p:sp>
    </p:spTree>
    <p:extLst>
      <p:ext uri="{BB962C8B-B14F-4D97-AF65-F5344CB8AC3E}">
        <p14:creationId xmlns:p14="http://schemas.microsoft.com/office/powerpoint/2010/main" val="1631768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dt="0"/>
  <p:txStyles>
    <p:titleStyle>
      <a:lvl1pPr algn="l" defTabSz="914400" rtl="0" eaLnBrk="1" latinLnBrk="0" hangingPunct="1">
        <a:lnSpc>
          <a:spcPct val="90000"/>
        </a:lnSpc>
        <a:spcBef>
          <a:spcPct val="0"/>
        </a:spcBef>
        <a:buNone/>
        <a:defRPr sz="5000" kern="1200">
          <a:solidFill>
            <a:schemeClr val="bg1"/>
          </a:solidFill>
          <a:latin typeface="Rockwell" panose="020606030202050204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n-lt"/>
          <a:ea typeface="+mn-ea"/>
          <a:cs typeface="+mn-cs"/>
        </a:defRPr>
      </a:lvl1pPr>
      <a:lvl2pPr marL="461963"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684213"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3pPr>
      <a:lvl4pPr marL="9144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4pPr>
      <a:lvl5pPr marL="1144588"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457200" y="274320"/>
            <a:ext cx="11247120" cy="1371600"/>
          </a:xfrm>
          <a:prstGeom prst="rect">
            <a:avLst/>
          </a:prstGeom>
        </p:spPr>
        <p:txBody>
          <a:bodyPr vert="horz" lIns="91440" tIns="45720" rIns="91440" bIns="45720" rtlCol="0" anchor="b">
            <a:noAutofit/>
          </a:bodyPr>
          <a:lstStyle/>
          <a:p>
            <a:r>
              <a:rPr lang="en-US"/>
              <a:t>Click to edit Master title style</a:t>
            </a:r>
            <a:endParaRPr lang="en-US" dirty="0"/>
          </a:p>
        </p:txBody>
      </p:sp>
      <p:sp>
        <p:nvSpPr>
          <p:cNvPr id="3" name="Text Placeholder"/>
          <p:cNvSpPr>
            <a:spLocks noGrp="1"/>
          </p:cNvSpPr>
          <p:nvPr>
            <p:ph type="body" idx="1"/>
          </p:nvPr>
        </p:nvSpPr>
        <p:spPr>
          <a:xfrm>
            <a:off x="457200" y="1825625"/>
            <a:ext cx="11247120" cy="43891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p:cNvSpPr>
            <a:spLocks noGrp="1"/>
          </p:cNvSpPr>
          <p:nvPr>
            <p:ph type="dt" sz="half" idx="2"/>
          </p:nvPr>
        </p:nvSpPr>
        <p:spPr>
          <a:xfrm>
            <a:off x="457200" y="6311899"/>
            <a:ext cx="2103120" cy="271781"/>
          </a:xfrm>
          <a:prstGeom prst="rect">
            <a:avLst/>
          </a:prstGeom>
        </p:spPr>
        <p:txBody>
          <a:bodyPr vert="horz" lIns="91440" tIns="45720" rIns="91440" bIns="45720" rtlCol="0" anchor="ctr"/>
          <a:lstStyle>
            <a:lvl1pPr algn="l">
              <a:defRPr sz="1200">
                <a:solidFill>
                  <a:schemeClr val="bg1"/>
                </a:solidFill>
              </a:defRPr>
            </a:lvl1pPr>
          </a:lstStyle>
          <a:p>
            <a:endParaRPr lang="en-US" dirty="0"/>
          </a:p>
        </p:txBody>
      </p:sp>
      <p:sp>
        <p:nvSpPr>
          <p:cNvPr id="5" name="Footer Placeholder"/>
          <p:cNvSpPr>
            <a:spLocks noGrp="1"/>
          </p:cNvSpPr>
          <p:nvPr>
            <p:ph type="ftr" sz="quarter" idx="3"/>
          </p:nvPr>
        </p:nvSpPr>
        <p:spPr>
          <a:xfrm>
            <a:off x="2743200" y="6309360"/>
            <a:ext cx="786384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6" name="Slide Number Placeholder"/>
          <p:cNvSpPr>
            <a:spLocks noGrp="1"/>
          </p:cNvSpPr>
          <p:nvPr>
            <p:ph type="sldNum" sz="quarter" idx="4"/>
          </p:nvPr>
        </p:nvSpPr>
        <p:spPr>
          <a:xfrm>
            <a:off x="10789920" y="6309360"/>
            <a:ext cx="914400" cy="365125"/>
          </a:xfrm>
          <a:prstGeom prst="rect">
            <a:avLst/>
          </a:prstGeom>
        </p:spPr>
        <p:txBody>
          <a:bodyPr vert="horz" lIns="91440" tIns="45720" rIns="91440" bIns="45720" rtlCol="0" anchor="ctr"/>
          <a:lstStyle>
            <a:lvl1pPr algn="r">
              <a:defRPr sz="1200" baseline="0">
                <a:solidFill>
                  <a:schemeClr val="bg1"/>
                </a:solidFill>
              </a:defRPr>
            </a:lvl1pPr>
          </a:lstStyle>
          <a:p>
            <a:fld id="{3D109FF3-1548-4CDB-B82B-70387ADEE53E}" type="slidenum">
              <a:rPr lang="en-US" smtClean="0"/>
              <a:pPr/>
              <a:t>‹#›</a:t>
            </a:fld>
            <a:endParaRPr lang="en-US" dirty="0"/>
          </a:p>
        </p:txBody>
      </p:sp>
    </p:spTree>
    <p:extLst>
      <p:ext uri="{BB962C8B-B14F-4D97-AF65-F5344CB8AC3E}">
        <p14:creationId xmlns:p14="http://schemas.microsoft.com/office/powerpoint/2010/main" val="284595871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hf hdr="0" dt="0"/>
  <p:txStyles>
    <p:titleStyle>
      <a:lvl1pPr algn="l" defTabSz="914400" rtl="0" eaLnBrk="1" latinLnBrk="0" hangingPunct="1">
        <a:lnSpc>
          <a:spcPct val="90000"/>
        </a:lnSpc>
        <a:spcBef>
          <a:spcPct val="0"/>
        </a:spcBef>
        <a:buNone/>
        <a:defRPr sz="3600" b="1" kern="1200">
          <a:solidFill>
            <a:schemeClr val="bg1"/>
          </a:solidFill>
          <a:latin typeface="Rockwell" panose="020606030202050204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n-lt"/>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3pPr>
      <a:lvl4pPr marL="9144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4pPr>
      <a:lvl5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18.xml"/><Relationship Id="rId5" Type="http://schemas.openxmlformats.org/officeDocument/2006/relationships/chart" Target="../charts/chart4.xml"/><Relationship Id="rId4" Type="http://schemas.openxmlformats.org/officeDocument/2006/relationships/chart" Target="../charts/chart3.xml"/></Relationships>
</file>

<file path=ppt/slides/_rels/slide5.xml.rels><?xml version="1.0" encoding="UTF-8" standalone="yes"?>
<Relationships xmlns="http://schemas.openxmlformats.org/package/2006/relationships"><Relationship Id="rId3" Type="http://schemas.openxmlformats.org/officeDocument/2006/relationships/chart" Target="../charts/chart5.xml"/><Relationship Id="rId7" Type="http://schemas.openxmlformats.org/officeDocument/2006/relationships/chart" Target="../charts/chart9.xml"/><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chart" Target="../charts/chart6.xml"/></Relationships>
</file>

<file path=ppt/slides/_rels/slide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hyperlink" Target="mailto:Rishi.Sawhney@hhs.texas.gov" TargetMode="External"/><Relationship Id="rId2" Type="http://schemas.openxmlformats.org/officeDocument/2006/relationships/notesSlide" Target="../notesSlides/notesSlide12.xml"/><Relationship Id="rId1" Type="http://schemas.openxmlformats.org/officeDocument/2006/relationships/slideLayout" Target="../slideLayouts/slideLayout23.xml"/><Relationship Id="rId4" Type="http://schemas.openxmlformats.org/officeDocument/2006/relationships/hyperlink" Target="mailto:Will.Terry@hhs.texas.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98485" y="2707637"/>
            <a:ext cx="9081857" cy="1855167"/>
          </a:xfrm>
        </p:spPr>
        <p:txBody>
          <a:bodyPr/>
          <a:lstStyle/>
          <a:p>
            <a:pPr algn="ctr"/>
            <a:r>
              <a:rPr lang="en-US" sz="5000" dirty="0"/>
              <a:t>Children’s Crisis Continuum of Care Review</a:t>
            </a:r>
            <a:br>
              <a:rPr lang="en-US" sz="3600" dirty="0"/>
            </a:br>
            <a:endParaRPr lang="en-US" sz="3600" dirty="0"/>
          </a:p>
        </p:txBody>
      </p:sp>
      <p:sp>
        <p:nvSpPr>
          <p:cNvPr id="3" name="Subtitle 2"/>
          <p:cNvSpPr>
            <a:spLocks noGrp="1"/>
          </p:cNvSpPr>
          <p:nvPr>
            <p:ph type="subTitle" idx="1"/>
          </p:nvPr>
        </p:nvSpPr>
        <p:spPr>
          <a:xfrm>
            <a:off x="1198486" y="4791457"/>
            <a:ext cx="9280538" cy="1700784"/>
          </a:xfrm>
        </p:spPr>
        <p:txBody>
          <a:bodyPr>
            <a:noAutofit/>
          </a:bodyPr>
          <a:lstStyle/>
          <a:p>
            <a:pPr>
              <a:lnSpc>
                <a:spcPct val="100000"/>
              </a:lnSpc>
              <a:spcBef>
                <a:spcPts val="0"/>
              </a:spcBef>
            </a:pPr>
            <a:r>
              <a:rPr lang="en-US" sz="2400" dirty="0"/>
              <a:t>Rishi Sawhney, M.D. </a:t>
            </a:r>
          </a:p>
          <a:p>
            <a:pPr>
              <a:lnSpc>
                <a:spcPct val="100000"/>
              </a:lnSpc>
              <a:spcBef>
                <a:spcPts val="0"/>
              </a:spcBef>
            </a:pPr>
            <a:r>
              <a:rPr lang="en-US" sz="2400" dirty="0"/>
              <a:t>Will Terry, LCSW</a:t>
            </a:r>
            <a:endParaRPr lang="en-US" sz="2400" strike="sngStrike" dirty="0">
              <a:solidFill>
                <a:srgbClr val="FF0000"/>
              </a:solidFill>
            </a:endParaRPr>
          </a:p>
          <a:p>
            <a:pPr>
              <a:lnSpc>
                <a:spcPct val="100000"/>
              </a:lnSpc>
              <a:spcBef>
                <a:spcPts val="0"/>
              </a:spcBef>
            </a:pPr>
            <a:r>
              <a:rPr lang="en-US" sz="2400" dirty="0"/>
              <a:t>Mental Health and Substance Use Programs </a:t>
            </a:r>
          </a:p>
          <a:p>
            <a:pPr>
              <a:lnSpc>
                <a:spcPct val="100000"/>
              </a:lnSpc>
              <a:spcBef>
                <a:spcPts val="0"/>
              </a:spcBef>
            </a:pPr>
            <a:r>
              <a:rPr lang="en-US" sz="2400" dirty="0"/>
              <a:t>Texas Health and Human Services</a:t>
            </a:r>
          </a:p>
        </p:txBody>
      </p:sp>
    </p:spTree>
    <p:extLst>
      <p:ext uri="{BB962C8B-B14F-4D97-AF65-F5344CB8AC3E}">
        <p14:creationId xmlns:p14="http://schemas.microsoft.com/office/powerpoint/2010/main" val="1318164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p:cNvSpPr>
            <a:spLocks noGrp="1"/>
          </p:cNvSpPr>
          <p:nvPr>
            <p:ph type="title"/>
          </p:nvPr>
        </p:nvSpPr>
        <p:spPr>
          <a:xfrm>
            <a:off x="2194560" y="274320"/>
            <a:ext cx="9509760" cy="1097280"/>
          </a:xfrm>
        </p:spPr>
        <p:txBody>
          <a:bodyPr/>
          <a:lstStyle/>
          <a:p>
            <a:pPr algn="ctr"/>
            <a:r>
              <a:rPr kumimoji="0" lang="en-US" altLang="en-US" sz="5000" b="1" i="0" u="none" strike="noStrike" cap="none" normalizeH="0" baseline="0" dirty="0">
                <a:ln>
                  <a:noFill/>
                </a:ln>
                <a:solidFill>
                  <a:schemeClr val="bg1"/>
                </a:solidFill>
                <a:latin typeface="+mj-lt"/>
                <a:ea typeface="Verdana" panose="020B0604030504040204" pitchFamily="34" charset="0"/>
                <a:cs typeface="Times New Roman" panose="02020603050405020304" pitchFamily="18" charset="0"/>
              </a:rPr>
              <a:t>Children’s Statewide Survey</a:t>
            </a:r>
          </a:p>
        </p:txBody>
      </p:sp>
      <p:sp>
        <p:nvSpPr>
          <p:cNvPr id="7" name="Content Placeholder 1"/>
          <p:cNvSpPr>
            <a:spLocks noGrp="1"/>
          </p:cNvSpPr>
          <p:nvPr>
            <p:ph sz="quarter" idx="13"/>
          </p:nvPr>
        </p:nvSpPr>
        <p:spPr>
          <a:xfrm>
            <a:off x="2194559" y="1737360"/>
            <a:ext cx="4329531" cy="4389120"/>
          </a:xfrm>
        </p:spPr>
        <p:txBody>
          <a:bodyPr>
            <a:normAutofit/>
          </a:bodyPr>
          <a:lstStyle/>
          <a:p>
            <a:r>
              <a:rPr lang="en-US" dirty="0"/>
              <a:t>State conducted survey Nov 2021 - Jan 2022 </a:t>
            </a:r>
          </a:p>
          <a:p>
            <a:r>
              <a:rPr lang="en-US" dirty="0"/>
              <a:t>Survey included 847 respondents, with 661 completing full survey</a:t>
            </a:r>
            <a:endParaRPr lang="en-US" strike="sngStrike" dirty="0"/>
          </a:p>
          <a:p>
            <a:r>
              <a:rPr lang="en-US" dirty="0"/>
              <a:t>The 661 included:</a:t>
            </a:r>
          </a:p>
          <a:p>
            <a:pPr lvl="1">
              <a:buFont typeface="Wingdings 3" panose="05040102010807070707" pitchFamily="18" charset="2"/>
              <a:buChar char=""/>
            </a:pPr>
            <a:r>
              <a:rPr lang="en-US" dirty="0"/>
              <a:t>41 children and family members; and </a:t>
            </a:r>
          </a:p>
          <a:p>
            <a:pPr lvl="1">
              <a:buFont typeface="Wingdings 3" panose="05040102010807070707" pitchFamily="18" charset="2"/>
              <a:buChar char=""/>
            </a:pPr>
            <a:r>
              <a:rPr lang="en-US" dirty="0"/>
              <a:t>620 other stakeholders</a:t>
            </a:r>
          </a:p>
          <a:p>
            <a:pPr marL="228600" lvl="1" indent="0">
              <a:buNone/>
            </a:pPr>
            <a:endParaRPr lang="en-US" sz="2800" dirty="0"/>
          </a:p>
          <a:p>
            <a:endParaRPr lang="en-US" dirty="0"/>
          </a:p>
        </p:txBody>
      </p:sp>
      <p:sp>
        <p:nvSpPr>
          <p:cNvPr id="10" name="Content Placeholder 2">
            <a:extLst>
              <a:ext uri="{FF2B5EF4-FFF2-40B4-BE49-F238E27FC236}">
                <a16:creationId xmlns:a16="http://schemas.microsoft.com/office/drawing/2014/main" id="{E2840140-E4BB-4AEE-898E-1C7A3FC19337}"/>
              </a:ext>
            </a:extLst>
          </p:cNvPr>
          <p:cNvSpPr>
            <a:spLocks noGrp="1"/>
          </p:cNvSpPr>
          <p:nvPr>
            <p:ph sz="quarter" idx="14"/>
          </p:nvPr>
        </p:nvSpPr>
        <p:spPr>
          <a:xfrm>
            <a:off x="6822039" y="1739899"/>
            <a:ext cx="4469259" cy="4389120"/>
          </a:xfrm>
        </p:spPr>
        <p:txBody>
          <a:bodyPr>
            <a:normAutofit/>
          </a:bodyPr>
          <a:lstStyle/>
          <a:p>
            <a:pPr marL="0" indent="0">
              <a:buNone/>
            </a:pPr>
            <a:r>
              <a:rPr lang="en-US" sz="2800" dirty="0"/>
              <a:t>“</a:t>
            </a:r>
            <a:r>
              <a:rPr lang="en-US" i="1" dirty="0"/>
              <a:t>Does the state need increased capacity for children at state psychiatric facilities?”</a:t>
            </a:r>
          </a:p>
          <a:p>
            <a:pPr lvl="1"/>
            <a:r>
              <a:rPr lang="en-US" dirty="0"/>
              <a:t>71% 	Yes</a:t>
            </a:r>
          </a:p>
          <a:p>
            <a:pPr lvl="1"/>
            <a:r>
              <a:rPr lang="en-US" dirty="0"/>
              <a:t>26%	Unsure</a:t>
            </a:r>
          </a:p>
          <a:p>
            <a:pPr lvl="1"/>
            <a:r>
              <a:rPr lang="en-US" dirty="0"/>
              <a:t>3%	No</a:t>
            </a:r>
          </a:p>
        </p:txBody>
      </p:sp>
      <p:sp>
        <p:nvSpPr>
          <p:cNvPr id="3" name="Slide Number Placeholder"/>
          <p:cNvSpPr>
            <a:spLocks noGrp="1"/>
          </p:cNvSpPr>
          <p:nvPr>
            <p:ph type="sldNum" sz="quarter" idx="12"/>
          </p:nvPr>
        </p:nvSpPr>
        <p:spPr>
          <a:xfrm>
            <a:off x="10789920" y="6309360"/>
            <a:ext cx="9144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64D530-B60B-4A5A-91C0-C766C58A4783}" type="slidenum">
              <a:rPr kumimoji="0" lang="en-US" sz="1200" b="0" i="0" u="none" strike="noStrike" kern="1200" cap="none" spc="0" normalizeH="0" baseline="0" noProof="0" smtClean="0">
                <a:ln>
                  <a:noFill/>
                </a:ln>
                <a:solidFill>
                  <a:srgbClr val="FFFFFF"/>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srgbClr val="FFFFFF"/>
              </a:solidFill>
              <a:effectLst/>
              <a:uLnTx/>
              <a:uFillTx/>
              <a:latin typeface="Verdana"/>
              <a:ea typeface="+mn-ea"/>
              <a:cs typeface="+mn-cs"/>
            </a:endParaRPr>
          </a:p>
        </p:txBody>
      </p:sp>
    </p:spTree>
    <p:extLst>
      <p:ext uri="{BB962C8B-B14F-4D97-AF65-F5344CB8AC3E}">
        <p14:creationId xmlns:p14="http://schemas.microsoft.com/office/powerpoint/2010/main" val="4249860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p:cNvSpPr>
            <a:spLocks noGrp="1"/>
          </p:cNvSpPr>
          <p:nvPr>
            <p:ph type="title"/>
          </p:nvPr>
        </p:nvSpPr>
        <p:spPr>
          <a:xfrm>
            <a:off x="1371600" y="73152"/>
            <a:ext cx="10332720" cy="1388616"/>
          </a:xfrm>
        </p:spPr>
        <p:txBody>
          <a:bodyPr/>
          <a:lstStyle/>
          <a:p>
            <a:pPr algn="ctr"/>
            <a:r>
              <a:rPr lang="en-US" altLang="en-US" sz="5000" dirty="0">
                <a:latin typeface="+mj-lt"/>
                <a:ea typeface="Verdana" panose="020B0604030504040204" pitchFamily="34" charset="0"/>
                <a:cs typeface="Times New Roman" panose="02020603050405020304" pitchFamily="18" charset="0"/>
              </a:rPr>
              <a:t>Which services should be prioritized</a:t>
            </a:r>
            <a:r>
              <a:rPr kumimoji="0" lang="en-US" altLang="en-US" sz="5000" b="1" u="none" strike="noStrike" cap="none" normalizeH="0" baseline="0" dirty="0">
                <a:ln>
                  <a:noFill/>
                </a:ln>
                <a:solidFill>
                  <a:schemeClr val="bg1"/>
                </a:solidFill>
                <a:latin typeface="+mj-lt"/>
                <a:ea typeface="Verdana" panose="020B0604030504040204" pitchFamily="34" charset="0"/>
                <a:cs typeface="Times New Roman" panose="02020603050405020304" pitchFamily="18" charset="0"/>
              </a:rPr>
              <a:t>? </a:t>
            </a:r>
            <a:endParaRPr lang="en-US" sz="5000" dirty="0">
              <a:latin typeface="+mj-lt"/>
              <a:ea typeface="Verdana" panose="020B0604030504040204" pitchFamily="34" charset="0"/>
              <a:cs typeface="Times New Roman" panose="02020603050405020304" pitchFamily="18" charset="0"/>
            </a:endParaRPr>
          </a:p>
        </p:txBody>
      </p:sp>
      <p:sp>
        <p:nvSpPr>
          <p:cNvPr id="5" name="Slide Number Placeholde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109FF3-1548-4CDB-B82B-70387ADEE53E}" type="slidenum">
              <a:rPr kumimoji="0" lang="en-US" sz="1200" b="0" i="0" u="none" strike="noStrike" kern="1200" cap="none" spc="0" normalizeH="0" baseline="0" noProof="0" smtClean="0">
                <a:ln>
                  <a:noFill/>
                </a:ln>
                <a:solidFill>
                  <a:srgbClr val="FFFFFF"/>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srgbClr val="FFFFFF"/>
              </a:solidFill>
              <a:effectLst/>
              <a:uLnTx/>
              <a:uFillTx/>
              <a:latin typeface="Verdana"/>
              <a:ea typeface="+mn-ea"/>
              <a:cs typeface="+mn-cs"/>
            </a:endParaRPr>
          </a:p>
        </p:txBody>
      </p:sp>
      <p:graphicFrame>
        <p:nvGraphicFramePr>
          <p:cNvPr id="6" name="Chart 5" descr="Bar chart depicting services and percentage of stakeholders that prioritized the service.">
            <a:extLst>
              <a:ext uri="{FF2B5EF4-FFF2-40B4-BE49-F238E27FC236}">
                <a16:creationId xmlns:a16="http://schemas.microsoft.com/office/drawing/2014/main" id="{14649B36-7D55-49D4-A9F9-C5E70BE7FF48}"/>
              </a:ext>
            </a:extLst>
          </p:cNvPr>
          <p:cNvGraphicFramePr/>
          <p:nvPr>
            <p:extLst>
              <p:ext uri="{D42A27DB-BD31-4B8C-83A1-F6EECF244321}">
                <p14:modId xmlns:p14="http://schemas.microsoft.com/office/powerpoint/2010/main" val="1265794946"/>
              </p:ext>
            </p:extLst>
          </p:nvPr>
        </p:nvGraphicFramePr>
        <p:xfrm>
          <a:off x="1371600" y="1462721"/>
          <a:ext cx="10341864" cy="4608259"/>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9FF278B8-E49E-41DB-98B8-4D241DFF5CD7}"/>
              </a:ext>
            </a:extLst>
          </p:cNvPr>
          <p:cNvSpPr txBox="1"/>
          <p:nvPr/>
        </p:nvSpPr>
        <p:spPr>
          <a:xfrm>
            <a:off x="3593592" y="6309360"/>
            <a:ext cx="3995928" cy="369332"/>
          </a:xfrm>
          <a:prstGeom prst="rect">
            <a:avLst/>
          </a:prstGeom>
          <a:noFill/>
        </p:spPr>
        <p:txBody>
          <a:bodyPr wrap="square" rtlCol="0">
            <a:spAutoFit/>
          </a:bodyPr>
          <a:lstStyle/>
          <a:p>
            <a:pPr algn="ctr"/>
            <a:r>
              <a:rPr lang="en-US" dirty="0">
                <a:solidFill>
                  <a:schemeClr val="bg1"/>
                </a:solidFill>
              </a:rPr>
              <a:t>N=620 Stakeholders</a:t>
            </a:r>
          </a:p>
        </p:txBody>
      </p:sp>
    </p:spTree>
    <p:extLst>
      <p:ext uri="{BB962C8B-B14F-4D97-AF65-F5344CB8AC3E}">
        <p14:creationId xmlns:p14="http://schemas.microsoft.com/office/powerpoint/2010/main" val="3834824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p:cNvSpPr>
            <a:spLocks noGrp="1"/>
          </p:cNvSpPr>
          <p:nvPr>
            <p:ph type="title"/>
          </p:nvPr>
        </p:nvSpPr>
        <p:spPr>
          <a:xfrm>
            <a:off x="1371282" y="73152"/>
            <a:ext cx="10415016" cy="1388617"/>
          </a:xfrm>
        </p:spPr>
        <p:txBody>
          <a:bodyPr/>
          <a:lstStyle/>
          <a:p>
            <a:pPr algn="ctr"/>
            <a:r>
              <a:rPr kumimoji="0" lang="en-US" altLang="en-US" sz="5000" b="1" i="0" u="none" strike="noStrike" cap="none" normalizeH="0" baseline="0" dirty="0">
                <a:ln>
                  <a:noFill/>
                </a:ln>
                <a:solidFill>
                  <a:schemeClr val="bg1"/>
                </a:solidFill>
                <a:latin typeface="+mj-lt"/>
                <a:ea typeface="Verdana" panose="020B0604030504040204" pitchFamily="34" charset="0"/>
                <a:cs typeface="Times New Roman" panose="02020603050405020304" pitchFamily="18" charset="0"/>
              </a:rPr>
              <a:t>Which services should be expanded? </a:t>
            </a:r>
            <a:endParaRPr lang="en-US" sz="5000" dirty="0">
              <a:latin typeface="+mj-lt"/>
              <a:ea typeface="Verdana" panose="020B0604030504040204" pitchFamily="34" charset="0"/>
              <a:cs typeface="Times New Roman" panose="02020603050405020304" pitchFamily="18" charset="0"/>
            </a:endParaRPr>
          </a:p>
        </p:txBody>
      </p:sp>
      <p:graphicFrame>
        <p:nvGraphicFramePr>
          <p:cNvPr id="7" name="Chart Placeholder"/>
          <p:cNvGraphicFramePr>
            <a:graphicFrameLocks noGrp="1"/>
          </p:cNvGraphicFramePr>
          <p:nvPr>
            <p:ph type="chart" sz="quarter" idx="13"/>
          </p:nvPr>
        </p:nvGraphicFramePr>
        <p:xfrm>
          <a:off x="1371600" y="1463675"/>
          <a:ext cx="10333038" cy="4754563"/>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109FF3-1548-4CDB-B82B-70387ADEE53E}" type="slidenum">
              <a:rPr kumimoji="0" lang="en-US" sz="1200" b="0" i="0" u="none" strike="noStrike" kern="1200" cap="none" spc="0" normalizeH="0" baseline="0" noProof="0" smtClean="0">
                <a:ln>
                  <a:noFill/>
                </a:ln>
                <a:solidFill>
                  <a:srgbClr val="FFFFFF"/>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srgbClr val="FFFFFF"/>
              </a:solidFill>
              <a:effectLst/>
              <a:uLnTx/>
              <a:uFillTx/>
              <a:latin typeface="Verdana"/>
              <a:ea typeface="+mn-ea"/>
              <a:cs typeface="+mn-cs"/>
            </a:endParaRPr>
          </a:p>
        </p:txBody>
      </p:sp>
      <p:graphicFrame>
        <p:nvGraphicFramePr>
          <p:cNvPr id="11" name="Chart 10">
            <a:extLst>
              <a:ext uri="{FF2B5EF4-FFF2-40B4-BE49-F238E27FC236}">
                <a16:creationId xmlns:a16="http://schemas.microsoft.com/office/drawing/2014/main" id="{2F766C54-EA0E-4124-96EA-0179C621684C}"/>
              </a:ext>
            </a:extLst>
          </p:cNvPr>
          <p:cNvGraphicFramePr/>
          <p:nvPr/>
        </p:nvGraphicFramePr>
        <p:xfrm>
          <a:off x="1371600" y="1462722"/>
          <a:ext cx="10332720" cy="475456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descr="Bar chart depicting services and percentage of stakeholders that affirmed that the service should be expanded.">
            <a:extLst>
              <a:ext uri="{FF2B5EF4-FFF2-40B4-BE49-F238E27FC236}">
                <a16:creationId xmlns:a16="http://schemas.microsoft.com/office/drawing/2014/main" id="{19826A66-EECD-4F1B-B418-AAA738E34F93}"/>
              </a:ext>
            </a:extLst>
          </p:cNvPr>
          <p:cNvGraphicFramePr/>
          <p:nvPr>
            <p:extLst>
              <p:ext uri="{D42A27DB-BD31-4B8C-83A1-F6EECF244321}">
                <p14:modId xmlns:p14="http://schemas.microsoft.com/office/powerpoint/2010/main" val="1959498906"/>
              </p:ext>
            </p:extLst>
          </p:nvPr>
        </p:nvGraphicFramePr>
        <p:xfrm>
          <a:off x="1371282" y="1461768"/>
          <a:ext cx="10332720" cy="4754562"/>
        </p:xfrm>
        <a:graphic>
          <a:graphicData uri="http://schemas.openxmlformats.org/drawingml/2006/chart">
            <c:chart xmlns:c="http://schemas.openxmlformats.org/drawingml/2006/chart" xmlns:r="http://schemas.openxmlformats.org/officeDocument/2006/relationships" r:id="rId5"/>
          </a:graphicData>
        </a:graphic>
      </p:graphicFrame>
      <p:sp>
        <p:nvSpPr>
          <p:cNvPr id="8" name="TextBox 7">
            <a:extLst>
              <a:ext uri="{FF2B5EF4-FFF2-40B4-BE49-F238E27FC236}">
                <a16:creationId xmlns:a16="http://schemas.microsoft.com/office/drawing/2014/main" id="{CC0A6CB4-9BED-4F35-BF2E-29A082996ACE}"/>
              </a:ext>
            </a:extLst>
          </p:cNvPr>
          <p:cNvSpPr txBox="1"/>
          <p:nvPr/>
        </p:nvSpPr>
        <p:spPr>
          <a:xfrm>
            <a:off x="3239262" y="6305153"/>
            <a:ext cx="6094476"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Verdana"/>
                <a:ea typeface="+mn-ea"/>
                <a:cs typeface="+mn-cs"/>
              </a:rPr>
              <a:t>N=620 Stakeholders</a:t>
            </a:r>
          </a:p>
        </p:txBody>
      </p:sp>
    </p:spTree>
    <p:extLst>
      <p:ext uri="{BB962C8B-B14F-4D97-AF65-F5344CB8AC3E}">
        <p14:creationId xmlns:p14="http://schemas.microsoft.com/office/powerpoint/2010/main" val="1566557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p:cNvSpPr>
            <a:spLocks noGrp="1"/>
          </p:cNvSpPr>
          <p:nvPr>
            <p:ph type="title"/>
          </p:nvPr>
        </p:nvSpPr>
        <p:spPr>
          <a:xfrm>
            <a:off x="1121253" y="271458"/>
            <a:ext cx="10828962" cy="1097280"/>
          </a:xfrm>
        </p:spPr>
        <p:txBody>
          <a:bodyPr/>
          <a:lstStyle/>
          <a:p>
            <a:pPr algn="ctr"/>
            <a:r>
              <a:rPr kumimoji="0" lang="en-US" altLang="en-US" sz="5000" b="1" i="0" u="none" strike="noStrike" cap="none" normalizeH="0" baseline="0" dirty="0">
                <a:ln>
                  <a:noFill/>
                </a:ln>
                <a:solidFill>
                  <a:schemeClr val="bg1"/>
                </a:solidFill>
                <a:latin typeface="+mj-lt"/>
                <a:ea typeface="Verdana" panose="020B0604030504040204" pitchFamily="34" charset="0"/>
                <a:cs typeface="Times New Roman" panose="02020603050405020304" pitchFamily="18" charset="0"/>
              </a:rPr>
              <a:t>Barriers to </a:t>
            </a:r>
            <a:r>
              <a:rPr kumimoji="0" lang="en-US" altLang="en-US" sz="5000" b="1" i="0" u="none" strike="noStrike" cap="none" normalizeH="0" baseline="0" dirty="0">
                <a:ln>
                  <a:noFill/>
                </a:ln>
                <a:latin typeface="+mj-lt"/>
                <a:ea typeface="Verdana" panose="020B0604030504040204" pitchFamily="34" charset="0"/>
                <a:cs typeface="Times New Roman" panose="02020603050405020304" pitchFamily="18" charset="0"/>
              </a:rPr>
              <a:t>Accessing </a:t>
            </a:r>
            <a:r>
              <a:rPr lang="en-US" altLang="en-US" sz="5000" dirty="0">
                <a:latin typeface="+mj-lt"/>
                <a:ea typeface="Verdana" panose="020B0604030504040204" pitchFamily="34" charset="0"/>
                <a:cs typeface="Times New Roman" panose="02020603050405020304" pitchFamily="18" charset="0"/>
              </a:rPr>
              <a:t>C</a:t>
            </a:r>
            <a:r>
              <a:rPr kumimoji="0" lang="en-US" altLang="en-US" sz="5000" b="1" i="0" u="none" strike="noStrike" cap="none" normalizeH="0" baseline="0" dirty="0">
                <a:ln>
                  <a:noFill/>
                </a:ln>
                <a:latin typeface="+mj-lt"/>
                <a:ea typeface="Verdana" panose="020B0604030504040204" pitchFamily="34" charset="0"/>
                <a:cs typeface="Times New Roman" panose="02020603050405020304" pitchFamily="18" charset="0"/>
              </a:rPr>
              <a:t>are</a:t>
            </a:r>
            <a:endParaRPr lang="en-US" sz="5000" strike="sngStrike" dirty="0"/>
          </a:p>
        </p:txBody>
      </p:sp>
      <p:graphicFrame>
        <p:nvGraphicFramePr>
          <p:cNvPr id="7" name="Chart Placeholder"/>
          <p:cNvGraphicFramePr>
            <a:graphicFrameLocks noGrp="1"/>
          </p:cNvGraphicFramePr>
          <p:nvPr>
            <p:ph type="chart" sz="quarter" idx="13"/>
          </p:nvPr>
        </p:nvGraphicFramePr>
        <p:xfrm>
          <a:off x="1371600" y="1463675"/>
          <a:ext cx="10333038" cy="4754563"/>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109FF3-1548-4CDB-B82B-70387ADEE53E}" type="slidenum">
              <a:rPr kumimoji="0" lang="en-US" sz="1200" b="0" i="0" u="none" strike="noStrike" kern="1200" cap="none" spc="0" normalizeH="0" baseline="0" noProof="0" smtClean="0">
                <a:ln>
                  <a:noFill/>
                </a:ln>
                <a:solidFill>
                  <a:srgbClr val="FFFFFF"/>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srgbClr val="FFFFFF"/>
              </a:solidFill>
              <a:effectLst/>
              <a:uLnTx/>
              <a:uFillTx/>
              <a:latin typeface="Verdana"/>
              <a:ea typeface="+mn-ea"/>
              <a:cs typeface="+mn-cs"/>
            </a:endParaRPr>
          </a:p>
        </p:txBody>
      </p:sp>
      <p:graphicFrame>
        <p:nvGraphicFramePr>
          <p:cNvPr id="11" name="Chart 10">
            <a:extLst>
              <a:ext uri="{FF2B5EF4-FFF2-40B4-BE49-F238E27FC236}">
                <a16:creationId xmlns:a16="http://schemas.microsoft.com/office/drawing/2014/main" id="{2F766C54-EA0E-4124-96EA-0179C621684C}"/>
              </a:ext>
            </a:extLst>
          </p:cNvPr>
          <p:cNvGraphicFramePr/>
          <p:nvPr/>
        </p:nvGraphicFramePr>
        <p:xfrm>
          <a:off x="1371600" y="1462722"/>
          <a:ext cx="10332720" cy="475456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a:extLst>
              <a:ext uri="{FF2B5EF4-FFF2-40B4-BE49-F238E27FC236}">
                <a16:creationId xmlns:a16="http://schemas.microsoft.com/office/drawing/2014/main" id="{19826A66-EECD-4F1B-B418-AAA738E34F93}"/>
              </a:ext>
            </a:extLst>
          </p:cNvPr>
          <p:cNvGraphicFramePr/>
          <p:nvPr/>
        </p:nvGraphicFramePr>
        <p:xfrm>
          <a:off x="1371282" y="1461768"/>
          <a:ext cx="10332720" cy="475456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Chart 12">
            <a:extLst>
              <a:ext uri="{FF2B5EF4-FFF2-40B4-BE49-F238E27FC236}">
                <a16:creationId xmlns:a16="http://schemas.microsoft.com/office/drawing/2014/main" id="{8D62245C-5360-400D-98FA-644C148FBAB8}"/>
              </a:ext>
            </a:extLst>
          </p:cNvPr>
          <p:cNvGraphicFramePr/>
          <p:nvPr/>
        </p:nvGraphicFramePr>
        <p:xfrm>
          <a:off x="1370646" y="1459860"/>
          <a:ext cx="10332720" cy="4754562"/>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Chart 13" descr="Bar chart depicting stakeholder's views on significant barriers to accessing care.">
            <a:extLst>
              <a:ext uri="{FF2B5EF4-FFF2-40B4-BE49-F238E27FC236}">
                <a16:creationId xmlns:a16="http://schemas.microsoft.com/office/drawing/2014/main" id="{F7990FCF-06B7-42F2-B82E-E21A0A25978D}"/>
              </a:ext>
            </a:extLst>
          </p:cNvPr>
          <p:cNvGraphicFramePr/>
          <p:nvPr>
            <p:extLst>
              <p:ext uri="{D42A27DB-BD31-4B8C-83A1-F6EECF244321}">
                <p14:modId xmlns:p14="http://schemas.microsoft.com/office/powerpoint/2010/main" val="2557582702"/>
              </p:ext>
            </p:extLst>
          </p:nvPr>
        </p:nvGraphicFramePr>
        <p:xfrm>
          <a:off x="1369374" y="1462723"/>
          <a:ext cx="10332720" cy="4751700"/>
        </p:xfrm>
        <a:graphic>
          <a:graphicData uri="http://schemas.openxmlformats.org/drawingml/2006/chart">
            <c:chart xmlns:c="http://schemas.openxmlformats.org/drawingml/2006/chart" xmlns:r="http://schemas.openxmlformats.org/officeDocument/2006/relationships" r:id="rId7"/>
          </a:graphicData>
        </a:graphic>
      </p:graphicFrame>
      <p:sp>
        <p:nvSpPr>
          <p:cNvPr id="10" name="TextBox 9">
            <a:extLst>
              <a:ext uri="{FF2B5EF4-FFF2-40B4-BE49-F238E27FC236}">
                <a16:creationId xmlns:a16="http://schemas.microsoft.com/office/drawing/2014/main" id="{24736815-55C4-44B7-9865-237B65A45830}"/>
              </a:ext>
            </a:extLst>
          </p:cNvPr>
          <p:cNvSpPr txBox="1"/>
          <p:nvPr/>
        </p:nvSpPr>
        <p:spPr>
          <a:xfrm>
            <a:off x="3048762" y="6221099"/>
            <a:ext cx="6094476"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Verdana"/>
                <a:ea typeface="+mn-ea"/>
                <a:cs typeface="+mn-cs"/>
              </a:rPr>
              <a:t>N=620 Stakeholders</a:t>
            </a:r>
          </a:p>
        </p:txBody>
      </p:sp>
    </p:spTree>
    <p:extLst>
      <p:ext uri="{BB962C8B-B14F-4D97-AF65-F5344CB8AC3E}">
        <p14:creationId xmlns:p14="http://schemas.microsoft.com/office/powerpoint/2010/main" val="3795282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descr="Bar chart depicting stakeholder's views on which groups of people struggle to find inpatient psychiatric services."/>
          <p:cNvSpPr>
            <a:spLocks noGrp="1"/>
          </p:cNvSpPr>
          <p:nvPr>
            <p:ph type="title"/>
          </p:nvPr>
        </p:nvSpPr>
        <p:spPr>
          <a:xfrm>
            <a:off x="1143000" y="274320"/>
            <a:ext cx="10707624" cy="1097280"/>
          </a:xfrm>
        </p:spPr>
        <p:txBody>
          <a:bodyPr/>
          <a:lstStyle/>
          <a:p>
            <a:pPr algn="ctr"/>
            <a:r>
              <a:rPr lang="en-US" altLang="en-US" sz="5000" dirty="0">
                <a:latin typeface="+mj-lt"/>
                <a:ea typeface="Verdana" panose="020B0604030504040204" pitchFamily="34" charset="0"/>
                <a:cs typeface="Times New Roman" panose="02020603050405020304" pitchFamily="18" charset="0"/>
              </a:rPr>
              <a:t>Groups Struggling to Find Inpatient Psychiatric Services</a:t>
            </a:r>
            <a:r>
              <a:rPr kumimoji="0" lang="en-US" altLang="en-US" sz="5000" b="1" i="0" u="none" strike="noStrike" cap="none" normalizeH="0" baseline="0" dirty="0">
                <a:ln>
                  <a:noFill/>
                </a:ln>
                <a:latin typeface="+mj-lt"/>
                <a:ea typeface="Verdana" panose="020B0604030504040204" pitchFamily="34" charset="0"/>
                <a:cs typeface="Times New Roman" panose="02020603050405020304" pitchFamily="18" charset="0"/>
              </a:rPr>
              <a:t>?</a:t>
            </a:r>
            <a:endParaRPr lang="en-US" sz="1200" strike="sngStrike" dirty="0"/>
          </a:p>
        </p:txBody>
      </p:sp>
      <p:sp>
        <p:nvSpPr>
          <p:cNvPr id="5" name="Slide Number Placeholde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109FF3-1548-4CDB-B82B-70387ADEE53E}" type="slidenum">
              <a:rPr kumimoji="0" lang="en-US" sz="1200" b="0" i="0" u="none" strike="noStrike" kern="1200" cap="none" spc="0" normalizeH="0" baseline="0" noProof="0" smtClean="0">
                <a:ln>
                  <a:noFill/>
                </a:ln>
                <a:solidFill>
                  <a:srgbClr val="FFFFFF"/>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srgbClr val="FFFFFF"/>
              </a:solidFill>
              <a:effectLst/>
              <a:uLnTx/>
              <a:uFillTx/>
              <a:latin typeface="Verdana"/>
              <a:ea typeface="+mn-ea"/>
              <a:cs typeface="+mn-cs"/>
            </a:endParaRPr>
          </a:p>
        </p:txBody>
      </p:sp>
      <p:graphicFrame>
        <p:nvGraphicFramePr>
          <p:cNvPr id="18" name="Chart Placeholder 8" descr="Bar chart depicting stakeholder's views on significant barriers to accessing care.">
            <a:extLst>
              <a:ext uri="{FF2B5EF4-FFF2-40B4-BE49-F238E27FC236}">
                <a16:creationId xmlns:a16="http://schemas.microsoft.com/office/drawing/2014/main" id="{27D998D3-7457-4CD0-9DA6-F036002A14C3}"/>
              </a:ext>
            </a:extLst>
          </p:cNvPr>
          <p:cNvGraphicFramePr>
            <a:graphicFrameLocks/>
          </p:cNvGraphicFramePr>
          <p:nvPr>
            <p:extLst>
              <p:ext uri="{D42A27DB-BD31-4B8C-83A1-F6EECF244321}">
                <p14:modId xmlns:p14="http://schemas.microsoft.com/office/powerpoint/2010/main" val="3635622545"/>
              </p:ext>
            </p:extLst>
          </p:nvPr>
        </p:nvGraphicFramePr>
        <p:xfrm>
          <a:off x="1371879" y="1572609"/>
          <a:ext cx="10131273" cy="434356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E22BA892-1C37-49D9-AAD8-45743EDDB4E0}"/>
              </a:ext>
            </a:extLst>
          </p:cNvPr>
          <p:cNvSpPr txBox="1"/>
          <p:nvPr/>
        </p:nvSpPr>
        <p:spPr>
          <a:xfrm>
            <a:off x="4489704" y="6153912"/>
            <a:ext cx="3172968" cy="369332"/>
          </a:xfrm>
          <a:prstGeom prst="rect">
            <a:avLst/>
          </a:prstGeom>
          <a:noFill/>
        </p:spPr>
        <p:txBody>
          <a:bodyPr wrap="square" rtlCol="0">
            <a:spAutoFit/>
          </a:bodyPr>
          <a:lstStyle/>
          <a:p>
            <a:pPr algn="ctr"/>
            <a:r>
              <a:rPr kumimoji="0" lang="en-US" altLang="en-US" sz="1800" i="0" u="none" strike="noStrike" cap="none" normalizeH="0" baseline="0" dirty="0">
                <a:ln>
                  <a:noFill/>
                </a:ln>
                <a:solidFill>
                  <a:schemeClr val="bg1"/>
                </a:solidFill>
                <a:ea typeface="Verdana" panose="020B0604030504040204" pitchFamily="34" charset="0"/>
                <a:cs typeface="Times New Roman" panose="02020603050405020304" pitchFamily="18" charset="0"/>
              </a:rPr>
              <a:t>N=620 Stakeholders</a:t>
            </a:r>
            <a:endParaRPr lang="en-US" dirty="0">
              <a:solidFill>
                <a:schemeClr val="bg1"/>
              </a:solidFill>
            </a:endParaRPr>
          </a:p>
        </p:txBody>
      </p:sp>
    </p:spTree>
    <p:extLst>
      <p:ext uri="{BB962C8B-B14F-4D97-AF65-F5344CB8AC3E}">
        <p14:creationId xmlns:p14="http://schemas.microsoft.com/office/powerpoint/2010/main" val="782162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p:cNvSpPr>
            <a:spLocks noGrp="1"/>
          </p:cNvSpPr>
          <p:nvPr>
            <p:ph type="title"/>
          </p:nvPr>
        </p:nvSpPr>
        <p:spPr/>
        <p:txBody>
          <a:bodyPr/>
          <a:lstStyle/>
          <a:p>
            <a:pPr algn="ctr"/>
            <a:br>
              <a:rPr lang="en-US" altLang="en-US" strike="sngStrike" dirty="0">
                <a:latin typeface="+mj-lt"/>
                <a:ea typeface="Verdana" panose="020B0604030504040204" pitchFamily="34" charset="0"/>
                <a:cs typeface="Times New Roman" panose="02020603050405020304" pitchFamily="18" charset="0"/>
              </a:rPr>
            </a:br>
            <a:r>
              <a:rPr lang="en-US" altLang="en-US" sz="5000" dirty="0">
                <a:latin typeface="+mj-lt"/>
                <a:ea typeface="Verdana" panose="020B0604030504040204" pitchFamily="34" charset="0"/>
                <a:cs typeface="Times New Roman" panose="02020603050405020304" pitchFamily="18" charset="0"/>
              </a:rPr>
              <a:t>State Hospital Services Before COVID</a:t>
            </a:r>
            <a:r>
              <a:rPr kumimoji="0" lang="en-US" altLang="en-US" sz="5000" b="1" i="0" u="none" strike="noStrike" cap="none" normalizeH="0" baseline="0" dirty="0">
                <a:ln>
                  <a:noFill/>
                </a:ln>
                <a:latin typeface="+mj-lt"/>
                <a:ea typeface="Verdana" panose="020B0604030504040204" pitchFamily="34" charset="0"/>
                <a:cs typeface="Times New Roman" panose="02020603050405020304" pitchFamily="18" charset="0"/>
              </a:rPr>
              <a:t> (1 of 2</a:t>
            </a:r>
            <a:r>
              <a:rPr kumimoji="0" lang="en-US" altLang="en-US" sz="5000" b="1" i="0" u="none" cap="none" normalizeH="0" baseline="0" dirty="0">
                <a:ln>
                  <a:noFill/>
                </a:ln>
                <a:latin typeface="+mj-lt"/>
                <a:ea typeface="Verdana" panose="020B0604030504040204" pitchFamily="34" charset="0"/>
                <a:cs typeface="Times New Roman" panose="02020603050405020304" pitchFamily="18" charset="0"/>
              </a:rPr>
              <a:t>)</a:t>
            </a:r>
            <a:endParaRPr lang="en-US" sz="5000" strike="sngStrike" dirty="0"/>
          </a:p>
        </p:txBody>
      </p:sp>
      <p:sp>
        <p:nvSpPr>
          <p:cNvPr id="5" name="Slide Number Placeholde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109FF3-1548-4CDB-B82B-70387ADEE53E}" type="slidenum">
              <a:rPr kumimoji="0" lang="en-US" sz="1200" b="0" i="0" u="none" strike="noStrike" kern="1200" cap="none" spc="0" normalizeH="0" baseline="0" noProof="0" smtClean="0">
                <a:ln>
                  <a:noFill/>
                </a:ln>
                <a:solidFill>
                  <a:srgbClr val="FFFFFF"/>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srgbClr val="FFFFFF"/>
              </a:solidFill>
              <a:effectLst/>
              <a:uLnTx/>
              <a:uFillTx/>
              <a:latin typeface="Verdana"/>
              <a:ea typeface="+mn-ea"/>
              <a:cs typeface="+mn-cs"/>
            </a:endParaRPr>
          </a:p>
        </p:txBody>
      </p:sp>
      <p:graphicFrame>
        <p:nvGraphicFramePr>
          <p:cNvPr id="19" name="Chart Placeholder 8" descr="Bar chart depicting stakeholder's views on if state hospital psychiatric services were accessible before COVID.">
            <a:extLst>
              <a:ext uri="{FF2B5EF4-FFF2-40B4-BE49-F238E27FC236}">
                <a16:creationId xmlns:a16="http://schemas.microsoft.com/office/drawing/2014/main" id="{09315772-F6D0-4EF7-A87E-77136912C806}"/>
              </a:ext>
            </a:extLst>
          </p:cNvPr>
          <p:cNvGraphicFramePr>
            <a:graphicFrameLocks/>
          </p:cNvGraphicFramePr>
          <p:nvPr/>
        </p:nvGraphicFramePr>
        <p:xfrm>
          <a:off x="1358563" y="1462721"/>
          <a:ext cx="10034861" cy="4499167"/>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a:extLst>
              <a:ext uri="{FF2B5EF4-FFF2-40B4-BE49-F238E27FC236}">
                <a16:creationId xmlns:a16="http://schemas.microsoft.com/office/drawing/2014/main" id="{459CB0B1-4894-4DD2-8728-8AC318FE6F6D}"/>
              </a:ext>
            </a:extLst>
          </p:cNvPr>
          <p:cNvSpPr txBox="1"/>
          <p:nvPr/>
        </p:nvSpPr>
        <p:spPr>
          <a:xfrm>
            <a:off x="3490722" y="6053009"/>
            <a:ext cx="6094476"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schemeClr val="bg1"/>
                </a:solidFill>
                <a:effectLst/>
                <a:uLnTx/>
                <a:uFillTx/>
                <a:latin typeface="Verdana"/>
                <a:ea typeface="Verdana" panose="020B0604030504040204" pitchFamily="34" charset="0"/>
                <a:cs typeface="Times New Roman" panose="02020603050405020304" pitchFamily="18" charset="0"/>
              </a:rPr>
              <a:t>N=620 Stakeholders</a:t>
            </a:r>
            <a:endParaRPr kumimoji="0" lang="en-US" sz="1800" b="0" i="0" u="none" strike="noStrike" kern="1200" cap="none" spc="0" normalizeH="0" baseline="0" noProof="0" dirty="0">
              <a:ln>
                <a:noFill/>
              </a:ln>
              <a:solidFill>
                <a:schemeClr val="bg1"/>
              </a:solidFill>
              <a:effectLst/>
              <a:uLnTx/>
              <a:uFillTx/>
              <a:latin typeface="Verdana"/>
              <a:ea typeface="+mn-ea"/>
              <a:cs typeface="+mn-cs"/>
            </a:endParaRPr>
          </a:p>
        </p:txBody>
      </p:sp>
    </p:spTree>
    <p:extLst>
      <p:ext uri="{BB962C8B-B14F-4D97-AF65-F5344CB8AC3E}">
        <p14:creationId xmlns:p14="http://schemas.microsoft.com/office/powerpoint/2010/main" val="29947904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p:cNvSpPr>
            <a:spLocks noGrp="1"/>
          </p:cNvSpPr>
          <p:nvPr>
            <p:ph type="title"/>
          </p:nvPr>
        </p:nvSpPr>
        <p:spPr/>
        <p:txBody>
          <a:bodyPr/>
          <a:lstStyle/>
          <a:p>
            <a:pPr algn="ctr"/>
            <a:br>
              <a:rPr lang="en-US" altLang="en-US" sz="4000" dirty="0">
                <a:latin typeface="+mj-lt"/>
                <a:ea typeface="Verdana" panose="020B0604030504040204" pitchFamily="34" charset="0"/>
                <a:cs typeface="Times New Roman" panose="02020603050405020304" pitchFamily="18" charset="0"/>
              </a:rPr>
            </a:br>
            <a:r>
              <a:rPr lang="en-US" altLang="en-US" sz="5000" dirty="0">
                <a:latin typeface="+mj-lt"/>
                <a:ea typeface="Verdana" panose="020B0604030504040204" pitchFamily="34" charset="0"/>
                <a:cs typeface="Times New Roman" panose="02020603050405020304" pitchFamily="18" charset="0"/>
              </a:rPr>
              <a:t>State Hospital Services During COVID</a:t>
            </a:r>
            <a:r>
              <a:rPr kumimoji="0" lang="en-US" altLang="en-US" sz="5000" b="1" i="0" u="none" strike="noStrike" cap="none" normalizeH="0" baseline="0" dirty="0">
                <a:ln>
                  <a:noFill/>
                </a:ln>
                <a:latin typeface="+mj-lt"/>
                <a:ea typeface="Verdana" panose="020B0604030504040204" pitchFamily="34" charset="0"/>
                <a:cs typeface="Times New Roman" panose="02020603050405020304" pitchFamily="18" charset="0"/>
              </a:rPr>
              <a:t> (2 of 2)</a:t>
            </a:r>
            <a:endParaRPr lang="en-US" sz="5000" strike="sngStrike" dirty="0"/>
          </a:p>
        </p:txBody>
      </p:sp>
      <p:sp>
        <p:nvSpPr>
          <p:cNvPr id="5" name="Slide Number Placeholde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109FF3-1548-4CDB-B82B-70387ADEE53E}" type="slidenum">
              <a:rPr kumimoji="0" lang="en-US" sz="1200" b="0" i="0" u="none" strike="noStrike" kern="1200" cap="none" spc="0" normalizeH="0" baseline="0" noProof="0" smtClean="0">
                <a:ln>
                  <a:noFill/>
                </a:ln>
                <a:solidFill>
                  <a:srgbClr val="FFFFFF"/>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srgbClr val="FFFFFF"/>
              </a:solidFill>
              <a:effectLst/>
              <a:uLnTx/>
              <a:uFillTx/>
              <a:latin typeface="Verdana"/>
              <a:ea typeface="+mn-ea"/>
              <a:cs typeface="+mn-cs"/>
            </a:endParaRPr>
          </a:p>
        </p:txBody>
      </p:sp>
      <p:graphicFrame>
        <p:nvGraphicFramePr>
          <p:cNvPr id="20" name="Chart Placeholder 8" descr="Bar chart depicting children and families' views on if state hospital psychiatric services were accessible before COVID.">
            <a:extLst>
              <a:ext uri="{FF2B5EF4-FFF2-40B4-BE49-F238E27FC236}">
                <a16:creationId xmlns:a16="http://schemas.microsoft.com/office/drawing/2014/main" id="{A5DB33BE-6597-49CB-9FFB-0A7BE1B309D2}"/>
              </a:ext>
            </a:extLst>
          </p:cNvPr>
          <p:cNvGraphicFramePr>
            <a:graphicFrameLocks/>
          </p:cNvGraphicFramePr>
          <p:nvPr/>
        </p:nvGraphicFramePr>
        <p:xfrm>
          <a:off x="1358562" y="1457953"/>
          <a:ext cx="9952566" cy="4567943"/>
        </p:xfrm>
        <a:graphic>
          <a:graphicData uri="http://schemas.openxmlformats.org/drawingml/2006/chart">
            <c:chart xmlns:c="http://schemas.openxmlformats.org/drawingml/2006/chart" xmlns:r="http://schemas.openxmlformats.org/officeDocument/2006/relationships" r:id="rId3"/>
          </a:graphicData>
        </a:graphic>
      </p:graphicFrame>
      <p:sp>
        <p:nvSpPr>
          <p:cNvPr id="21" name="TextBox 20">
            <a:extLst>
              <a:ext uri="{FF2B5EF4-FFF2-40B4-BE49-F238E27FC236}">
                <a16:creationId xmlns:a16="http://schemas.microsoft.com/office/drawing/2014/main" id="{6C363954-C4CC-4621-A871-F7C520BF35E3}"/>
              </a:ext>
            </a:extLst>
          </p:cNvPr>
          <p:cNvSpPr txBox="1"/>
          <p:nvPr/>
        </p:nvSpPr>
        <p:spPr>
          <a:xfrm>
            <a:off x="3147822" y="6112249"/>
            <a:ext cx="6094476"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schemeClr val="bg1"/>
                </a:solidFill>
                <a:effectLst/>
                <a:uLnTx/>
                <a:uFillTx/>
                <a:latin typeface="Verdana"/>
                <a:ea typeface="Verdana" panose="020B0604030504040204" pitchFamily="34" charset="0"/>
                <a:cs typeface="Times New Roman" panose="02020603050405020304" pitchFamily="18" charset="0"/>
              </a:rPr>
              <a:t>N=620 Stakeholders</a:t>
            </a:r>
            <a:endParaRPr kumimoji="0" lang="en-US" sz="1800" b="0" i="0" u="none" strike="noStrike" kern="1200" cap="none" spc="0" normalizeH="0" baseline="0" noProof="0" dirty="0">
              <a:ln>
                <a:noFill/>
              </a:ln>
              <a:solidFill>
                <a:schemeClr val="bg1"/>
              </a:solidFill>
              <a:effectLst/>
              <a:uLnTx/>
              <a:uFillTx/>
              <a:latin typeface="Verdana"/>
              <a:ea typeface="+mn-ea"/>
              <a:cs typeface="+mn-cs"/>
            </a:endParaRPr>
          </a:p>
        </p:txBody>
      </p:sp>
    </p:spTree>
    <p:extLst>
      <p:ext uri="{BB962C8B-B14F-4D97-AF65-F5344CB8AC3E}">
        <p14:creationId xmlns:p14="http://schemas.microsoft.com/office/powerpoint/2010/main" val="2255829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p:cNvSpPr>
            <a:spLocks noGrp="1"/>
          </p:cNvSpPr>
          <p:nvPr>
            <p:ph type="title"/>
          </p:nvPr>
        </p:nvSpPr>
        <p:spPr>
          <a:xfrm>
            <a:off x="1371600" y="82296"/>
            <a:ext cx="10332720" cy="1380744"/>
          </a:xfrm>
        </p:spPr>
        <p:txBody>
          <a:bodyPr/>
          <a:lstStyle/>
          <a:p>
            <a:pPr algn="ctr"/>
            <a:r>
              <a:rPr lang="en-US" sz="5000" dirty="0"/>
              <a:t>Survey Responses Concerning Needed Services (1 of 2)</a:t>
            </a:r>
          </a:p>
        </p:txBody>
      </p:sp>
      <p:sp>
        <p:nvSpPr>
          <p:cNvPr id="9" name="Content Placeholder">
            <a:extLst>
              <a:ext uri="{FF2B5EF4-FFF2-40B4-BE49-F238E27FC236}">
                <a16:creationId xmlns:a16="http://schemas.microsoft.com/office/drawing/2014/main" id="{21DF86A5-C812-47B8-92DE-62FD9E4F4D8A}"/>
              </a:ext>
            </a:extLst>
          </p:cNvPr>
          <p:cNvSpPr>
            <a:spLocks noGrp="1"/>
          </p:cNvSpPr>
          <p:nvPr>
            <p:ph sz="quarter" idx="13"/>
          </p:nvPr>
        </p:nvSpPr>
        <p:spPr/>
        <p:txBody>
          <a:bodyPr/>
          <a:lstStyle/>
          <a:p>
            <a:pPr marL="0" indent="0">
              <a:buNone/>
            </a:pPr>
            <a:r>
              <a:rPr lang="en-US" sz="2400" i="1" dirty="0"/>
              <a:t>“Really good and early wrap around. Services available through CRCG and CRCG elevated for a role in every county. Access and understanding of YES Waiver. Residential crisis stabilization and triage. More TCHATT and CPAN Docs, assessments and referral pathways; more connection and coordination between schools and providers when appropriate”</a:t>
            </a:r>
          </a:p>
          <a:p>
            <a:pPr marL="0" indent="0">
              <a:buNone/>
            </a:pPr>
            <a:endParaRPr lang="en-US" sz="1200" i="1" dirty="0"/>
          </a:p>
          <a:p>
            <a:pPr marL="0" indent="0">
              <a:buNone/>
            </a:pPr>
            <a:r>
              <a:rPr lang="en-US" sz="2400" i="1" dirty="0"/>
              <a:t>“Treatment centers that work with those with limited or no health insurance”</a:t>
            </a:r>
          </a:p>
          <a:p>
            <a:pPr marL="0" indent="0">
              <a:buNone/>
            </a:pPr>
            <a:endParaRPr lang="en-US" sz="1200" i="1" dirty="0"/>
          </a:p>
          <a:p>
            <a:pPr marL="0" indent="0">
              <a:buNone/>
            </a:pPr>
            <a:r>
              <a:rPr lang="en-US" sz="2400" i="1" dirty="0"/>
              <a:t>“Respite and crisis stabilization, access to medication management services "on demand“</a:t>
            </a:r>
          </a:p>
          <a:p>
            <a:endParaRPr lang="en-US" sz="2400" i="1" dirty="0"/>
          </a:p>
        </p:txBody>
      </p:sp>
      <p:sp>
        <p:nvSpPr>
          <p:cNvPr id="3" name="Slide Number Placeholde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64D530-B60B-4A5A-91C0-C766C58A4783}" type="slidenum">
              <a:rPr kumimoji="0" lang="en-US" sz="1200" b="0" i="0" u="none" strike="noStrike" kern="1200" cap="none" spc="0" normalizeH="0" baseline="0" noProof="0" smtClean="0">
                <a:ln>
                  <a:noFill/>
                </a:ln>
                <a:solidFill>
                  <a:srgbClr val="FFFFFF"/>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srgbClr val="FFFFFF"/>
              </a:solidFill>
              <a:effectLst/>
              <a:uLnTx/>
              <a:uFillTx/>
              <a:latin typeface="Verdana"/>
              <a:ea typeface="+mn-ea"/>
              <a:cs typeface="+mn-cs"/>
            </a:endParaRPr>
          </a:p>
        </p:txBody>
      </p:sp>
    </p:spTree>
    <p:extLst>
      <p:ext uri="{BB962C8B-B14F-4D97-AF65-F5344CB8AC3E}">
        <p14:creationId xmlns:p14="http://schemas.microsoft.com/office/powerpoint/2010/main" val="13772856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p:cNvSpPr>
            <a:spLocks noGrp="1"/>
          </p:cNvSpPr>
          <p:nvPr>
            <p:ph type="title"/>
          </p:nvPr>
        </p:nvSpPr>
        <p:spPr>
          <a:xfrm>
            <a:off x="1371600" y="82296"/>
            <a:ext cx="10332720" cy="1380744"/>
          </a:xfrm>
        </p:spPr>
        <p:txBody>
          <a:bodyPr/>
          <a:lstStyle/>
          <a:p>
            <a:pPr algn="ctr"/>
            <a:r>
              <a:rPr lang="en-US" sz="5000" dirty="0"/>
              <a:t>Survey Responses Concerning Needed Services (2 of 2)</a:t>
            </a:r>
          </a:p>
        </p:txBody>
      </p:sp>
      <p:sp>
        <p:nvSpPr>
          <p:cNvPr id="9" name="Content Placeholder">
            <a:extLst>
              <a:ext uri="{FF2B5EF4-FFF2-40B4-BE49-F238E27FC236}">
                <a16:creationId xmlns:a16="http://schemas.microsoft.com/office/drawing/2014/main" id="{21DF86A5-C812-47B8-92DE-62FD9E4F4D8A}"/>
              </a:ext>
            </a:extLst>
          </p:cNvPr>
          <p:cNvSpPr>
            <a:spLocks noGrp="1"/>
          </p:cNvSpPr>
          <p:nvPr>
            <p:ph sz="quarter" idx="13"/>
          </p:nvPr>
        </p:nvSpPr>
        <p:spPr/>
        <p:txBody>
          <a:bodyPr/>
          <a:lstStyle/>
          <a:p>
            <a:pPr marL="0" indent="0">
              <a:buNone/>
            </a:pPr>
            <a:r>
              <a:rPr lang="en-US" sz="2400" i="1" dirty="0"/>
              <a:t>“More intensive outpatient/ partial hospitalization programs, better access to trauma-focused CBT outpatient, patient training and education”</a:t>
            </a:r>
          </a:p>
          <a:p>
            <a:pPr marL="0" indent="0">
              <a:buNone/>
            </a:pPr>
            <a:endParaRPr lang="en-US" sz="1200" i="1" dirty="0"/>
          </a:p>
          <a:p>
            <a:pPr marL="0" indent="0">
              <a:buNone/>
            </a:pPr>
            <a:r>
              <a:rPr lang="en-US" sz="2400" i="1" dirty="0"/>
              <a:t>“IOP and PHP that address transportation and financial barriers, specialized accessible counseling, wrap around services like YES waiver especially family partnerships and therapy”</a:t>
            </a:r>
          </a:p>
          <a:p>
            <a:pPr marL="0" indent="0">
              <a:buNone/>
            </a:pPr>
            <a:endParaRPr lang="en-US" sz="1200" i="1" dirty="0"/>
          </a:p>
          <a:p>
            <a:pPr marL="0" indent="0">
              <a:buNone/>
            </a:pPr>
            <a:r>
              <a:rPr lang="en-US" sz="2400" i="1" dirty="0"/>
              <a:t>“Ongoing and affordable therapy. I've noticed that when children are on medications, the focus is often on the medication and there is little attention on ongoing therapy in conjunction with this.”</a:t>
            </a:r>
          </a:p>
        </p:txBody>
      </p:sp>
      <p:sp>
        <p:nvSpPr>
          <p:cNvPr id="3" name="Slide Number Placeholde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64D530-B60B-4A5A-91C0-C766C58A4783}" type="slidenum">
              <a:rPr kumimoji="0" lang="en-US" sz="1200" b="0" i="0" u="none" strike="noStrike" kern="1200" cap="none" spc="0" normalizeH="0" baseline="0" noProof="0" smtClean="0">
                <a:ln>
                  <a:noFill/>
                </a:ln>
                <a:solidFill>
                  <a:srgbClr val="FFFFFF"/>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srgbClr val="FFFFFF"/>
              </a:solidFill>
              <a:effectLst/>
              <a:uLnTx/>
              <a:uFillTx/>
              <a:latin typeface="Verdana"/>
              <a:ea typeface="+mn-ea"/>
              <a:cs typeface="+mn-cs"/>
            </a:endParaRPr>
          </a:p>
        </p:txBody>
      </p:sp>
    </p:spTree>
    <p:extLst>
      <p:ext uri="{BB962C8B-B14F-4D97-AF65-F5344CB8AC3E}">
        <p14:creationId xmlns:p14="http://schemas.microsoft.com/office/powerpoint/2010/main" val="231614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p:cNvSpPr>
            <a:spLocks noGrp="1"/>
          </p:cNvSpPr>
          <p:nvPr>
            <p:ph type="title"/>
          </p:nvPr>
        </p:nvSpPr>
        <p:spPr/>
        <p:txBody>
          <a:bodyPr>
            <a:normAutofit/>
          </a:bodyPr>
          <a:lstStyle/>
          <a:p>
            <a:pPr marL="0" indent="0" algn="ctr">
              <a:buNone/>
            </a:pPr>
            <a:r>
              <a:rPr lang="en-US" sz="5000" dirty="0"/>
              <a:t>Questions?</a:t>
            </a:r>
          </a:p>
        </p:txBody>
      </p:sp>
      <p:sp>
        <p:nvSpPr>
          <p:cNvPr id="3" name="Slide Number Placeholder"/>
          <p:cNvSpPr>
            <a:spLocks noGrp="1"/>
          </p:cNvSpPr>
          <p:nvPr>
            <p:ph type="sldNum" sz="quarter" idx="12"/>
          </p:nvPr>
        </p:nvSpPr>
        <p:spPr/>
        <p:txBody>
          <a:bodyPr/>
          <a:lstStyle/>
          <a:p>
            <a:fld id="{3264D530-B60B-4A5A-91C0-C766C58A4783}" type="slidenum">
              <a:rPr lang="en-US" smtClean="0"/>
              <a:pPr/>
              <a:t>11</a:t>
            </a:fld>
            <a:endParaRPr lang="en-US" dirty="0"/>
          </a:p>
        </p:txBody>
      </p:sp>
    </p:spTree>
    <p:extLst>
      <p:ext uri="{BB962C8B-B14F-4D97-AF65-F5344CB8AC3E}">
        <p14:creationId xmlns:p14="http://schemas.microsoft.com/office/powerpoint/2010/main" val="35795331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p:cNvSpPr>
            <a:spLocks noGrp="1"/>
          </p:cNvSpPr>
          <p:nvPr>
            <p:ph type="title"/>
          </p:nvPr>
        </p:nvSpPr>
        <p:spPr/>
        <p:txBody>
          <a:bodyPr>
            <a:normAutofit/>
          </a:bodyPr>
          <a:lstStyle/>
          <a:p>
            <a:pPr marL="0" indent="0" algn="ctr">
              <a:buNone/>
            </a:pPr>
            <a:r>
              <a:rPr lang="en-US" sz="5000" dirty="0"/>
              <a:t>Thank You</a:t>
            </a:r>
          </a:p>
        </p:txBody>
      </p:sp>
      <p:sp>
        <p:nvSpPr>
          <p:cNvPr id="7" name="Text Placeholder"/>
          <p:cNvSpPr>
            <a:spLocks noGrp="1"/>
          </p:cNvSpPr>
          <p:nvPr>
            <p:ph type="body" sz="quarter" idx="13"/>
          </p:nvPr>
        </p:nvSpPr>
        <p:spPr/>
        <p:txBody>
          <a:bodyPr/>
          <a:lstStyle/>
          <a:p>
            <a:r>
              <a:rPr lang="en-US" dirty="0">
                <a:hlinkClick r:id="rId3"/>
              </a:rPr>
              <a:t>Rishi.Sawhney@hhs.texas.gov</a:t>
            </a:r>
            <a:endParaRPr lang="en-US" dirty="0"/>
          </a:p>
          <a:p>
            <a:r>
              <a:rPr lang="en-US" dirty="0">
                <a:hlinkClick r:id="rId4"/>
              </a:rPr>
              <a:t>Will.Terry@hhs.texas.gov</a:t>
            </a:r>
            <a:r>
              <a:rPr lang="en-US" dirty="0"/>
              <a:t> </a:t>
            </a:r>
          </a:p>
        </p:txBody>
      </p:sp>
      <p:sp>
        <p:nvSpPr>
          <p:cNvPr id="3" name="Slide Number Placeholder"/>
          <p:cNvSpPr>
            <a:spLocks noGrp="1"/>
          </p:cNvSpPr>
          <p:nvPr>
            <p:ph type="sldNum" sz="quarter" idx="12"/>
          </p:nvPr>
        </p:nvSpPr>
        <p:spPr/>
        <p:txBody>
          <a:bodyPr/>
          <a:lstStyle/>
          <a:p>
            <a:fld id="{3264D530-B60B-4A5A-91C0-C766C58A4783}" type="slidenum">
              <a:rPr lang="en-US" smtClean="0"/>
              <a:pPr/>
              <a:t>12</a:t>
            </a:fld>
            <a:endParaRPr lang="en-US" dirty="0"/>
          </a:p>
        </p:txBody>
      </p:sp>
    </p:spTree>
    <p:extLst>
      <p:ext uri="{BB962C8B-B14F-4D97-AF65-F5344CB8AC3E}">
        <p14:creationId xmlns:p14="http://schemas.microsoft.com/office/powerpoint/2010/main" val="2066655526"/>
      </p:ext>
    </p:extLst>
  </p:cSld>
  <p:clrMapOvr>
    <a:masterClrMapping/>
  </p:clrMapOvr>
</p:sld>
</file>

<file path=ppt/theme/theme1.xml><?xml version="1.0" encoding="utf-8"?>
<a:theme xmlns:a="http://schemas.openxmlformats.org/drawingml/2006/main" name="Dark Room">
  <a:themeElements>
    <a:clrScheme name="HHS Bright Room">
      <a:dk1>
        <a:srgbClr val="022167"/>
      </a:dk1>
      <a:lt1>
        <a:srgbClr val="FFFFFF"/>
      </a:lt1>
      <a:dk2>
        <a:srgbClr val="000000"/>
      </a:dk2>
      <a:lt2>
        <a:srgbClr val="D1D3D3"/>
      </a:lt2>
      <a:accent1>
        <a:srgbClr val="FFC600"/>
      </a:accent1>
      <a:accent2>
        <a:srgbClr val="AB2328"/>
      </a:accent2>
      <a:accent3>
        <a:srgbClr val="6CC04A"/>
      </a:accent3>
      <a:accent4>
        <a:srgbClr val="6DABE4"/>
      </a:accent4>
      <a:accent5>
        <a:srgbClr val="B47E00"/>
      </a:accent5>
      <a:accent6>
        <a:srgbClr val="FF8300"/>
      </a:accent6>
      <a:hlink>
        <a:srgbClr val="00B3E3"/>
      </a:hlink>
      <a:folHlink>
        <a:srgbClr val="7D868C"/>
      </a:folHlink>
    </a:clrScheme>
    <a:fontScheme name="Rockwell+Verdana">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773A1746-CDA0-4623-9BBF-E26C6AB5C3EB}" vid="{0C17473B-37BA-45B8-A543-349B7721B1DF}"/>
    </a:ext>
  </a:extLst>
</a:theme>
</file>

<file path=ppt/theme/theme2.xml><?xml version="1.0" encoding="utf-8"?>
<a:theme xmlns:a="http://schemas.openxmlformats.org/drawingml/2006/main" name="Bright Room">
  <a:themeElements>
    <a:clrScheme name="HHS PPT-Dark">
      <a:dk1>
        <a:srgbClr val="000000"/>
      </a:dk1>
      <a:lt1>
        <a:srgbClr val="FFFFFF"/>
      </a:lt1>
      <a:dk2>
        <a:srgbClr val="022167"/>
      </a:dk2>
      <a:lt2>
        <a:srgbClr val="FFFFFF"/>
      </a:lt2>
      <a:accent1>
        <a:srgbClr val="AB2328"/>
      </a:accent1>
      <a:accent2>
        <a:srgbClr val="318814"/>
      </a:accent2>
      <a:accent3>
        <a:srgbClr val="022167"/>
      </a:accent3>
      <a:accent4>
        <a:srgbClr val="FFC600"/>
      </a:accent4>
      <a:accent5>
        <a:srgbClr val="00A19B"/>
      </a:accent5>
      <a:accent6>
        <a:srgbClr val="B47E00"/>
      </a:accent6>
      <a:hlink>
        <a:srgbClr val="FFC600"/>
      </a:hlink>
      <a:folHlink>
        <a:srgbClr val="FFC600"/>
      </a:folHlink>
    </a:clrScheme>
    <a:fontScheme name="Rockwell+Verdana">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hs-external-presentation-16x9-dark" id="{C69873C8-E112-4915-AF3E-C7C98786101C}" vid="{7E687AA1-93DC-41AA-9117-842C949E6E1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F9D2EEEBD7E1A469223C31CC033A81D" ma:contentTypeVersion="6" ma:contentTypeDescription="Create a new document." ma:contentTypeScope="" ma:versionID="4bb68b9fc60f10d21122307cdc344a31">
  <xsd:schema xmlns:xsd="http://www.w3.org/2001/XMLSchema" xmlns:xs="http://www.w3.org/2001/XMLSchema" xmlns:p="http://schemas.microsoft.com/office/2006/metadata/properties" xmlns:ns2="c367c1bb-762a-47ce-90a3-7d06d249b58c" xmlns:ns3="27a23e9f-f233-4171-98dd-459fe63eda52" targetNamespace="http://schemas.microsoft.com/office/2006/metadata/properties" ma:root="true" ma:fieldsID="bb3ed37bf1e86da94fc8ca644dd4b388" ns2:_="" ns3:_="">
    <xsd:import namespace="c367c1bb-762a-47ce-90a3-7d06d249b58c"/>
    <xsd:import namespace="27a23e9f-f233-4171-98dd-459fe63eda5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67c1bb-762a-47ce-90a3-7d06d249b5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7a23e9f-f233-4171-98dd-459fe63eda5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4AB78A7-F823-438B-B1AE-2D2967FF8BA1}">
  <ds:schemaRefs>
    <ds:schemaRef ds:uri="27a23e9f-f233-4171-98dd-459fe63eda52"/>
    <ds:schemaRef ds:uri="c367c1bb-762a-47ce-90a3-7d06d249b58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0B6D014-396D-4034-A452-C49A2039FD10}">
  <ds:schemaRefs>
    <ds:schemaRef ds:uri="http://schemas.microsoft.com/sharepoint/v3/contenttype/forms"/>
  </ds:schemaRefs>
</ds:datastoreItem>
</file>

<file path=customXml/itemProps3.xml><?xml version="1.0" encoding="utf-8"?>
<ds:datastoreItem xmlns:ds="http://schemas.openxmlformats.org/officeDocument/2006/customXml" ds:itemID="{79D57D5A-ADEA-49DB-9108-6D83B12D5B72}">
  <ds:schemaRefs>
    <ds:schemaRef ds:uri="27a23e9f-f233-4171-98dd-459fe63eda52"/>
    <ds:schemaRef ds:uri="c367c1bb-762a-47ce-90a3-7d06d249b58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2044</TotalTime>
  <Words>805</Words>
  <Application>Microsoft Office PowerPoint</Application>
  <PresentationFormat>Widescreen</PresentationFormat>
  <Paragraphs>96</Paragraphs>
  <Slides>12</Slides>
  <Notes>12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12</vt:i4>
      </vt:variant>
    </vt:vector>
  </HeadingPairs>
  <TitlesOfParts>
    <vt:vector size="20" baseType="lpstr">
      <vt:lpstr>Arial</vt:lpstr>
      <vt:lpstr>Calibri</vt:lpstr>
      <vt:lpstr>Calibri Light</vt:lpstr>
      <vt:lpstr>Rockwell</vt:lpstr>
      <vt:lpstr>Verdana</vt:lpstr>
      <vt:lpstr>Wingdings 3</vt:lpstr>
      <vt:lpstr>Dark Room</vt:lpstr>
      <vt:lpstr>Bright Room</vt:lpstr>
      <vt:lpstr>Children’s Crisis Continuum of Care Review </vt:lpstr>
      <vt:lpstr>Children’s Statewide Survey</vt:lpstr>
      <vt:lpstr>Which services should be prioritized? </vt:lpstr>
      <vt:lpstr>Which services should be expanded? </vt:lpstr>
      <vt:lpstr>Barriers to Accessing Care</vt:lpstr>
      <vt:lpstr>Groups Struggling to Find Inpatient Psychiatric Services?</vt:lpstr>
      <vt:lpstr> State Hospital Services Before COVID (1 of 2)</vt:lpstr>
      <vt:lpstr> State Hospital Services During COVID (2 of 2)</vt:lpstr>
      <vt:lpstr>Survey Responses Concerning Needed Services (1 of 2)</vt:lpstr>
      <vt:lpstr>Survey Responses Concerning Needed Services (2 of 2)</vt:lpstr>
      <vt:lpstr>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HHSC State of Reform March 10, 2022</dc:title>
  <dc:creator>Wyatt,Elizabeth (HHSC)</dc:creator>
  <cp:lastModifiedBy>Sawhney,Rishi (HHSC)</cp:lastModifiedBy>
  <cp:revision>98</cp:revision>
  <dcterms:created xsi:type="dcterms:W3CDTF">2022-02-07T15:45:22Z</dcterms:created>
  <dcterms:modified xsi:type="dcterms:W3CDTF">2022-12-08T17:14:58Z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0x0101003F9D2EEEBD7E1A469223C31CC033A81D</vt:lpwstr>
  </property>
</Properties>
</file>