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9" r:id="rId6"/>
    <p:sldId id="257" r:id="rId7"/>
    <p:sldId id="262" r:id="rId8"/>
    <p:sldId id="263" r:id="rId9"/>
    <p:sldId id="264" r:id="rId10"/>
    <p:sldId id="265" r:id="rId11"/>
    <p:sldId id="258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alyard Display" panose="020B0604020202020204" charset="0"/>
      <p:regular r:id="rId18"/>
      <p:bold r:id="rId19"/>
      <p:italic r:id="rId20"/>
    </p:embeddedFont>
    <p:embeddedFont>
      <p:font typeface="Halyard Display Light" panose="020B0604020202020204" charset="0"/>
      <p:regular r:id="rId21"/>
      <p:italic r:id="rId22"/>
    </p:embeddedFont>
    <p:embeddedFont>
      <p:font typeface="Halyard Text" panose="020B0604020202020204" charset="0"/>
      <p:regular r:id="rId23"/>
      <p:bold r:id="rId24"/>
    </p:embeddedFont>
    <p:embeddedFont>
      <p:font typeface="Halyard Text Book" panose="020B0604020202020204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DDE7"/>
    <a:srgbClr val="E90BBF"/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42854-6CD0-A6B4-8BA0-69C8E37F7FE5}" v="16" dt="2023-02-05T18:17:49.593"/>
    <p1510:client id="{E13B9ACA-CB5A-47CB-85D3-EE19FB45A948}" v="27" dt="2023-02-05T18:44:05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>
        <p:scale>
          <a:sx n="81" d="100"/>
          <a:sy n="81" d="100"/>
        </p:scale>
        <p:origin x="88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man, Lashelle" userId="S::linman@utsystem.edu::ab19208c-bebe-4ff7-bed2-f8130181f0d7" providerId="AD" clId="Web-{D4E56D9A-5170-0095-23EF-860C4A91509F}"/>
    <pc:docChg chg="modSld">
      <pc:chgData name="Inman, Lashelle" userId="S::linman@utsystem.edu::ab19208c-bebe-4ff7-bed2-f8130181f0d7" providerId="AD" clId="Web-{D4E56D9A-5170-0095-23EF-860C4A91509F}" dt="2023-02-01T18:55:11.540" v="5" actId="20577"/>
      <pc:docMkLst>
        <pc:docMk/>
      </pc:docMkLst>
      <pc:sldChg chg="modSp">
        <pc:chgData name="Inman, Lashelle" userId="S::linman@utsystem.edu::ab19208c-bebe-4ff7-bed2-f8130181f0d7" providerId="AD" clId="Web-{D4E56D9A-5170-0095-23EF-860C4A91509F}" dt="2023-02-01T18:49:09.386" v="0" actId="1076"/>
        <pc:sldMkLst>
          <pc:docMk/>
          <pc:sldMk cId="3773941158" sldId="257"/>
        </pc:sldMkLst>
        <pc:spChg chg="mod">
          <ac:chgData name="Inman, Lashelle" userId="S::linman@utsystem.edu::ab19208c-bebe-4ff7-bed2-f8130181f0d7" providerId="AD" clId="Web-{D4E56D9A-5170-0095-23EF-860C4A91509F}" dt="2023-02-01T18:49:09.386" v="0" actId="1076"/>
          <ac:spMkLst>
            <pc:docMk/>
            <pc:sldMk cId="3773941158" sldId="257"/>
            <ac:spMk id="18" creationId="{60D301A1-5357-0D4A-6288-24D95B2B4CB8}"/>
          </ac:spMkLst>
        </pc:spChg>
      </pc:sldChg>
      <pc:sldChg chg="modSp">
        <pc:chgData name="Inman, Lashelle" userId="S::linman@utsystem.edu::ab19208c-bebe-4ff7-bed2-f8130181f0d7" providerId="AD" clId="Web-{D4E56D9A-5170-0095-23EF-860C4A91509F}" dt="2023-02-01T18:55:11.540" v="5" actId="20577"/>
        <pc:sldMkLst>
          <pc:docMk/>
          <pc:sldMk cId="2088845372" sldId="260"/>
        </pc:sldMkLst>
        <pc:spChg chg="mod">
          <ac:chgData name="Inman, Lashelle" userId="S::linman@utsystem.edu::ab19208c-bebe-4ff7-bed2-f8130181f0d7" providerId="AD" clId="Web-{D4E56D9A-5170-0095-23EF-860C4A91509F}" dt="2023-02-01T18:55:11.540" v="5" actId="20577"/>
          <ac:spMkLst>
            <pc:docMk/>
            <pc:sldMk cId="2088845372" sldId="260"/>
            <ac:spMk id="8" creationId="{CA705B96-A7B5-62FC-120D-AEA8793C7E3E}"/>
          </ac:spMkLst>
        </pc:spChg>
      </pc:sldChg>
      <pc:sldChg chg="modSp">
        <pc:chgData name="Inman, Lashelle" userId="S::linman@utsystem.edu::ab19208c-bebe-4ff7-bed2-f8130181f0d7" providerId="AD" clId="Web-{D4E56D9A-5170-0095-23EF-860C4A91509F}" dt="2023-02-01T18:49:54.106" v="2"/>
        <pc:sldMkLst>
          <pc:docMk/>
          <pc:sldMk cId="4181796410" sldId="262"/>
        </pc:sldMkLst>
        <pc:graphicFrameChg chg="mod modGraphic">
          <ac:chgData name="Inman, Lashelle" userId="S::linman@utsystem.edu::ab19208c-bebe-4ff7-bed2-f8130181f0d7" providerId="AD" clId="Web-{D4E56D9A-5170-0095-23EF-860C4A91509F}" dt="2023-02-01T18:49:54.106" v="2"/>
          <ac:graphicFrameMkLst>
            <pc:docMk/>
            <pc:sldMk cId="4181796410" sldId="262"/>
            <ac:graphicFrameMk id="3" creationId="{63B68809-9645-61A1-02C0-10F2D16DFC94}"/>
          </ac:graphicFrameMkLst>
        </pc:graphicFrameChg>
      </pc:sldChg>
    </pc:docChg>
  </pc:docChgLst>
  <pc:docChgLst>
    <pc:chgData name="McLaughlin, Sarah" userId="S::smclaughlin@utsystem.edu::6a5bad79-b4e9-4b3a-b61a-7032e39743d9" providerId="AD" clId="Web-{68D42854-6CD0-A6B4-8BA0-69C8E37F7FE5}"/>
    <pc:docChg chg="addSld delSld modSld">
      <pc:chgData name="McLaughlin, Sarah" userId="S::smclaughlin@utsystem.edu::6a5bad79-b4e9-4b3a-b61a-7032e39743d9" providerId="AD" clId="Web-{68D42854-6CD0-A6B4-8BA0-69C8E37F7FE5}" dt="2023-02-05T18:17:48.187" v="13" actId="20577"/>
      <pc:docMkLst>
        <pc:docMk/>
      </pc:docMkLst>
      <pc:sldChg chg="modSp">
        <pc:chgData name="McLaughlin, Sarah" userId="S::smclaughlin@utsystem.edu::6a5bad79-b4e9-4b3a-b61a-7032e39743d9" providerId="AD" clId="Web-{68D42854-6CD0-A6B4-8BA0-69C8E37F7FE5}" dt="2023-02-05T18:14:27.071" v="2" actId="20577"/>
        <pc:sldMkLst>
          <pc:docMk/>
          <pc:sldMk cId="3010350126" sldId="256"/>
        </pc:sldMkLst>
        <pc:spChg chg="mod">
          <ac:chgData name="McLaughlin, Sarah" userId="S::smclaughlin@utsystem.edu::6a5bad79-b4e9-4b3a-b61a-7032e39743d9" providerId="AD" clId="Web-{68D42854-6CD0-A6B4-8BA0-69C8E37F7FE5}" dt="2023-02-05T18:14:27.071" v="2" actId="20577"/>
          <ac:spMkLst>
            <pc:docMk/>
            <pc:sldMk cId="3010350126" sldId="256"/>
            <ac:spMk id="5" creationId="{C8D571BB-6CAE-31C6-F873-A931B7B2149F}"/>
          </ac:spMkLst>
        </pc:spChg>
      </pc:sldChg>
      <pc:sldChg chg="modSp">
        <pc:chgData name="McLaughlin, Sarah" userId="S::smclaughlin@utsystem.edu::6a5bad79-b4e9-4b3a-b61a-7032e39743d9" providerId="AD" clId="Web-{68D42854-6CD0-A6B4-8BA0-69C8E37F7FE5}" dt="2023-02-05T18:16:18.590" v="5" actId="1076"/>
        <pc:sldMkLst>
          <pc:docMk/>
          <pc:sldMk cId="3773941158" sldId="257"/>
        </pc:sldMkLst>
        <pc:spChg chg="mod">
          <ac:chgData name="McLaughlin, Sarah" userId="S::smclaughlin@utsystem.edu::6a5bad79-b4e9-4b3a-b61a-7032e39743d9" providerId="AD" clId="Web-{68D42854-6CD0-A6B4-8BA0-69C8E37F7FE5}" dt="2023-02-05T18:16:18.590" v="5" actId="1076"/>
          <ac:spMkLst>
            <pc:docMk/>
            <pc:sldMk cId="3773941158" sldId="257"/>
            <ac:spMk id="18" creationId="{60D301A1-5357-0D4A-6288-24D95B2B4CB8}"/>
          </ac:spMkLst>
        </pc:spChg>
      </pc:sldChg>
      <pc:sldChg chg="del">
        <pc:chgData name="McLaughlin, Sarah" userId="S::smclaughlin@utsystem.edu::6a5bad79-b4e9-4b3a-b61a-7032e39743d9" providerId="AD" clId="Web-{68D42854-6CD0-A6B4-8BA0-69C8E37F7FE5}" dt="2023-02-05T18:17:02.685" v="8"/>
        <pc:sldMkLst>
          <pc:docMk/>
          <pc:sldMk cId="2088845372" sldId="260"/>
        </pc:sldMkLst>
      </pc:sldChg>
      <pc:sldChg chg="modSp add replId">
        <pc:chgData name="McLaughlin, Sarah" userId="S::smclaughlin@utsystem.edu::6a5bad79-b4e9-4b3a-b61a-7032e39743d9" providerId="AD" clId="Web-{68D42854-6CD0-A6B4-8BA0-69C8E37F7FE5}" dt="2023-02-05T18:17:21.123" v="10" actId="20577"/>
        <pc:sldMkLst>
          <pc:docMk/>
          <pc:sldMk cId="2655803988" sldId="264"/>
        </pc:sldMkLst>
        <pc:spChg chg="mod">
          <ac:chgData name="McLaughlin, Sarah" userId="S::smclaughlin@utsystem.edu::6a5bad79-b4e9-4b3a-b61a-7032e39743d9" providerId="AD" clId="Web-{68D42854-6CD0-A6B4-8BA0-69C8E37F7FE5}" dt="2023-02-05T18:17:21.123" v="10" actId="20577"/>
          <ac:spMkLst>
            <pc:docMk/>
            <pc:sldMk cId="2655803988" sldId="264"/>
            <ac:spMk id="8" creationId="{CA705B96-A7B5-62FC-120D-AEA8793C7E3E}"/>
          </ac:spMkLst>
        </pc:spChg>
      </pc:sldChg>
      <pc:sldChg chg="modSp add replId">
        <pc:chgData name="McLaughlin, Sarah" userId="S::smclaughlin@utsystem.edu::6a5bad79-b4e9-4b3a-b61a-7032e39743d9" providerId="AD" clId="Web-{68D42854-6CD0-A6B4-8BA0-69C8E37F7FE5}" dt="2023-02-05T18:17:48.187" v="13" actId="20577"/>
        <pc:sldMkLst>
          <pc:docMk/>
          <pc:sldMk cId="4070583200" sldId="265"/>
        </pc:sldMkLst>
        <pc:spChg chg="mod">
          <ac:chgData name="McLaughlin, Sarah" userId="S::smclaughlin@utsystem.edu::6a5bad79-b4e9-4b3a-b61a-7032e39743d9" providerId="AD" clId="Web-{68D42854-6CD0-A6B4-8BA0-69C8E37F7FE5}" dt="2023-02-05T18:17:48.187" v="13" actId="20577"/>
          <ac:spMkLst>
            <pc:docMk/>
            <pc:sldMk cId="4070583200" sldId="265"/>
            <ac:spMk id="8" creationId="{CA705B96-A7B5-62FC-120D-AEA8793C7E3E}"/>
          </ac:spMkLst>
        </pc:spChg>
      </pc:sldChg>
    </pc:docChg>
  </pc:docChgLst>
  <pc:docChgLst>
    <pc:chgData name="McLaughlin, Sarah" userId="6a5bad79-b4e9-4b3a-b61a-7032e39743d9" providerId="ADAL" clId="{E13B9ACA-CB5A-47CB-85D3-EE19FB45A948}"/>
    <pc:docChg chg="undo redo custSel addSld delSld modSld">
      <pc:chgData name="McLaughlin, Sarah" userId="6a5bad79-b4e9-4b3a-b61a-7032e39743d9" providerId="ADAL" clId="{E13B9ACA-CB5A-47CB-85D3-EE19FB45A948}" dt="2023-02-05T18:44:21.341" v="4309" actId="1037"/>
      <pc:docMkLst>
        <pc:docMk/>
      </pc:docMkLst>
      <pc:sldChg chg="modSp mod">
        <pc:chgData name="McLaughlin, Sarah" userId="6a5bad79-b4e9-4b3a-b61a-7032e39743d9" providerId="ADAL" clId="{E13B9ACA-CB5A-47CB-85D3-EE19FB45A948}" dt="2023-02-01T17:43:33.050" v="2682" actId="20577"/>
        <pc:sldMkLst>
          <pc:docMk/>
          <pc:sldMk cId="3010350126" sldId="256"/>
        </pc:sldMkLst>
        <pc:spChg chg="mod">
          <ac:chgData name="McLaughlin, Sarah" userId="6a5bad79-b4e9-4b3a-b61a-7032e39743d9" providerId="ADAL" clId="{E13B9ACA-CB5A-47CB-85D3-EE19FB45A948}" dt="2023-02-01T17:43:33.050" v="2682" actId="20577"/>
          <ac:spMkLst>
            <pc:docMk/>
            <pc:sldMk cId="3010350126" sldId="256"/>
            <ac:spMk id="5" creationId="{C8D571BB-6CAE-31C6-F873-A931B7B2149F}"/>
          </ac:spMkLst>
        </pc:spChg>
      </pc:sldChg>
      <pc:sldChg chg="modSp mod">
        <pc:chgData name="McLaughlin, Sarah" userId="6a5bad79-b4e9-4b3a-b61a-7032e39743d9" providerId="ADAL" clId="{E13B9ACA-CB5A-47CB-85D3-EE19FB45A948}" dt="2023-02-01T18:30:15.688" v="4064" actId="1076"/>
        <pc:sldMkLst>
          <pc:docMk/>
          <pc:sldMk cId="3773941158" sldId="257"/>
        </pc:sldMkLst>
        <pc:spChg chg="mod">
          <ac:chgData name="McLaughlin, Sarah" userId="6a5bad79-b4e9-4b3a-b61a-7032e39743d9" providerId="ADAL" clId="{E13B9ACA-CB5A-47CB-85D3-EE19FB45A948}" dt="2023-02-01T18:30:12.079" v="4063" actId="1076"/>
          <ac:spMkLst>
            <pc:docMk/>
            <pc:sldMk cId="3773941158" sldId="257"/>
            <ac:spMk id="5" creationId="{67198022-DB88-9349-2E96-D4BC4832A068}"/>
          </ac:spMkLst>
        </pc:spChg>
        <pc:graphicFrameChg chg="mod modGraphic">
          <ac:chgData name="McLaughlin, Sarah" userId="6a5bad79-b4e9-4b3a-b61a-7032e39743d9" providerId="ADAL" clId="{E13B9ACA-CB5A-47CB-85D3-EE19FB45A948}" dt="2023-02-01T18:30:15.688" v="4064" actId="1076"/>
          <ac:graphicFrameMkLst>
            <pc:docMk/>
            <pc:sldMk cId="3773941158" sldId="257"/>
            <ac:graphicFrameMk id="2" creationId="{3111F20E-3A6F-6182-CCEC-40FAD6C5D398}"/>
          </ac:graphicFrameMkLst>
        </pc:graphicFrameChg>
      </pc:sldChg>
      <pc:sldChg chg="modSp mod">
        <pc:chgData name="McLaughlin, Sarah" userId="6a5bad79-b4e9-4b3a-b61a-7032e39743d9" providerId="ADAL" clId="{E13B9ACA-CB5A-47CB-85D3-EE19FB45A948}" dt="2023-02-01T18:39:01.041" v="4092" actId="20577"/>
        <pc:sldMkLst>
          <pc:docMk/>
          <pc:sldMk cId="1044710763" sldId="259"/>
        </pc:sldMkLst>
        <pc:spChg chg="mod">
          <ac:chgData name="McLaughlin, Sarah" userId="6a5bad79-b4e9-4b3a-b61a-7032e39743d9" providerId="ADAL" clId="{E13B9ACA-CB5A-47CB-85D3-EE19FB45A948}" dt="2023-02-01T18:39:01.041" v="4092" actId="20577"/>
          <ac:spMkLst>
            <pc:docMk/>
            <pc:sldMk cId="1044710763" sldId="259"/>
            <ac:spMk id="5" creationId="{766ABB68-4737-2A9B-3A06-D7A82D6F975B}"/>
          </ac:spMkLst>
        </pc:spChg>
      </pc:sldChg>
      <pc:sldChg chg="addSp delSp modSp add mod">
        <pc:chgData name="McLaughlin, Sarah" userId="6a5bad79-b4e9-4b3a-b61a-7032e39743d9" providerId="ADAL" clId="{E13B9ACA-CB5A-47CB-85D3-EE19FB45A948}" dt="2023-02-01T18:29:24.056" v="4055" actId="20577"/>
        <pc:sldMkLst>
          <pc:docMk/>
          <pc:sldMk cId="2088845372" sldId="260"/>
        </pc:sldMkLst>
        <pc:spChg chg="del">
          <ac:chgData name="McLaughlin, Sarah" userId="6a5bad79-b4e9-4b3a-b61a-7032e39743d9" providerId="ADAL" clId="{E13B9ACA-CB5A-47CB-85D3-EE19FB45A948}" dt="2023-02-01T16:22:08.144" v="661" actId="478"/>
          <ac:spMkLst>
            <pc:docMk/>
            <pc:sldMk cId="2088845372" sldId="260"/>
            <ac:spMk id="2" creationId="{753BD7DA-5769-6549-7A1C-7F4BCEA7E82E}"/>
          </ac:spMkLst>
        </pc:spChg>
        <pc:spChg chg="del">
          <ac:chgData name="McLaughlin, Sarah" userId="6a5bad79-b4e9-4b3a-b61a-7032e39743d9" providerId="ADAL" clId="{E13B9ACA-CB5A-47CB-85D3-EE19FB45A948}" dt="2023-02-01T16:22:08.144" v="661" actId="478"/>
          <ac:spMkLst>
            <pc:docMk/>
            <pc:sldMk cId="2088845372" sldId="260"/>
            <ac:spMk id="3" creationId="{9A910C9C-D89F-9F3B-9867-82E816A06E1A}"/>
          </ac:spMkLst>
        </pc:spChg>
        <pc:spChg chg="del">
          <ac:chgData name="McLaughlin, Sarah" userId="6a5bad79-b4e9-4b3a-b61a-7032e39743d9" providerId="ADAL" clId="{E13B9ACA-CB5A-47CB-85D3-EE19FB45A948}" dt="2023-02-01T16:22:08.144" v="661" actId="478"/>
          <ac:spMkLst>
            <pc:docMk/>
            <pc:sldMk cId="2088845372" sldId="260"/>
            <ac:spMk id="4" creationId="{B367CE78-B1C0-92F6-66CA-13E078A79265}"/>
          </ac:spMkLst>
        </pc:spChg>
        <pc:spChg chg="add del mod">
          <ac:chgData name="McLaughlin, Sarah" userId="6a5bad79-b4e9-4b3a-b61a-7032e39743d9" providerId="ADAL" clId="{E13B9ACA-CB5A-47CB-85D3-EE19FB45A948}" dt="2023-02-01T17:36:40.208" v="2394" actId="1076"/>
          <ac:spMkLst>
            <pc:docMk/>
            <pc:sldMk cId="2088845372" sldId="260"/>
            <ac:spMk id="5" creationId="{6855ADF5-04EB-1CCE-2C68-A0792F0DD043}"/>
          </ac:spMkLst>
        </pc:spChg>
        <pc:spChg chg="add mod">
          <ac:chgData name="McLaughlin, Sarah" userId="6a5bad79-b4e9-4b3a-b61a-7032e39743d9" providerId="ADAL" clId="{E13B9ACA-CB5A-47CB-85D3-EE19FB45A948}" dt="2023-02-01T16:25:30.369" v="754" actId="1038"/>
          <ac:spMkLst>
            <pc:docMk/>
            <pc:sldMk cId="2088845372" sldId="260"/>
            <ac:spMk id="6" creationId="{A3C572B8-8377-D061-6C58-E13DE27ED5A0}"/>
          </ac:spMkLst>
        </pc:spChg>
        <pc:spChg chg="add mod">
          <ac:chgData name="McLaughlin, Sarah" userId="6a5bad79-b4e9-4b3a-b61a-7032e39743d9" providerId="ADAL" clId="{E13B9ACA-CB5A-47CB-85D3-EE19FB45A948}" dt="2023-02-01T18:29:24.056" v="4055" actId="20577"/>
          <ac:spMkLst>
            <pc:docMk/>
            <pc:sldMk cId="2088845372" sldId="260"/>
            <ac:spMk id="8" creationId="{CA705B96-A7B5-62FC-120D-AEA8793C7E3E}"/>
          </ac:spMkLst>
        </pc:spChg>
        <pc:spChg chg="add del mod">
          <ac:chgData name="McLaughlin, Sarah" userId="6a5bad79-b4e9-4b3a-b61a-7032e39743d9" providerId="ADAL" clId="{E13B9ACA-CB5A-47CB-85D3-EE19FB45A948}" dt="2023-02-01T18:04:59.417" v="2722" actId="478"/>
          <ac:spMkLst>
            <pc:docMk/>
            <pc:sldMk cId="2088845372" sldId="260"/>
            <ac:spMk id="11" creationId="{84B1917F-F473-2A9A-37CE-48B646C6B3A7}"/>
          </ac:spMkLst>
        </pc:spChg>
        <pc:spChg chg="add mod">
          <ac:chgData name="McLaughlin, Sarah" userId="6a5bad79-b4e9-4b3a-b61a-7032e39743d9" providerId="ADAL" clId="{E13B9ACA-CB5A-47CB-85D3-EE19FB45A948}" dt="2023-02-01T18:07:36.716" v="2762" actId="21"/>
          <ac:spMkLst>
            <pc:docMk/>
            <pc:sldMk cId="2088845372" sldId="260"/>
            <ac:spMk id="12" creationId="{B6F7E844-5187-F331-23A5-E640709FE9EC}"/>
          </ac:spMkLst>
        </pc:spChg>
        <pc:spChg chg="add del mod">
          <ac:chgData name="McLaughlin, Sarah" userId="6a5bad79-b4e9-4b3a-b61a-7032e39743d9" providerId="ADAL" clId="{E13B9ACA-CB5A-47CB-85D3-EE19FB45A948}" dt="2023-02-01T18:05:03.210" v="2723" actId="478"/>
          <ac:spMkLst>
            <pc:docMk/>
            <pc:sldMk cId="2088845372" sldId="260"/>
            <ac:spMk id="13" creationId="{76566E88-AFD5-04C3-4E71-845CE60B3411}"/>
          </ac:spMkLst>
        </pc:spChg>
        <pc:spChg chg="add del mod">
          <ac:chgData name="McLaughlin, Sarah" userId="6a5bad79-b4e9-4b3a-b61a-7032e39743d9" providerId="ADAL" clId="{E13B9ACA-CB5A-47CB-85D3-EE19FB45A948}" dt="2023-02-01T18:11:31.735" v="3028" actId="478"/>
          <ac:spMkLst>
            <pc:docMk/>
            <pc:sldMk cId="2088845372" sldId="260"/>
            <ac:spMk id="14" creationId="{4411AF59-B518-6767-5246-EBBB42A20CAF}"/>
          </ac:spMkLst>
        </pc:spChg>
        <pc:spChg chg="add del mod">
          <ac:chgData name="McLaughlin, Sarah" userId="6a5bad79-b4e9-4b3a-b61a-7032e39743d9" providerId="ADAL" clId="{E13B9ACA-CB5A-47CB-85D3-EE19FB45A948}" dt="2023-02-01T18:05:04.602" v="2724" actId="478"/>
          <ac:spMkLst>
            <pc:docMk/>
            <pc:sldMk cId="2088845372" sldId="260"/>
            <ac:spMk id="15" creationId="{BAF7A1E4-DB33-7FD1-495E-DE115ED9DB32}"/>
          </ac:spMkLst>
        </pc:spChg>
        <pc:spChg chg="add del mod">
          <ac:chgData name="McLaughlin, Sarah" userId="6a5bad79-b4e9-4b3a-b61a-7032e39743d9" providerId="ADAL" clId="{E13B9ACA-CB5A-47CB-85D3-EE19FB45A948}" dt="2023-02-01T17:36:34.435" v="2392" actId="478"/>
          <ac:spMkLst>
            <pc:docMk/>
            <pc:sldMk cId="2088845372" sldId="260"/>
            <ac:spMk id="17" creationId="{FC639220-12E4-E977-C62E-CB695105D368}"/>
          </ac:spMkLst>
        </pc:spChg>
        <pc:picChg chg="add del mod">
          <ac:chgData name="McLaughlin, Sarah" userId="6a5bad79-b4e9-4b3a-b61a-7032e39743d9" providerId="ADAL" clId="{E13B9ACA-CB5A-47CB-85D3-EE19FB45A948}" dt="2023-02-01T17:36:31.862" v="2389" actId="478"/>
          <ac:picMkLst>
            <pc:docMk/>
            <pc:sldMk cId="2088845372" sldId="260"/>
            <ac:picMk id="7" creationId="{2F85A95B-0900-6028-2C17-FF1EFEB036F6}"/>
          </ac:picMkLst>
        </pc:picChg>
        <pc:picChg chg="add del mod">
          <ac:chgData name="McLaughlin, Sarah" userId="6a5bad79-b4e9-4b3a-b61a-7032e39743d9" providerId="ADAL" clId="{E13B9ACA-CB5A-47CB-85D3-EE19FB45A948}" dt="2023-02-01T17:36:32.240" v="2390" actId="478"/>
          <ac:picMkLst>
            <pc:docMk/>
            <pc:sldMk cId="2088845372" sldId="260"/>
            <ac:picMk id="9" creationId="{E0D4106B-EEF0-F18F-AF5F-2D4E02EB7C86}"/>
          </ac:picMkLst>
        </pc:picChg>
        <pc:picChg chg="add del mod">
          <ac:chgData name="McLaughlin, Sarah" userId="6a5bad79-b4e9-4b3a-b61a-7032e39743d9" providerId="ADAL" clId="{E13B9ACA-CB5A-47CB-85D3-EE19FB45A948}" dt="2023-02-01T17:36:36.376" v="2393" actId="478"/>
          <ac:picMkLst>
            <pc:docMk/>
            <pc:sldMk cId="2088845372" sldId="260"/>
            <ac:picMk id="10" creationId="{1822FA68-567B-CE02-D0BC-E9FC411CA0F6}"/>
          </ac:picMkLst>
        </pc:picChg>
      </pc:sldChg>
      <pc:sldChg chg="modSp del mod">
        <pc:chgData name="McLaughlin, Sarah" userId="6a5bad79-b4e9-4b3a-b61a-7032e39743d9" providerId="ADAL" clId="{E13B9ACA-CB5A-47CB-85D3-EE19FB45A948}" dt="2023-02-01T16:25:41.530" v="755" actId="47"/>
        <pc:sldMkLst>
          <pc:docMk/>
          <pc:sldMk cId="3816233478" sldId="261"/>
        </pc:sldMkLst>
        <pc:spChg chg="mod">
          <ac:chgData name="McLaughlin, Sarah" userId="6a5bad79-b4e9-4b3a-b61a-7032e39743d9" providerId="ADAL" clId="{E13B9ACA-CB5A-47CB-85D3-EE19FB45A948}" dt="2023-02-01T16:21:12.297" v="659" actId="113"/>
          <ac:spMkLst>
            <pc:docMk/>
            <pc:sldMk cId="3816233478" sldId="261"/>
            <ac:spMk id="29" creationId="{17FF7374-F9CC-C9EB-585B-0A0EBFA66243}"/>
          </ac:spMkLst>
        </pc:spChg>
        <pc:spChg chg="mod">
          <ac:chgData name="McLaughlin, Sarah" userId="6a5bad79-b4e9-4b3a-b61a-7032e39743d9" providerId="ADAL" clId="{E13B9ACA-CB5A-47CB-85D3-EE19FB45A948}" dt="2023-02-01T16:21:05.687" v="657" actId="14100"/>
          <ac:spMkLst>
            <pc:docMk/>
            <pc:sldMk cId="3816233478" sldId="261"/>
            <ac:spMk id="30" creationId="{803FD276-D4C2-24BF-D85D-07CAE7C7336F}"/>
          </ac:spMkLst>
        </pc:spChg>
        <pc:spChg chg="mod">
          <ac:chgData name="McLaughlin, Sarah" userId="6a5bad79-b4e9-4b3a-b61a-7032e39743d9" providerId="ADAL" clId="{E13B9ACA-CB5A-47CB-85D3-EE19FB45A948}" dt="2023-02-01T16:05:49.649" v="649" actId="15"/>
          <ac:spMkLst>
            <pc:docMk/>
            <pc:sldMk cId="3816233478" sldId="261"/>
            <ac:spMk id="31" creationId="{BFDFCE34-E588-44D1-AE0A-3A2485120B82}"/>
          </ac:spMkLst>
        </pc:spChg>
        <pc:spChg chg="mod">
          <ac:chgData name="McLaughlin, Sarah" userId="6a5bad79-b4e9-4b3a-b61a-7032e39743d9" providerId="ADAL" clId="{E13B9ACA-CB5A-47CB-85D3-EE19FB45A948}" dt="2023-02-01T15:52:59.056" v="381" actId="2711"/>
          <ac:spMkLst>
            <pc:docMk/>
            <pc:sldMk cId="3816233478" sldId="261"/>
            <ac:spMk id="33" creationId="{1F0BBF65-D870-FFB7-EB4C-D7EE7A362EA0}"/>
          </ac:spMkLst>
        </pc:spChg>
      </pc:sldChg>
      <pc:sldChg chg="modSp mod">
        <pc:chgData name="McLaughlin, Sarah" userId="6a5bad79-b4e9-4b3a-b61a-7032e39743d9" providerId="ADAL" clId="{E13B9ACA-CB5A-47CB-85D3-EE19FB45A948}" dt="2023-02-01T18:30:06.671" v="4061" actId="1076"/>
        <pc:sldMkLst>
          <pc:docMk/>
          <pc:sldMk cId="4181796410" sldId="262"/>
        </pc:sldMkLst>
        <pc:spChg chg="mod">
          <ac:chgData name="McLaughlin, Sarah" userId="6a5bad79-b4e9-4b3a-b61a-7032e39743d9" providerId="ADAL" clId="{E13B9ACA-CB5A-47CB-85D3-EE19FB45A948}" dt="2023-02-01T18:29:45.952" v="4058" actId="1076"/>
          <ac:spMkLst>
            <pc:docMk/>
            <pc:sldMk cId="4181796410" sldId="262"/>
            <ac:spMk id="5" creationId="{67198022-DB88-9349-2E96-D4BC4832A068}"/>
          </ac:spMkLst>
        </pc:spChg>
        <pc:graphicFrameChg chg="mod">
          <ac:chgData name="McLaughlin, Sarah" userId="6a5bad79-b4e9-4b3a-b61a-7032e39743d9" providerId="ADAL" clId="{E13B9ACA-CB5A-47CB-85D3-EE19FB45A948}" dt="2023-02-01T18:30:06.671" v="4061" actId="1076"/>
          <ac:graphicFrameMkLst>
            <pc:docMk/>
            <pc:sldMk cId="4181796410" sldId="262"/>
            <ac:graphicFrameMk id="3" creationId="{63B68809-9645-61A1-02C0-10F2D16DFC94}"/>
          </ac:graphicFrameMkLst>
        </pc:graphicFrameChg>
      </pc:sldChg>
      <pc:sldChg chg="modSp mod">
        <pc:chgData name="McLaughlin, Sarah" userId="6a5bad79-b4e9-4b3a-b61a-7032e39743d9" providerId="ADAL" clId="{E13B9ACA-CB5A-47CB-85D3-EE19FB45A948}" dt="2023-02-01T18:30:03.225" v="4060" actId="1076"/>
        <pc:sldMkLst>
          <pc:docMk/>
          <pc:sldMk cId="2086943152" sldId="263"/>
        </pc:sldMkLst>
        <pc:spChg chg="mod">
          <ac:chgData name="McLaughlin, Sarah" userId="6a5bad79-b4e9-4b3a-b61a-7032e39743d9" providerId="ADAL" clId="{E13B9ACA-CB5A-47CB-85D3-EE19FB45A948}" dt="2023-02-01T18:29:35.784" v="4056" actId="1076"/>
          <ac:spMkLst>
            <pc:docMk/>
            <pc:sldMk cId="2086943152" sldId="263"/>
            <ac:spMk id="5" creationId="{67198022-DB88-9349-2E96-D4BC4832A068}"/>
          </ac:spMkLst>
        </pc:spChg>
        <pc:graphicFrameChg chg="mod">
          <ac:chgData name="McLaughlin, Sarah" userId="6a5bad79-b4e9-4b3a-b61a-7032e39743d9" providerId="ADAL" clId="{E13B9ACA-CB5A-47CB-85D3-EE19FB45A948}" dt="2023-02-01T18:30:03.225" v="4060" actId="1076"/>
          <ac:graphicFrameMkLst>
            <pc:docMk/>
            <pc:sldMk cId="2086943152" sldId="263"/>
            <ac:graphicFrameMk id="2" creationId="{3CE72ED1-6385-CEF4-6F2D-0835646A4429}"/>
          </ac:graphicFrameMkLst>
        </pc:graphicFrameChg>
      </pc:sldChg>
      <pc:sldChg chg="addSp modSp mod">
        <pc:chgData name="McLaughlin, Sarah" userId="6a5bad79-b4e9-4b3a-b61a-7032e39743d9" providerId="ADAL" clId="{E13B9ACA-CB5A-47CB-85D3-EE19FB45A948}" dt="2023-02-05T18:42:52.821" v="4287" actId="207"/>
        <pc:sldMkLst>
          <pc:docMk/>
          <pc:sldMk cId="2655803988" sldId="264"/>
        </pc:sldMkLst>
        <pc:spChg chg="add 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2" creationId="{ED13FFB2-D198-42EA-EBA9-C2564B979492}"/>
          </ac:spMkLst>
        </pc:spChg>
        <pc:spChg chg="add 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3" creationId="{A9C420F0-4156-9DB0-67BA-F365BA4E0338}"/>
          </ac:spMkLst>
        </pc:spChg>
        <pc:spChg chg="add 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4" creationId="{70D87AC3-7927-8CA3-E411-1B081DF9D435}"/>
          </ac:spMkLst>
        </pc:spChg>
        <pc:spChg chg="add 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7" creationId="{7349E5BE-CA33-60FF-CE6E-4100DBF1828B}"/>
          </ac:spMkLst>
        </pc:spChg>
        <pc:spChg chg="mod">
          <ac:chgData name="McLaughlin, Sarah" userId="6a5bad79-b4e9-4b3a-b61a-7032e39743d9" providerId="ADAL" clId="{E13B9ACA-CB5A-47CB-85D3-EE19FB45A948}" dt="2023-02-05T18:28:28.395" v="4232" actId="14100"/>
          <ac:spMkLst>
            <pc:docMk/>
            <pc:sldMk cId="2655803988" sldId="264"/>
            <ac:spMk id="8" creationId="{CA705B96-A7B5-62FC-120D-AEA8793C7E3E}"/>
          </ac:spMkLst>
        </pc:spChg>
        <pc:spChg chg="add 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9" creationId="{1834AEA3-F310-324E-C203-3E30541F04C0}"/>
          </ac:spMkLst>
        </pc:spChg>
        <pc:spChg chg="add mod">
          <ac:chgData name="McLaughlin, Sarah" userId="6a5bad79-b4e9-4b3a-b61a-7032e39743d9" providerId="ADAL" clId="{E13B9ACA-CB5A-47CB-85D3-EE19FB45A948}" dt="2023-02-05T18:42:52.821" v="4287" actId="207"/>
          <ac:spMkLst>
            <pc:docMk/>
            <pc:sldMk cId="2655803988" sldId="264"/>
            <ac:spMk id="10" creationId="{99769F34-39C8-88D6-CD0C-06592DD4EE7C}"/>
          </ac:spMkLst>
        </pc:spChg>
        <pc:spChg chg="add mod">
          <ac:chgData name="McLaughlin, Sarah" userId="6a5bad79-b4e9-4b3a-b61a-7032e39743d9" providerId="ADAL" clId="{E13B9ACA-CB5A-47CB-85D3-EE19FB45A948}" dt="2023-02-05T18:27:54.838" v="4231" actId="1076"/>
          <ac:spMkLst>
            <pc:docMk/>
            <pc:sldMk cId="2655803988" sldId="264"/>
            <ac:spMk id="11" creationId="{5D032658-68E3-5521-59CE-D59215DA8AB6}"/>
          </ac:spMkLst>
        </pc:spChg>
        <pc:spChg chg="mod">
          <ac:chgData name="McLaughlin, Sarah" userId="6a5bad79-b4e9-4b3a-b61a-7032e39743d9" providerId="ADAL" clId="{E13B9ACA-CB5A-47CB-85D3-EE19FB45A948}" dt="2023-02-05T18:27:06.053" v="4224" actId="1036"/>
          <ac:spMkLst>
            <pc:docMk/>
            <pc:sldMk cId="2655803988" sldId="264"/>
            <ac:spMk id="12" creationId="{B6F7E844-5187-F331-23A5-E640709FE9EC}"/>
          </ac:spMkLst>
        </pc:spChg>
        <pc:spChg chg="add mod">
          <ac:chgData name="McLaughlin, Sarah" userId="6a5bad79-b4e9-4b3a-b61a-7032e39743d9" providerId="ADAL" clId="{E13B9ACA-CB5A-47CB-85D3-EE19FB45A948}" dt="2023-02-05T18:27:48.050" v="4230" actId="1076"/>
          <ac:spMkLst>
            <pc:docMk/>
            <pc:sldMk cId="2655803988" sldId="264"/>
            <ac:spMk id="13" creationId="{3AFEC672-7E70-0351-5E9F-ADA903683AA1}"/>
          </ac:spMkLst>
        </pc:spChg>
      </pc:sldChg>
      <pc:sldChg chg="addSp delSp modSp mod">
        <pc:chgData name="McLaughlin, Sarah" userId="6a5bad79-b4e9-4b3a-b61a-7032e39743d9" providerId="ADAL" clId="{E13B9ACA-CB5A-47CB-85D3-EE19FB45A948}" dt="2023-02-05T18:44:21.341" v="4309" actId="1037"/>
        <pc:sldMkLst>
          <pc:docMk/>
          <pc:sldMk cId="4070583200" sldId="265"/>
        </pc:sldMkLst>
        <pc:spChg chg="add del mod">
          <ac:chgData name="McLaughlin, Sarah" userId="6a5bad79-b4e9-4b3a-b61a-7032e39743d9" providerId="ADAL" clId="{E13B9ACA-CB5A-47CB-85D3-EE19FB45A948}" dt="2023-02-05T18:22:04.872" v="4166" actId="478"/>
          <ac:spMkLst>
            <pc:docMk/>
            <pc:sldMk cId="4070583200" sldId="265"/>
            <ac:spMk id="2" creationId="{901E9CD6-2BB2-BA07-E172-2EA3CCF9DC42}"/>
          </ac:spMkLst>
        </pc:spChg>
        <pc:spChg chg="add del mod">
          <ac:chgData name="McLaughlin, Sarah" userId="6a5bad79-b4e9-4b3a-b61a-7032e39743d9" providerId="ADAL" clId="{E13B9ACA-CB5A-47CB-85D3-EE19FB45A948}" dt="2023-02-05T18:22:02.878" v="4165" actId="478"/>
          <ac:spMkLst>
            <pc:docMk/>
            <pc:sldMk cId="4070583200" sldId="265"/>
            <ac:spMk id="3" creationId="{64317D1E-D202-5C3D-5BC4-03C066F91478}"/>
          </ac:spMkLst>
        </pc:spChg>
        <pc:spChg chg="add del mod">
          <ac:chgData name="McLaughlin, Sarah" userId="6a5bad79-b4e9-4b3a-b61a-7032e39743d9" providerId="ADAL" clId="{E13B9ACA-CB5A-47CB-85D3-EE19FB45A948}" dt="2023-02-05T18:22:09.003" v="4168"/>
          <ac:spMkLst>
            <pc:docMk/>
            <pc:sldMk cId="4070583200" sldId="265"/>
            <ac:spMk id="4" creationId="{9043DDFA-58BA-F571-2E75-B73983DCD9E5}"/>
          </ac:spMkLst>
        </pc:spChg>
        <pc:spChg chg="add mod">
          <ac:chgData name="McLaughlin, Sarah" userId="6a5bad79-b4e9-4b3a-b61a-7032e39743d9" providerId="ADAL" clId="{E13B9ACA-CB5A-47CB-85D3-EE19FB45A948}" dt="2023-02-05T18:24:10.051" v="4201" actId="1076"/>
          <ac:spMkLst>
            <pc:docMk/>
            <pc:sldMk cId="4070583200" sldId="265"/>
            <ac:spMk id="7" creationId="{AAF5E6C1-1E1D-6153-FE4E-491B09F901A5}"/>
          </ac:spMkLst>
        </pc:spChg>
        <pc:spChg chg="mod">
          <ac:chgData name="McLaughlin, Sarah" userId="6a5bad79-b4e9-4b3a-b61a-7032e39743d9" providerId="ADAL" clId="{E13B9ACA-CB5A-47CB-85D3-EE19FB45A948}" dt="2023-02-05T18:23:53.749" v="4197" actId="1076"/>
          <ac:spMkLst>
            <pc:docMk/>
            <pc:sldMk cId="4070583200" sldId="265"/>
            <ac:spMk id="8" creationId="{CA705B96-A7B5-62FC-120D-AEA8793C7E3E}"/>
          </ac:spMkLst>
        </pc:spChg>
        <pc:spChg chg="add mod">
          <ac:chgData name="McLaughlin, Sarah" userId="6a5bad79-b4e9-4b3a-b61a-7032e39743d9" providerId="ADAL" clId="{E13B9ACA-CB5A-47CB-85D3-EE19FB45A948}" dt="2023-02-05T18:23:57.798" v="4198" actId="1076"/>
          <ac:spMkLst>
            <pc:docMk/>
            <pc:sldMk cId="4070583200" sldId="265"/>
            <ac:spMk id="9" creationId="{7BB8B2F8-BEA4-03F2-71C5-029582A7885F}"/>
          </ac:spMkLst>
        </pc:spChg>
        <pc:spChg chg="add mod">
          <ac:chgData name="McLaughlin, Sarah" userId="6a5bad79-b4e9-4b3a-b61a-7032e39743d9" providerId="ADAL" clId="{E13B9ACA-CB5A-47CB-85D3-EE19FB45A948}" dt="2023-02-05T18:28:56.114" v="4234"/>
          <ac:spMkLst>
            <pc:docMk/>
            <pc:sldMk cId="4070583200" sldId="265"/>
            <ac:spMk id="10" creationId="{50CC0B54-EB1E-AAF2-B3DA-E9F673356F04}"/>
          </ac:spMkLst>
        </pc:spChg>
        <pc:spChg chg="add mod">
          <ac:chgData name="McLaughlin, Sarah" userId="6a5bad79-b4e9-4b3a-b61a-7032e39743d9" providerId="ADAL" clId="{E13B9ACA-CB5A-47CB-85D3-EE19FB45A948}" dt="2023-02-05T18:28:56.114" v="4234"/>
          <ac:spMkLst>
            <pc:docMk/>
            <pc:sldMk cId="4070583200" sldId="265"/>
            <ac:spMk id="11" creationId="{B570C40F-B931-CD83-AC11-AFB36502C2D6}"/>
          </ac:spMkLst>
        </pc:spChg>
        <pc:spChg chg="add mod ord">
          <ac:chgData name="McLaughlin, Sarah" userId="6a5bad79-b4e9-4b3a-b61a-7032e39743d9" providerId="ADAL" clId="{E13B9ACA-CB5A-47CB-85D3-EE19FB45A948}" dt="2023-02-05T18:42:30.610" v="4277" actId="1037"/>
          <ac:spMkLst>
            <pc:docMk/>
            <pc:sldMk cId="4070583200" sldId="265"/>
            <ac:spMk id="17" creationId="{E5C08219-34F7-4FC5-5AAC-7C8EDCEBF954}"/>
          </ac:spMkLst>
        </pc:spChg>
        <pc:spChg chg="add mod">
          <ac:chgData name="McLaughlin, Sarah" userId="6a5bad79-b4e9-4b3a-b61a-7032e39743d9" providerId="ADAL" clId="{E13B9ACA-CB5A-47CB-85D3-EE19FB45A948}" dt="2023-02-05T18:42:26.807" v="4273" actId="1076"/>
          <ac:spMkLst>
            <pc:docMk/>
            <pc:sldMk cId="4070583200" sldId="265"/>
            <ac:spMk id="19" creationId="{984EDA22-76D9-9719-B533-1B606EE01977}"/>
          </ac:spMkLst>
        </pc:spChg>
        <pc:spChg chg="add mod">
          <ac:chgData name="McLaughlin, Sarah" userId="6a5bad79-b4e9-4b3a-b61a-7032e39743d9" providerId="ADAL" clId="{E13B9ACA-CB5A-47CB-85D3-EE19FB45A948}" dt="2023-02-05T18:43:41.822" v="4302" actId="1038"/>
          <ac:spMkLst>
            <pc:docMk/>
            <pc:sldMk cId="4070583200" sldId="265"/>
            <ac:spMk id="22" creationId="{F98D8F54-216E-9856-7F60-8E10C7589598}"/>
          </ac:spMkLst>
        </pc:spChg>
        <pc:picChg chg="add mod">
          <ac:chgData name="McLaughlin, Sarah" userId="6a5bad79-b4e9-4b3a-b61a-7032e39743d9" providerId="ADAL" clId="{E13B9ACA-CB5A-47CB-85D3-EE19FB45A948}" dt="2023-02-05T18:42:57.152" v="4288" actId="1038"/>
          <ac:picMkLst>
            <pc:docMk/>
            <pc:sldMk cId="4070583200" sldId="265"/>
            <ac:picMk id="14" creationId="{9537087B-05A3-7EED-F06E-C9AE61E75322}"/>
          </ac:picMkLst>
        </pc:picChg>
        <pc:picChg chg="add del mod">
          <ac:chgData name="McLaughlin, Sarah" userId="6a5bad79-b4e9-4b3a-b61a-7032e39743d9" providerId="ADAL" clId="{E13B9ACA-CB5A-47CB-85D3-EE19FB45A948}" dt="2023-02-05T18:41:20.887" v="4237" actId="478"/>
          <ac:picMkLst>
            <pc:docMk/>
            <pc:sldMk cId="4070583200" sldId="265"/>
            <ac:picMk id="16" creationId="{C894EA39-FAE4-DAC8-3202-946C5A4CC3F0}"/>
          </ac:picMkLst>
        </pc:picChg>
        <pc:picChg chg="add del mod">
          <ac:chgData name="McLaughlin, Sarah" userId="6a5bad79-b4e9-4b3a-b61a-7032e39743d9" providerId="ADAL" clId="{E13B9ACA-CB5A-47CB-85D3-EE19FB45A948}" dt="2023-02-05T18:42:11.731" v="4270" actId="478"/>
          <ac:picMkLst>
            <pc:docMk/>
            <pc:sldMk cId="4070583200" sldId="265"/>
            <ac:picMk id="18" creationId="{C3192507-A5E0-EC69-D63F-717C07B77606}"/>
          </ac:picMkLst>
        </pc:picChg>
        <pc:picChg chg="add mod">
          <ac:chgData name="McLaughlin, Sarah" userId="6a5bad79-b4e9-4b3a-b61a-7032e39743d9" providerId="ADAL" clId="{E13B9ACA-CB5A-47CB-85D3-EE19FB45A948}" dt="2023-02-05T18:43:29.660" v="4299" actId="1038"/>
          <ac:picMkLst>
            <pc:docMk/>
            <pc:sldMk cId="4070583200" sldId="265"/>
            <ac:picMk id="21" creationId="{E082DBAA-94C4-EB7C-E457-83EEE59D2D27}"/>
          </ac:picMkLst>
        </pc:picChg>
        <pc:picChg chg="add mod">
          <ac:chgData name="McLaughlin, Sarah" userId="6a5bad79-b4e9-4b3a-b61a-7032e39743d9" providerId="ADAL" clId="{E13B9ACA-CB5A-47CB-85D3-EE19FB45A948}" dt="2023-02-05T18:44:21.341" v="4309" actId="1037"/>
          <ac:picMkLst>
            <pc:docMk/>
            <pc:sldMk cId="4070583200" sldId="265"/>
            <ac:picMk id="24" creationId="{F8E0D3BD-29AA-DE7B-9C6C-98289D31B7C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39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 Metrics for ARPA-Funded Initiatives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1400" dirty="0">
                <a:latin typeface="Arial"/>
                <a:cs typeface="Arial"/>
              </a:rPr>
              <a:t>TCMHCC Executive Committee Meeting </a:t>
            </a:r>
            <a:endParaRPr lang="en-US"/>
          </a:p>
          <a:p>
            <a:r>
              <a:rPr lang="en-US" sz="1400" dirty="0">
                <a:latin typeface="Arial"/>
                <a:cs typeface="Arial"/>
              </a:rPr>
              <a:t>February 6,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ARPA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00281" y="767443"/>
            <a:ext cx="7027862" cy="55924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Funding Start Date: September 1</a:t>
            </a:r>
            <a:r>
              <a:rPr lang="en-US" baseline="30000" dirty="0"/>
              <a:t>st</a:t>
            </a:r>
            <a:r>
              <a:rPr lang="en-US" dirty="0"/>
              <a:t>,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Phase: Launch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Halyard Text Book" panose="020B0604020202020204" charset="0"/>
              </a:rPr>
              <a:t>Administration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Contracts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Funding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Halyard Text Book" panose="020B0604020202020204" charset="0"/>
              </a:rPr>
              <a:t>People Operations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Hiring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Training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Onboarding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Halyard Text Book" panose="020B0604020202020204" charset="0"/>
              </a:rPr>
              <a:t>Project Operations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Program Recruitment &amp; Outreach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Program Modifications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Tech Design and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Next Steps: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Detailed quarterly Power BI reports to be distributed to individual HRIs and HRI EC members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alyard Text Book" panose="020B0604020202020204" charset="0"/>
              </a:rPr>
              <a:t>Follow-up meetings to discuss project trajectory and action steps (if needed)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9" y="4000500"/>
            <a:ext cx="3794125" cy="171075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ARPA CPAN Projects</a:t>
            </a:r>
          </a:p>
          <a:p>
            <a:pPr marL="285750" indent="-285750">
              <a:buFontTx/>
              <a:buChar char="-"/>
            </a:pPr>
            <a:r>
              <a:rPr lang="en-US" dirty="0"/>
              <a:t>ARPA TCHATT Projects</a:t>
            </a:r>
          </a:p>
          <a:p>
            <a:pPr marL="285750" indent="-285750">
              <a:buFontTx/>
              <a:buChar char="-"/>
            </a:pPr>
            <a:r>
              <a:rPr lang="en-US" dirty="0"/>
              <a:t>ARPA CPWE/CAP/Workforce Projects</a:t>
            </a:r>
          </a:p>
          <a:p>
            <a:pPr marL="285750" indent="-285750">
              <a:buFontTx/>
              <a:buChar char="-"/>
            </a:pPr>
            <a:r>
              <a:rPr lang="en-US" dirty="0"/>
              <a:t>Risks and Actions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459"/>
            <a:ext cx="11047751" cy="863174"/>
          </a:xfrm>
        </p:spPr>
        <p:txBody>
          <a:bodyPr/>
          <a:lstStyle/>
          <a:p>
            <a:r>
              <a:rPr lang="en-US" dirty="0"/>
              <a:t>ARPA-Funded CPAN 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3111F20E-3A6F-6182-CCEC-40FAD6C5D3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734924"/>
              </p:ext>
            </p:extLst>
          </p:nvPr>
        </p:nvGraphicFramePr>
        <p:xfrm>
          <a:off x="88985" y="1228240"/>
          <a:ext cx="5601522" cy="4105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707">
                  <a:extLst>
                    <a:ext uri="{9D8B030D-6E8A-4147-A177-3AD203B41FA5}">
                      <a16:colId xmlns:a16="http://schemas.microsoft.com/office/drawing/2014/main" val="72413868"/>
                    </a:ext>
                  </a:extLst>
                </a:gridCol>
                <a:gridCol w="1632713">
                  <a:extLst>
                    <a:ext uri="{9D8B030D-6E8A-4147-A177-3AD203B41FA5}">
                      <a16:colId xmlns:a16="http://schemas.microsoft.com/office/drawing/2014/main" val="2381418466"/>
                    </a:ext>
                  </a:extLst>
                </a:gridCol>
                <a:gridCol w="3590102">
                  <a:extLst>
                    <a:ext uri="{9D8B030D-6E8A-4147-A177-3AD203B41FA5}">
                      <a16:colId xmlns:a16="http://schemas.microsoft.com/office/drawing/2014/main" val="3247621443"/>
                    </a:ext>
                  </a:extLst>
                </a:gridCol>
              </a:tblGrid>
              <a:tr h="28040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Direct Consults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BCM, TTUHSC, TTUHSC EP, UT Dell MS, UTHSCH, UTHSCSA, UTHSCT, UTMB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859023"/>
                  </a:ext>
                </a:extLst>
              </a:tr>
              <a:tr h="407581">
                <a:tc>
                  <a:txBody>
                    <a:bodyPr/>
                    <a:lstStyle/>
                    <a:p>
                      <a:r>
                        <a:rPr lang="en-US" sz="500" dirty="0"/>
                        <a:t>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39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DM/Text Add-On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BCM, UT Dell MS, UTHSCH, UTHSCT, UTSW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774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52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Pediatric </a:t>
                      </a:r>
                      <a:r>
                        <a:rPr lang="en-US" sz="1600" b="1" dirty="0" err="1"/>
                        <a:t>CoCM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MMHPI, BCM, Dell, TTUHSC, TTUHSC EP, UNTHSC, UTHSCSA, UTRGV, UTSW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15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/>
                        <a:t>PeriPAN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BCM, TTUHSC, UT Dell MS, UTSW</a:t>
                      </a:r>
                    </a:p>
                    <a:p>
                      <a:endParaRPr lang="en-US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69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3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SAFETY-A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BCM, TAMUHSC, TTUHSC, UT Dell MS, UTHSCH, UTMB, UTSW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21664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84F92FD-6400-40E3-3982-BE019C6C4A96}"/>
              </a:ext>
            </a:extLst>
          </p:cNvPr>
          <p:cNvSpPr/>
          <p:nvPr/>
        </p:nvSpPr>
        <p:spPr>
          <a:xfrm>
            <a:off x="6018524" y="1556236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89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Direct Consults</a:t>
            </a:r>
          </a:p>
          <a:p>
            <a:pPr algn="ctr"/>
            <a:endParaRPr lang="en-US" sz="1400" dirty="0"/>
          </a:p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BE615E-AE81-CCBC-E255-18EF0DBEBAE8}"/>
              </a:ext>
            </a:extLst>
          </p:cNvPr>
          <p:cNvSpPr/>
          <p:nvPr/>
        </p:nvSpPr>
        <p:spPr>
          <a:xfrm>
            <a:off x="7998278" y="1556235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8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PCP Education/ Training Sessions</a:t>
            </a:r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59B5A0-0C1A-4631-9B67-D5B20D514E51}"/>
              </a:ext>
            </a:extLst>
          </p:cNvPr>
          <p:cNvSpPr/>
          <p:nvPr/>
        </p:nvSpPr>
        <p:spPr>
          <a:xfrm>
            <a:off x="9979478" y="1556236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515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New Providers Enrolled</a:t>
            </a:r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3EBA5D-2B9D-6B10-997E-809675FE7DC3}"/>
              </a:ext>
            </a:extLst>
          </p:cNvPr>
          <p:cNvSpPr/>
          <p:nvPr/>
        </p:nvSpPr>
        <p:spPr>
          <a:xfrm>
            <a:off x="6018524" y="3281152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42k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Children Initially Reached by </a:t>
            </a:r>
            <a:r>
              <a:rPr lang="en-US" sz="1400" dirty="0" err="1"/>
              <a:t>CoCM</a:t>
            </a:r>
            <a:endParaRPr lang="en-US" sz="1400" dirty="0"/>
          </a:p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44437-B486-F04C-3FF5-03684F25FF6F}"/>
              </a:ext>
            </a:extLst>
          </p:cNvPr>
          <p:cNvSpPr/>
          <p:nvPr/>
        </p:nvSpPr>
        <p:spPr>
          <a:xfrm>
            <a:off x="7999724" y="3281151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121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Consults Initiated via Text/DM</a:t>
            </a:r>
          </a:p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0C3276-EF37-FEB7-87F7-6731B6489296}"/>
              </a:ext>
            </a:extLst>
          </p:cNvPr>
          <p:cNvSpPr/>
          <p:nvPr/>
        </p:nvSpPr>
        <p:spPr>
          <a:xfrm>
            <a:off x="9979478" y="3281152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70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Consultations Provided</a:t>
            </a:r>
          </a:p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1134D-D978-1FCC-ABB0-6416B8C5F02B}"/>
              </a:ext>
            </a:extLst>
          </p:cNvPr>
          <p:cNvSpPr/>
          <p:nvPr/>
        </p:nvSpPr>
        <p:spPr>
          <a:xfrm>
            <a:off x="6079671" y="1616274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79DF84-0BAF-CFBF-5354-323FABFA5391}"/>
              </a:ext>
            </a:extLst>
          </p:cNvPr>
          <p:cNvSpPr/>
          <p:nvPr/>
        </p:nvSpPr>
        <p:spPr>
          <a:xfrm>
            <a:off x="8061667" y="3336046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4063CA-9257-1E59-1062-BDB1FE83EC38}"/>
              </a:ext>
            </a:extLst>
          </p:cNvPr>
          <p:cNvSpPr/>
          <p:nvPr/>
        </p:nvSpPr>
        <p:spPr>
          <a:xfrm>
            <a:off x="6070595" y="3336045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51482-4744-DE0C-3438-52FE9031AEE1}"/>
              </a:ext>
            </a:extLst>
          </p:cNvPr>
          <p:cNvSpPr/>
          <p:nvPr/>
        </p:nvSpPr>
        <p:spPr>
          <a:xfrm>
            <a:off x="8061667" y="1616274"/>
            <a:ext cx="251670" cy="234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E5848B-05AF-8FA4-CEBF-D7325E37F839}"/>
              </a:ext>
            </a:extLst>
          </p:cNvPr>
          <p:cNvSpPr/>
          <p:nvPr/>
        </p:nvSpPr>
        <p:spPr>
          <a:xfrm>
            <a:off x="10030706" y="3336046"/>
            <a:ext cx="251670" cy="234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5BA66A-E1EF-3D6D-4ABB-8BA123C07275}"/>
              </a:ext>
            </a:extLst>
          </p:cNvPr>
          <p:cNvSpPr/>
          <p:nvPr/>
        </p:nvSpPr>
        <p:spPr>
          <a:xfrm>
            <a:off x="10030706" y="1611382"/>
            <a:ext cx="251670" cy="234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D301A1-5357-0D4A-6288-24D95B2B4CB8}"/>
              </a:ext>
            </a:extLst>
          </p:cNvPr>
          <p:cNvSpPr/>
          <p:nvPr/>
        </p:nvSpPr>
        <p:spPr>
          <a:xfrm>
            <a:off x="8337660" y="1620278"/>
            <a:ext cx="251670" cy="234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82"/>
            <a:ext cx="11047751" cy="863174"/>
          </a:xfrm>
        </p:spPr>
        <p:txBody>
          <a:bodyPr/>
          <a:lstStyle/>
          <a:p>
            <a:r>
              <a:rPr lang="en-US" dirty="0"/>
              <a:t>ARPA-Funded TCHATT 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3B68809-9645-61A1-02C0-10F2D16DFC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378948"/>
              </p:ext>
            </p:extLst>
          </p:nvPr>
        </p:nvGraphicFramePr>
        <p:xfrm>
          <a:off x="151119" y="970431"/>
          <a:ext cx="5176984" cy="4621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06">
                  <a:extLst>
                    <a:ext uri="{9D8B030D-6E8A-4147-A177-3AD203B41FA5}">
                      <a16:colId xmlns:a16="http://schemas.microsoft.com/office/drawing/2014/main" val="72413868"/>
                    </a:ext>
                  </a:extLst>
                </a:gridCol>
                <a:gridCol w="1753740">
                  <a:extLst>
                    <a:ext uri="{9D8B030D-6E8A-4147-A177-3AD203B41FA5}">
                      <a16:colId xmlns:a16="http://schemas.microsoft.com/office/drawing/2014/main" val="2381418466"/>
                    </a:ext>
                  </a:extLst>
                </a:gridCol>
                <a:gridCol w="3073238">
                  <a:extLst>
                    <a:ext uri="{9D8B030D-6E8A-4147-A177-3AD203B41FA5}">
                      <a16:colId xmlns:a16="http://schemas.microsoft.com/office/drawing/2014/main" val="3247621443"/>
                    </a:ext>
                  </a:extLst>
                </a:gridCol>
              </a:tblGrid>
              <a:tr h="33669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Additional Sessions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TAMUHSC, TTUHSC, TTUHSC EP, UT Dell MS, UTHSCH, UTMB, UTRGV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85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500" dirty="0"/>
                        <a:t>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39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Anxiety Services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BCM, TTUHSC, UTHSCH, UTHSCSA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774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52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A-SUD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TTUHSC, UT Dell MS, UTHSCH, UTHSCSA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150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77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Bilingual Trauma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TTUHSC, UTHSCSA</a:t>
                      </a:r>
                    </a:p>
                    <a:p>
                      <a:endParaRPr lang="en-U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697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3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More TCHATT Regions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TTUHSC, UTHSCH, UTHSCSA, UTMB, UTRGV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216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23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Evidence-Based Groups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TTUHSC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722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564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0B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Trauma-Focused Expansion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TAMUHSC, TTUHSC, UT Dell MS, UTHSCH, UTHSCSA, UTMB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841309"/>
                  </a:ext>
                </a:extLst>
              </a:tr>
              <a:tr h="171361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0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D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YAM/YAM Hub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TAMUHSC, TTUHSC, UT Dell MS, UTHSCH, UTHSCSA, UTHSCT, UTMB, UTSW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03496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CD8597F-546B-5CD3-8E2E-ECEE1B2FB39F}"/>
              </a:ext>
            </a:extLst>
          </p:cNvPr>
          <p:cNvSpPr/>
          <p:nvPr/>
        </p:nvSpPr>
        <p:spPr>
          <a:xfrm>
            <a:off x="6018524" y="1556237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1963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Student Sessions</a:t>
            </a:r>
          </a:p>
          <a:p>
            <a:pPr algn="ctr"/>
            <a:endParaRPr lang="en-US" sz="1400" dirty="0"/>
          </a:p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DD853F-FBBB-0A14-61EA-B7AC8B0CC93B}"/>
              </a:ext>
            </a:extLst>
          </p:cNvPr>
          <p:cNvSpPr/>
          <p:nvPr/>
        </p:nvSpPr>
        <p:spPr>
          <a:xfrm>
            <a:off x="9963319" y="1556236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933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Unique Youth Served</a:t>
            </a:r>
          </a:p>
          <a:p>
            <a:pPr algn="ctr"/>
            <a:endParaRPr lang="en-US" sz="1400" dirty="0"/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FD18AE-C30C-68FF-CE4E-E77F9F092ADA}"/>
              </a:ext>
            </a:extLst>
          </p:cNvPr>
          <p:cNvSpPr/>
          <p:nvPr/>
        </p:nvSpPr>
        <p:spPr>
          <a:xfrm>
            <a:off x="7999724" y="1556237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266k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Additional Lives Covered</a:t>
            </a:r>
          </a:p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C13039-59BF-7660-A309-4229ED574C90}"/>
              </a:ext>
            </a:extLst>
          </p:cNvPr>
          <p:cNvSpPr/>
          <p:nvPr/>
        </p:nvSpPr>
        <p:spPr>
          <a:xfrm>
            <a:off x="6018524" y="3281153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4578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Youth Receiving MH Education/Training</a:t>
            </a:r>
          </a:p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4978A-44F3-69DD-93F8-5B0256F1882A}"/>
              </a:ext>
            </a:extLst>
          </p:cNvPr>
          <p:cNvSpPr/>
          <p:nvPr/>
        </p:nvSpPr>
        <p:spPr>
          <a:xfrm>
            <a:off x="7999724" y="3281152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52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Group Sessions</a:t>
            </a:r>
          </a:p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634844-1AB7-7B85-F412-01B37B8B5285}"/>
              </a:ext>
            </a:extLst>
          </p:cNvPr>
          <p:cNvSpPr/>
          <p:nvPr/>
        </p:nvSpPr>
        <p:spPr>
          <a:xfrm>
            <a:off x="9979478" y="3281153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53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Providers Trained</a:t>
            </a:r>
          </a:p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183135-CEA0-ECCF-185A-6AF55F2697D8}"/>
              </a:ext>
            </a:extLst>
          </p:cNvPr>
          <p:cNvSpPr/>
          <p:nvPr/>
        </p:nvSpPr>
        <p:spPr>
          <a:xfrm>
            <a:off x="6622533" y="1607674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505F8F-8D71-5E2F-CB66-6F0608714574}"/>
              </a:ext>
            </a:extLst>
          </p:cNvPr>
          <p:cNvSpPr/>
          <p:nvPr/>
        </p:nvSpPr>
        <p:spPr>
          <a:xfrm>
            <a:off x="6900768" y="1607672"/>
            <a:ext cx="251670" cy="234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FC3A5B-FE1F-F533-6877-80CBD1AA36C7}"/>
              </a:ext>
            </a:extLst>
          </p:cNvPr>
          <p:cNvSpPr/>
          <p:nvPr/>
        </p:nvSpPr>
        <p:spPr>
          <a:xfrm>
            <a:off x="8040366" y="3330717"/>
            <a:ext cx="251670" cy="23489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F3FD22-5A5F-1669-E068-AE23B1F884B1}"/>
              </a:ext>
            </a:extLst>
          </p:cNvPr>
          <p:cNvSpPr/>
          <p:nvPr/>
        </p:nvSpPr>
        <p:spPr>
          <a:xfrm>
            <a:off x="10843031" y="1607671"/>
            <a:ext cx="251670" cy="234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17B0A5-F7B4-CBB4-BD4F-ADF389A7A927}"/>
              </a:ext>
            </a:extLst>
          </p:cNvPr>
          <p:cNvSpPr/>
          <p:nvPr/>
        </p:nvSpPr>
        <p:spPr>
          <a:xfrm>
            <a:off x="7175823" y="1607677"/>
            <a:ext cx="251670" cy="234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861BA7-C60C-E917-2505-AAD1B6A203CA}"/>
              </a:ext>
            </a:extLst>
          </p:cNvPr>
          <p:cNvSpPr/>
          <p:nvPr/>
        </p:nvSpPr>
        <p:spPr>
          <a:xfrm>
            <a:off x="6067866" y="1607677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848EB7-5B16-0953-0F51-13F5003EDD70}"/>
              </a:ext>
            </a:extLst>
          </p:cNvPr>
          <p:cNvSpPr/>
          <p:nvPr/>
        </p:nvSpPr>
        <p:spPr>
          <a:xfrm>
            <a:off x="10012135" y="1607670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2164B4-9173-C59F-F9DF-5607728D64F7}"/>
              </a:ext>
            </a:extLst>
          </p:cNvPr>
          <p:cNvSpPr/>
          <p:nvPr/>
        </p:nvSpPr>
        <p:spPr>
          <a:xfrm>
            <a:off x="6345575" y="1607675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7D93D9-457A-D882-C9BF-882CF38EEA96}"/>
              </a:ext>
            </a:extLst>
          </p:cNvPr>
          <p:cNvSpPr/>
          <p:nvPr/>
        </p:nvSpPr>
        <p:spPr>
          <a:xfrm>
            <a:off x="10289093" y="1607677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4E0ECB-4413-A2FC-9E6F-F7597EA8C0AF}"/>
              </a:ext>
            </a:extLst>
          </p:cNvPr>
          <p:cNvSpPr/>
          <p:nvPr/>
        </p:nvSpPr>
        <p:spPr>
          <a:xfrm>
            <a:off x="10567976" y="1607673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895BF1-61E3-0140-BFC7-D6CCF2FD1F08}"/>
              </a:ext>
            </a:extLst>
          </p:cNvPr>
          <p:cNvSpPr/>
          <p:nvPr/>
        </p:nvSpPr>
        <p:spPr>
          <a:xfrm>
            <a:off x="10020299" y="3330717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982F9-A2E3-A6BF-0AB0-020E79E74797}"/>
              </a:ext>
            </a:extLst>
          </p:cNvPr>
          <p:cNvSpPr/>
          <p:nvPr/>
        </p:nvSpPr>
        <p:spPr>
          <a:xfrm>
            <a:off x="8040366" y="1601970"/>
            <a:ext cx="251670" cy="234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47F726-AE83-D95E-1481-7DE3F46586C7}"/>
              </a:ext>
            </a:extLst>
          </p:cNvPr>
          <p:cNvSpPr/>
          <p:nvPr/>
        </p:nvSpPr>
        <p:spPr>
          <a:xfrm>
            <a:off x="11127942" y="1607677"/>
            <a:ext cx="251670" cy="234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069623-EE59-9D9F-50AB-B19B0F09286C}"/>
              </a:ext>
            </a:extLst>
          </p:cNvPr>
          <p:cNvSpPr/>
          <p:nvPr/>
        </p:nvSpPr>
        <p:spPr>
          <a:xfrm>
            <a:off x="11404900" y="1607677"/>
            <a:ext cx="251670" cy="23489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0C9EFA5-F831-F7DA-5A63-8156B334229E}"/>
              </a:ext>
            </a:extLst>
          </p:cNvPr>
          <p:cNvSpPr/>
          <p:nvPr/>
        </p:nvSpPr>
        <p:spPr>
          <a:xfrm>
            <a:off x="10012135" y="1866409"/>
            <a:ext cx="251670" cy="229245"/>
          </a:xfrm>
          <a:prstGeom prst="rect">
            <a:avLst/>
          </a:prstGeom>
          <a:solidFill>
            <a:srgbClr val="E90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2C5B04-80A4-940D-5F81-57D09D2494F6}"/>
              </a:ext>
            </a:extLst>
          </p:cNvPr>
          <p:cNvSpPr/>
          <p:nvPr/>
        </p:nvSpPr>
        <p:spPr>
          <a:xfrm>
            <a:off x="7454058" y="1604428"/>
            <a:ext cx="251670" cy="238140"/>
          </a:xfrm>
          <a:prstGeom prst="rect">
            <a:avLst/>
          </a:prstGeom>
          <a:solidFill>
            <a:srgbClr val="E90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07ED20-0399-32A6-6C0F-63AA7A327697}"/>
              </a:ext>
            </a:extLst>
          </p:cNvPr>
          <p:cNvSpPr/>
          <p:nvPr/>
        </p:nvSpPr>
        <p:spPr>
          <a:xfrm>
            <a:off x="6067866" y="3330716"/>
            <a:ext cx="251670" cy="234891"/>
          </a:xfrm>
          <a:prstGeom prst="rect">
            <a:avLst/>
          </a:prstGeom>
          <a:solidFill>
            <a:srgbClr val="0DDD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96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47751" cy="863174"/>
          </a:xfrm>
        </p:spPr>
        <p:txBody>
          <a:bodyPr/>
          <a:lstStyle/>
          <a:p>
            <a:r>
              <a:rPr lang="en-US" dirty="0"/>
              <a:t>ARPA-Funded CAP/CPWE/Workforce 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3CE72ED1-6385-CEF4-6F2D-0835646A44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390582"/>
              </p:ext>
            </p:extLst>
          </p:nvPr>
        </p:nvGraphicFramePr>
        <p:xfrm>
          <a:off x="76561" y="1856617"/>
          <a:ext cx="578114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50">
                  <a:extLst>
                    <a:ext uri="{9D8B030D-6E8A-4147-A177-3AD203B41FA5}">
                      <a16:colId xmlns:a16="http://schemas.microsoft.com/office/drawing/2014/main" val="72413868"/>
                    </a:ext>
                  </a:extLst>
                </a:gridCol>
                <a:gridCol w="2020491">
                  <a:extLst>
                    <a:ext uri="{9D8B030D-6E8A-4147-A177-3AD203B41FA5}">
                      <a16:colId xmlns:a16="http://schemas.microsoft.com/office/drawing/2014/main" val="2381418466"/>
                    </a:ext>
                  </a:extLst>
                </a:gridCol>
                <a:gridCol w="3369799">
                  <a:extLst>
                    <a:ext uri="{9D8B030D-6E8A-4147-A177-3AD203B41FA5}">
                      <a16:colId xmlns:a16="http://schemas.microsoft.com/office/drawing/2014/main" val="3247621443"/>
                    </a:ext>
                  </a:extLst>
                </a:gridCol>
              </a:tblGrid>
              <a:tr h="28040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CAP Fellowships and Support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UT Dell MS, UTSW, TTUHSC EP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859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39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LMHAs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TTUHSC, UT Dell MS, UTHSCH, UTSW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774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527343"/>
                  </a:ext>
                </a:extLst>
              </a:tr>
              <a:tr h="2630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Workforce Expansion/Training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BCM, TAMUHSC, TTUHSC, TTUHSC EP,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 Dell MS, UTHSCH, UTHSCSA, UTSW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15024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F5542EC-D8B9-CB00-F08C-B6C8CD25829B}"/>
              </a:ext>
            </a:extLst>
          </p:cNvPr>
          <p:cNvSpPr/>
          <p:nvPr/>
        </p:nvSpPr>
        <p:spPr>
          <a:xfrm>
            <a:off x="7999724" y="960179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0</a:t>
            </a:r>
            <a:endParaRPr lang="en-US" dirty="0"/>
          </a:p>
          <a:p>
            <a:pPr algn="ctr"/>
            <a:r>
              <a:rPr lang="en-US" sz="1400" dirty="0"/>
              <a:t>CAP Appointments Supervised</a:t>
            </a:r>
          </a:p>
          <a:p>
            <a:pPr algn="ctr"/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53D7E0-6D1E-4C74-E014-233CFD10F3ED}"/>
              </a:ext>
            </a:extLst>
          </p:cNvPr>
          <p:cNvSpPr/>
          <p:nvPr/>
        </p:nvSpPr>
        <p:spPr>
          <a:xfrm>
            <a:off x="6017078" y="960178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107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Months of Training Provided</a:t>
            </a:r>
          </a:p>
          <a:p>
            <a:pPr algn="ctr"/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2960E3-9BC3-D7FF-4632-14256854CAD6}"/>
              </a:ext>
            </a:extLst>
          </p:cNvPr>
          <p:cNvSpPr/>
          <p:nvPr/>
        </p:nvSpPr>
        <p:spPr>
          <a:xfrm>
            <a:off x="6017078" y="2691072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2289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Appointments/</a:t>
            </a:r>
          </a:p>
          <a:p>
            <a:pPr algn="ctr"/>
            <a:r>
              <a:rPr lang="en-US" sz="1400" dirty="0"/>
              <a:t>Sessions Provided</a:t>
            </a:r>
          </a:p>
          <a:p>
            <a:pPr algn="ctr"/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E38755-709C-2142-9939-5E4BA2189BED}"/>
              </a:ext>
            </a:extLst>
          </p:cNvPr>
          <p:cNvSpPr/>
          <p:nvPr/>
        </p:nvSpPr>
        <p:spPr>
          <a:xfrm>
            <a:off x="7998278" y="2691071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0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Resident/Fellow Clinic Hours</a:t>
            </a:r>
          </a:p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664FF9-8FA9-AE21-8C60-51A0C6C75DF1}"/>
              </a:ext>
            </a:extLst>
          </p:cNvPr>
          <p:cNvSpPr/>
          <p:nvPr/>
        </p:nvSpPr>
        <p:spPr>
          <a:xfrm>
            <a:off x="9979478" y="2691072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0</a:t>
            </a:r>
            <a:endParaRPr lang="en-US" dirty="0"/>
          </a:p>
          <a:p>
            <a:pPr algn="ctr"/>
            <a:r>
              <a:rPr lang="en-US" sz="1400" dirty="0"/>
              <a:t>Additional Community Centers Partnered</a:t>
            </a:r>
          </a:p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51194E-5AC0-0EF1-1494-9AA79C81750C}"/>
              </a:ext>
            </a:extLst>
          </p:cNvPr>
          <p:cNvSpPr/>
          <p:nvPr/>
        </p:nvSpPr>
        <p:spPr>
          <a:xfrm>
            <a:off x="7998278" y="4413736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0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Residents Trained in CHCs</a:t>
            </a:r>
          </a:p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095B80-AE70-0F60-FDE5-184EAC3EF996}"/>
              </a:ext>
            </a:extLst>
          </p:cNvPr>
          <p:cNvSpPr/>
          <p:nvPr/>
        </p:nvSpPr>
        <p:spPr>
          <a:xfrm>
            <a:off x="8060846" y="1001937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D9DA34-21EF-FE64-44FE-694F17D01797}"/>
              </a:ext>
            </a:extLst>
          </p:cNvPr>
          <p:cNvSpPr/>
          <p:nvPr/>
        </p:nvSpPr>
        <p:spPr>
          <a:xfrm>
            <a:off x="6067509" y="1001937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9D381F-76B5-D6B9-86A3-6D35B2ADFF2A}"/>
              </a:ext>
            </a:extLst>
          </p:cNvPr>
          <p:cNvSpPr/>
          <p:nvPr/>
        </p:nvSpPr>
        <p:spPr>
          <a:xfrm>
            <a:off x="6059345" y="2732830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FB5DB2-D931-9EF1-BC18-CA06A0DD4BF0}"/>
              </a:ext>
            </a:extLst>
          </p:cNvPr>
          <p:cNvSpPr/>
          <p:nvPr/>
        </p:nvSpPr>
        <p:spPr>
          <a:xfrm>
            <a:off x="6337580" y="2732830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BCDCD5-915B-FA10-E721-93D70D09C9C4}"/>
              </a:ext>
            </a:extLst>
          </p:cNvPr>
          <p:cNvSpPr/>
          <p:nvPr/>
        </p:nvSpPr>
        <p:spPr>
          <a:xfrm>
            <a:off x="6339877" y="1001936"/>
            <a:ext cx="251670" cy="2348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9419CB-82DA-00CA-DA6E-B2B2CC817BD5}"/>
              </a:ext>
            </a:extLst>
          </p:cNvPr>
          <p:cNvSpPr/>
          <p:nvPr/>
        </p:nvSpPr>
        <p:spPr>
          <a:xfrm>
            <a:off x="6624377" y="2732830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4AA177-3789-0734-4A9B-8816B12A1CD0}"/>
              </a:ext>
            </a:extLst>
          </p:cNvPr>
          <p:cNvSpPr/>
          <p:nvPr/>
        </p:nvSpPr>
        <p:spPr>
          <a:xfrm>
            <a:off x="9979478" y="960177"/>
            <a:ext cx="1828800" cy="1603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0</a:t>
            </a:r>
            <a:r>
              <a:rPr lang="en-US" dirty="0"/>
              <a:t> </a:t>
            </a:r>
          </a:p>
          <a:p>
            <a:pPr algn="ctr"/>
            <a:r>
              <a:rPr lang="en-US" sz="1400" dirty="0"/>
              <a:t>Hours Supervision/ Training by CAP Sup.</a:t>
            </a:r>
          </a:p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D6519B-77E0-3628-895E-EC3875C34B43}"/>
              </a:ext>
            </a:extLst>
          </p:cNvPr>
          <p:cNvSpPr/>
          <p:nvPr/>
        </p:nvSpPr>
        <p:spPr>
          <a:xfrm>
            <a:off x="10040795" y="1006893"/>
            <a:ext cx="251670" cy="23489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16BAF7-1E07-AE36-4BD8-F627FDE461A5}"/>
              </a:ext>
            </a:extLst>
          </p:cNvPr>
          <p:cNvSpPr/>
          <p:nvPr/>
        </p:nvSpPr>
        <p:spPr>
          <a:xfrm>
            <a:off x="8060846" y="4467804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234C60-A3E4-0A24-B676-34C27EC5444C}"/>
              </a:ext>
            </a:extLst>
          </p:cNvPr>
          <p:cNvSpPr/>
          <p:nvPr/>
        </p:nvSpPr>
        <p:spPr>
          <a:xfrm>
            <a:off x="10040795" y="2732830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AD0AFF-30E7-856F-1AC7-D18A0D0F1F50}"/>
              </a:ext>
            </a:extLst>
          </p:cNvPr>
          <p:cNvSpPr/>
          <p:nvPr/>
        </p:nvSpPr>
        <p:spPr>
          <a:xfrm>
            <a:off x="8060846" y="2749486"/>
            <a:ext cx="251670" cy="2348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94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7">
            <a:extLst>
              <a:ext uri="{FF2B5EF4-FFF2-40B4-BE49-F238E27FC236}">
                <a16:creationId xmlns:a16="http://schemas.microsoft.com/office/drawing/2014/main" id="{6855ADF5-04EB-1CCE-2C68-A0792F0DD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45" y="5473"/>
            <a:ext cx="11047751" cy="863174"/>
          </a:xfrm>
        </p:spPr>
        <p:txBody>
          <a:bodyPr/>
          <a:lstStyle/>
          <a:p>
            <a:r>
              <a:rPr lang="en-US" dirty="0"/>
              <a:t>ARPA Project Risks and Actions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3C572B8-8377-D061-6C58-E13DE27E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6979" y="6250214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CA705B96-A7B5-62FC-120D-AEA8793C7E3E}"/>
              </a:ext>
            </a:extLst>
          </p:cNvPr>
          <p:cNvSpPr txBox="1">
            <a:spLocks/>
          </p:cNvSpPr>
          <p:nvPr/>
        </p:nvSpPr>
        <p:spPr>
          <a:xfrm>
            <a:off x="851553" y="1571677"/>
            <a:ext cx="3656902" cy="4930041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Pending Contracts/MOUs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Pending contacts and MOUS causing delays in funding and program operations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UTS will follow-up on outstanding contracts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B6F7E844-5187-F331-23A5-E640709FE9EC}"/>
              </a:ext>
            </a:extLst>
          </p:cNvPr>
          <p:cNvSpPr txBox="1">
            <a:spLocks/>
          </p:cNvSpPr>
          <p:nvPr/>
        </p:nvSpPr>
        <p:spPr>
          <a:xfrm>
            <a:off x="4851128" y="672731"/>
            <a:ext cx="3148093" cy="1968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0"/>
              </a:spcBef>
              <a:spcAft>
                <a:spcPts val="200"/>
              </a:spcAft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 Placeholder 28">
            <a:extLst>
              <a:ext uri="{FF2B5EF4-FFF2-40B4-BE49-F238E27FC236}">
                <a16:creationId xmlns:a16="http://schemas.microsoft.com/office/drawing/2014/main" id="{ED13FFB2-D198-42EA-EBA9-C2564B979492}"/>
              </a:ext>
            </a:extLst>
          </p:cNvPr>
          <p:cNvSpPr txBox="1">
            <a:spLocks/>
          </p:cNvSpPr>
          <p:nvPr/>
        </p:nvSpPr>
        <p:spPr>
          <a:xfrm>
            <a:off x="4508455" y="1555843"/>
            <a:ext cx="3713930" cy="5295167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Outreach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Cold-calling outreach strategy not producing expected enrollment results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will focus on direct visits, mailers, and other strategies to increase enrolled providers/trainees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Difficulties outreaching to Residents/Fellows due to clinic rotations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will deliver enrollment presentation during trainee didactics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Low PCP interest in direct consultations pilot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will focus on alternative outreach strategies to increase CPAN call volume, and access to direct consults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has expanded pilot catchment area to reach more providers</a:t>
            </a:r>
          </a:p>
        </p:txBody>
      </p:sp>
      <p:sp>
        <p:nvSpPr>
          <p:cNvPr id="3" name="Text Placeholder 28">
            <a:extLst>
              <a:ext uri="{FF2B5EF4-FFF2-40B4-BE49-F238E27FC236}">
                <a16:creationId xmlns:a16="http://schemas.microsoft.com/office/drawing/2014/main" id="{A9C420F0-4156-9DB0-67BA-F365BA4E0338}"/>
              </a:ext>
            </a:extLst>
          </p:cNvPr>
          <p:cNvSpPr txBox="1">
            <a:spLocks/>
          </p:cNvSpPr>
          <p:nvPr/>
        </p:nvSpPr>
        <p:spPr>
          <a:xfrm>
            <a:off x="8341894" y="1555842"/>
            <a:ext cx="3713930" cy="5222031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Staff are unable to indicate when a direct consultation was completed in TRAYT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COSH consulted for request/update of this feature in TRAYT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will utilize an internal tracker pending feature updates from TRAYT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Lantana 8x8 system requires HIPAA compliance for the text/DM feature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HRI will distribute communications materials to providers on how to submit HIPAA compliant texts for DM/Text project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Requested TRAYT modifications are pending</a:t>
            </a:r>
            <a:endParaRPr lang="en-US" sz="1200" dirty="0">
              <a:latin typeface="+mn-lt"/>
            </a:endParaRP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 will manually track the number of youth/sessions in their EHR pending TRAYT updates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Requested assessments are in queue in TRAYT development roadmap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effectLst/>
                <a:latin typeface="+mn-lt"/>
                <a:ea typeface="Times New Roman" panose="02020603050405020304" pitchFamily="18" charset="0"/>
              </a:rPr>
              <a:t>IT/Phone/Tech issues at LMHA have impacted the ability to provide client care</a:t>
            </a:r>
            <a:endParaRPr lang="en-US" sz="1200" dirty="0">
              <a:latin typeface="+mn-lt"/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effectLst/>
                <a:latin typeface="+mn-lt"/>
                <a:ea typeface="Times New Roman" panose="02020603050405020304" pitchFamily="18" charset="0"/>
                <a:cs typeface="Arial"/>
              </a:rPr>
              <a:t>IT issues are being resolved through IT</a:t>
            </a:r>
            <a:endParaRPr lang="en-US" sz="1200" dirty="0">
              <a:latin typeface="+mn-lt"/>
              <a:ea typeface="Times New Roman" panose="02020603050405020304" pitchFamily="18" charset="0"/>
              <a:cs typeface="Arial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1050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0D87AC3-7927-8CA3-E411-1B081DF9D435}"/>
              </a:ext>
            </a:extLst>
          </p:cNvPr>
          <p:cNvSpPr/>
          <p:nvPr/>
        </p:nvSpPr>
        <p:spPr>
          <a:xfrm>
            <a:off x="9768354" y="717741"/>
            <a:ext cx="838103" cy="838103"/>
          </a:xfrm>
          <a:prstGeom prst="ellipse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6" descr="Internet with solid fill">
            <a:extLst>
              <a:ext uri="{FF2B5EF4-FFF2-40B4-BE49-F238E27FC236}">
                <a16:creationId xmlns:a16="http://schemas.microsoft.com/office/drawing/2014/main" id="{7349E5BE-CA33-60FF-CE6E-4100DBF1828B}"/>
              </a:ext>
            </a:extLst>
          </p:cNvPr>
          <p:cNvSpPr/>
          <p:nvPr/>
        </p:nvSpPr>
        <p:spPr>
          <a:xfrm>
            <a:off x="9944355" y="893743"/>
            <a:ext cx="486100" cy="4861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49898"/>
              <a:satOff val="-894"/>
              <a:lumOff val="3798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834AEA3-F310-324E-C203-3E30541F04C0}"/>
              </a:ext>
            </a:extLst>
          </p:cNvPr>
          <p:cNvSpPr/>
          <p:nvPr/>
        </p:nvSpPr>
        <p:spPr>
          <a:xfrm>
            <a:off x="5919998" y="714299"/>
            <a:ext cx="838103" cy="838103"/>
          </a:xfrm>
          <a:prstGeom prst="ellipse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angle 9" descr="Chat">
            <a:extLst>
              <a:ext uri="{FF2B5EF4-FFF2-40B4-BE49-F238E27FC236}">
                <a16:creationId xmlns:a16="http://schemas.microsoft.com/office/drawing/2014/main" id="{99769F34-39C8-88D6-CD0C-06592DD4EE7C}"/>
              </a:ext>
            </a:extLst>
          </p:cNvPr>
          <p:cNvSpPr/>
          <p:nvPr/>
        </p:nvSpPr>
        <p:spPr>
          <a:xfrm>
            <a:off x="6096000" y="890301"/>
            <a:ext cx="486100" cy="4861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299385"/>
              <a:satOff val="-5362"/>
              <a:lumOff val="22787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D032658-68E3-5521-59CE-D59215DA8AB6}"/>
              </a:ext>
            </a:extLst>
          </p:cNvPr>
          <p:cNvSpPr/>
          <p:nvPr/>
        </p:nvSpPr>
        <p:spPr>
          <a:xfrm>
            <a:off x="2251283" y="714298"/>
            <a:ext cx="838103" cy="838103"/>
          </a:xfrm>
          <a:prstGeom prst="ellipse">
            <a:avLst/>
          </a:prstGeom>
          <a:ln>
            <a:noFill/>
          </a:ln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angle 12" descr="Document">
            <a:extLst>
              <a:ext uri="{FF2B5EF4-FFF2-40B4-BE49-F238E27FC236}">
                <a16:creationId xmlns:a16="http://schemas.microsoft.com/office/drawing/2014/main" id="{3AFEC672-7E70-0351-5E9F-ADA903683AA1}"/>
              </a:ext>
            </a:extLst>
          </p:cNvPr>
          <p:cNvSpPr/>
          <p:nvPr/>
        </p:nvSpPr>
        <p:spPr>
          <a:xfrm>
            <a:off x="2427284" y="890300"/>
            <a:ext cx="486100" cy="48610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5580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E5C08219-34F7-4FC5-5AAC-7C8EDCEBF954}"/>
              </a:ext>
            </a:extLst>
          </p:cNvPr>
          <p:cNvSpPr/>
          <p:nvPr/>
        </p:nvSpPr>
        <p:spPr>
          <a:xfrm>
            <a:off x="2117002" y="583207"/>
            <a:ext cx="838103" cy="838103"/>
          </a:xfrm>
          <a:prstGeom prst="ellipse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Title 27">
            <a:extLst>
              <a:ext uri="{FF2B5EF4-FFF2-40B4-BE49-F238E27FC236}">
                <a16:creationId xmlns:a16="http://schemas.microsoft.com/office/drawing/2014/main" id="{6855ADF5-04EB-1CCE-2C68-A0792F0DD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45" y="5473"/>
            <a:ext cx="11047751" cy="863174"/>
          </a:xfrm>
        </p:spPr>
        <p:txBody>
          <a:bodyPr/>
          <a:lstStyle/>
          <a:p>
            <a:r>
              <a:rPr lang="en-US" dirty="0"/>
              <a:t>ARPA Project Risks and Actions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3C572B8-8377-D061-6C58-E13DE27E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6979" y="6250214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CA705B96-A7B5-62FC-120D-AEA8793C7E3E}"/>
              </a:ext>
            </a:extLst>
          </p:cNvPr>
          <p:cNvSpPr txBox="1">
            <a:spLocks/>
          </p:cNvSpPr>
          <p:nvPr/>
        </p:nvSpPr>
        <p:spPr>
          <a:xfrm>
            <a:off x="841543" y="1341210"/>
            <a:ext cx="3449979" cy="5511317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Times New Roman"/>
              </a:rPr>
              <a:t>Privacy</a:t>
            </a:r>
            <a:endParaRPr lang="en-US" sz="2000" b="1" dirty="0">
              <a:cs typeface="Times New Roman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A-SUD is a service covered by Code of Federal Regulations title 42 part 2, and requires additional privacy protections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 is working with EHR to develop A-SUD compliance notes, and will follow additional internal protocols to increase security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 is collaborating with Legal and Compliance on designing A-SUD operational procedures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UTS is working with legal, COSH, and TRAYT on internal privacy controls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  <a:cs typeface="Arial"/>
              </a:rPr>
              <a:t>Clinic is managing referral compliance surrounding documentation and 42CFR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42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CFR being reviewed by HRI Compliance Officer</a:t>
            </a:r>
            <a:endParaRPr lang="en-US" sz="12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B6F7E844-5187-F331-23A5-E640709FE9EC}"/>
              </a:ext>
            </a:extLst>
          </p:cNvPr>
          <p:cNvSpPr txBox="1">
            <a:spLocks/>
          </p:cNvSpPr>
          <p:nvPr/>
        </p:nvSpPr>
        <p:spPr>
          <a:xfrm>
            <a:off x="4851128" y="437060"/>
            <a:ext cx="3148093" cy="1968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0"/>
              </a:spcBef>
              <a:spcAft>
                <a:spcPts val="200"/>
              </a:spcAft>
              <a:defRPr/>
            </a:pPr>
            <a:endParaRPr lang="en-US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AAF5E6C1-1E1D-6153-FE4E-491B09F901A5}"/>
              </a:ext>
            </a:extLst>
          </p:cNvPr>
          <p:cNvSpPr txBox="1">
            <a:spLocks/>
          </p:cNvSpPr>
          <p:nvPr/>
        </p:nvSpPr>
        <p:spPr>
          <a:xfrm>
            <a:off x="4291522" y="1350720"/>
            <a:ext cx="4450499" cy="5511317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Staffing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Difficulties recruiting and hiring staff (no applicants, lacking qualifications, rejecting due to salary, market competition)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Some HRIs have restructured internally to allocate savings to other positions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HRIs are reprioritizing needed hires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HRIs are working with HR to increase visibility of positions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Some HRI managers are taking clinical caseloads pending clinical hires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UTS is keeping track of open positions and hires based on monthly status report from HRIs</a:t>
            </a:r>
            <a:endParaRPr lang="en-US" sz="1200" dirty="0">
              <a:latin typeface="+mn-lt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UTS is posting positions on UTS job board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HRIs are training more facilitators to expand reach of programming where possible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HRI Budgets have been adjusted increase pay range for clinical professionals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Staff turnover impacting operations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HRI Executive Leadership is completing an internal review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HRI having trouble identifying sites for LMHA expansion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HRI will explore options for incoming staff to allocate time to this project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Limited CAPS recruited to complete sessions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effectLst/>
                <a:latin typeface="+mn-lt"/>
                <a:ea typeface="+mn-ea"/>
              </a:rPr>
              <a:t>HRIS to continue recruitment, onboarding, and training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latin typeface="+mn-lt"/>
              </a:rPr>
              <a:t>Staff has now been established to support CAPs</a:t>
            </a:r>
            <a:endParaRPr lang="en-US" sz="1200" kern="1200" dirty="0">
              <a:effectLst/>
              <a:latin typeface="+mn-lt"/>
              <a:ea typeface="+mn-ea"/>
            </a:endParaRPr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7BB8B2F8-BEA4-03F2-71C5-029582A7885F}"/>
              </a:ext>
            </a:extLst>
          </p:cNvPr>
          <p:cNvSpPr txBox="1">
            <a:spLocks/>
          </p:cNvSpPr>
          <p:nvPr/>
        </p:nvSpPr>
        <p:spPr>
          <a:xfrm>
            <a:off x="8742021" y="1341209"/>
            <a:ext cx="3449979" cy="5511317"/>
          </a:xfrm>
          <a:prstGeom prst="rect">
            <a:avLst/>
          </a:prstGeom>
        </p:spPr>
        <p:txBody>
          <a:bodyPr lIns="91440" tIns="45720" rIns="91440" bIns="45720" numCol="1" spcCol="45720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500" b="1" kern="1200" dirty="0">
              <a:solidFill>
                <a:srgbClr val="000000"/>
              </a:solidFill>
              <a:effectLst/>
              <a:latin typeface="+mn-lt"/>
              <a:ea typeface="+mn-ea"/>
            </a:endParaRPr>
          </a:p>
          <a:p>
            <a:pPr marL="0" marR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000" b="1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Referrals</a:t>
            </a:r>
          </a:p>
          <a:p>
            <a:pPr marL="0" marR="0" indent="0" algn="ctr">
              <a:spcBef>
                <a:spcPts val="0"/>
              </a:spcBef>
              <a:spcAft>
                <a:spcPts val="200"/>
              </a:spcAft>
              <a:buNone/>
            </a:pPr>
            <a:endParaRPr lang="en-US" sz="500" u="sng" kern="1200" dirty="0">
              <a:solidFill>
                <a:srgbClr val="000000"/>
              </a:solidFill>
              <a:effectLst/>
              <a:latin typeface="+mn-lt"/>
              <a:ea typeface="+mn-ea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Incomplete referrals being submitted by community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HRI is looking into community referrals/structure and exploring strategies in TCHATT Leadership meeting</a:t>
            </a:r>
            <a:endParaRPr lang="en-US" sz="1200" kern="1200" dirty="0">
              <a:solidFill>
                <a:srgbClr val="000000"/>
              </a:solidFill>
              <a:effectLst/>
              <a:latin typeface="+mn-lt"/>
              <a:ea typeface="+mn-ea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Difficulty contacting referred patients/limited parental involvement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Explore strategies to increase involvement of support systems in TCHATT Leadership Meeting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HRIs will utilize multiple methods of outreach including collaboration with referral providers to increase enrollment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+mn-lt"/>
                <a:ea typeface="+mn-ea"/>
              </a:rPr>
              <a:t>Low referral rates in large districts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HRIS are collaborating with their district partner to increase referrals</a:t>
            </a:r>
            <a:endParaRPr lang="en-US" sz="1200" dirty="0"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400" dirty="0">
              <a:solidFill>
                <a:srgbClr val="000000"/>
              </a:solidFill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14" name="Graphic 13" descr="Lock with solid fill">
            <a:extLst>
              <a:ext uri="{FF2B5EF4-FFF2-40B4-BE49-F238E27FC236}">
                <a16:creationId xmlns:a16="http://schemas.microsoft.com/office/drawing/2014/main" id="{9537087B-05A3-7EED-F06E-C9AE61E75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4803" y="708450"/>
            <a:ext cx="566688" cy="566688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84EDA22-76D9-9719-B533-1B606EE01977}"/>
              </a:ext>
            </a:extLst>
          </p:cNvPr>
          <p:cNvSpPr/>
          <p:nvPr/>
        </p:nvSpPr>
        <p:spPr>
          <a:xfrm>
            <a:off x="6096000" y="572742"/>
            <a:ext cx="838103" cy="838103"/>
          </a:xfrm>
          <a:prstGeom prst="ellipse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1" name="Graphic 20" descr="Group of men with solid fill">
            <a:extLst>
              <a:ext uri="{FF2B5EF4-FFF2-40B4-BE49-F238E27FC236}">
                <a16:creationId xmlns:a16="http://schemas.microsoft.com/office/drawing/2014/main" id="{E082DBAA-94C4-EB7C-E457-83EEE59D2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6993" y="731066"/>
            <a:ext cx="502026" cy="502026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F98D8F54-216E-9856-7F60-8E10C7589598}"/>
              </a:ext>
            </a:extLst>
          </p:cNvPr>
          <p:cNvSpPr/>
          <p:nvPr/>
        </p:nvSpPr>
        <p:spPr>
          <a:xfrm>
            <a:off x="10029106" y="583207"/>
            <a:ext cx="838103" cy="838103"/>
          </a:xfrm>
          <a:prstGeom prst="ellipse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Graphic 23" descr="Fork In Road with solid fill">
            <a:extLst>
              <a:ext uri="{FF2B5EF4-FFF2-40B4-BE49-F238E27FC236}">
                <a16:creationId xmlns:a16="http://schemas.microsoft.com/office/drawing/2014/main" id="{F8E0D3BD-29AA-DE7B-9C6C-98289D31B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39059" y="723016"/>
            <a:ext cx="618193" cy="61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8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409A22-4FA0-E151-281B-71C3BE5681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en-US" sz="6500" b="1" dirty="0"/>
              <a:t>Questions?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698B2-2B9B-44E9-2B68-4FE2D50A83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8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3.xml><?xml version="1.0" encoding="utf-8"?>
<ds:datastoreItem xmlns:ds="http://schemas.openxmlformats.org/officeDocument/2006/customXml" ds:itemID="{8C363368-2E0C-4F93-8136-5646B88BFB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1202</TotalTime>
  <Words>978</Words>
  <Application>Microsoft Office PowerPoint</Application>
  <PresentationFormat>Widescreen</PresentationFormat>
  <Paragraphs>195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Halyard Display Light</vt:lpstr>
      <vt:lpstr>Halyard Text</vt:lpstr>
      <vt:lpstr>Arial</vt:lpstr>
      <vt:lpstr>Halyard Display</vt:lpstr>
      <vt:lpstr>Halyard Text Book</vt:lpstr>
      <vt:lpstr>Calibri</vt:lpstr>
      <vt:lpstr>Office Theme</vt:lpstr>
      <vt:lpstr>Q1 Metrics for ARPA-Funded Initiatives</vt:lpstr>
      <vt:lpstr>PowerPoint Presentation</vt:lpstr>
      <vt:lpstr>ARPA-Funded CPAN Projects</vt:lpstr>
      <vt:lpstr>ARPA-Funded TCHATT Projects</vt:lpstr>
      <vt:lpstr>ARPA-Funded CAP/CPWE/Workforce Projects</vt:lpstr>
      <vt:lpstr>ARPA Project Risks and Actions</vt:lpstr>
      <vt:lpstr>ARPA Project Risks and Actions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Q1 Metrics for ARPA-Funded Initiatives</dc:title>
  <dc:creator>McLaughlin, Sarah</dc:creator>
  <cp:lastModifiedBy>McLaughlin, Sarah</cp:lastModifiedBy>
  <cp:revision>16</cp:revision>
  <dcterms:created xsi:type="dcterms:W3CDTF">2023-01-31T23:01:17Z</dcterms:created>
  <dcterms:modified xsi:type="dcterms:W3CDTF">2023-02-05T18:44:31Z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