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63" r:id="rId7"/>
    <p:sldId id="264" r:id="rId8"/>
    <p:sldId id="260" r:id="rId9"/>
    <p:sldId id="265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alyard Display" panose="020B0604020202020204" charset="0"/>
      <p:regular r:id="rId16"/>
      <p:bold r:id="rId17"/>
      <p:italic r:id="rId18"/>
    </p:embeddedFont>
    <p:embeddedFont>
      <p:font typeface="Halyard Display Light" panose="020B0604020202020204" charset="0"/>
      <p:regular r:id="rId19"/>
      <p:italic r:id="rId20"/>
    </p:embeddedFont>
    <p:embeddedFont>
      <p:font typeface="Halyard Text" panose="020B0604020202020204" charset="0"/>
      <p:regular r:id="rId21"/>
      <p:bold r:id="rId22"/>
    </p:embeddedFont>
    <p:embeddedFont>
      <p:font typeface="Halyard Text Book" panose="020B0604020202020204" charset="0"/>
      <p:regular r:id="rId23"/>
      <p: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1628F5-E315-4559-8E34-F0F374FC5E12}" v="1138" dt="2022-09-19T16:29:33.7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/>
    <p:restoredTop sz="94836"/>
  </p:normalViewPr>
  <p:slideViewPr>
    <p:cSldViewPr snapToGrid="0" snapToObjects="1">
      <p:cViewPr varScale="1">
        <p:scale>
          <a:sx n="81" d="100"/>
          <a:sy n="81" d="100"/>
        </p:scale>
        <p:origin x="88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bi Fuller" userId="c489b603-a031-4356-a4b3-78780dccf740" providerId="ADAL" clId="{8A1628F5-E315-4559-8E34-F0F374FC5E12}"/>
    <pc:docChg chg="undo custSel addSld delSld modSld sldOrd">
      <pc:chgData name="Tobi Fuller" userId="c489b603-a031-4356-a4b3-78780dccf740" providerId="ADAL" clId="{8A1628F5-E315-4559-8E34-F0F374FC5E12}" dt="2022-09-19T16:29:33.782" v="1397" actId="22711"/>
      <pc:docMkLst>
        <pc:docMk/>
      </pc:docMkLst>
      <pc:sldChg chg="modSp ord">
        <pc:chgData name="Tobi Fuller" userId="c489b603-a031-4356-a4b3-78780dccf740" providerId="ADAL" clId="{8A1628F5-E315-4559-8E34-F0F374FC5E12}" dt="2022-09-19T16:29:33.782" v="1397" actId="22711"/>
        <pc:sldMkLst>
          <pc:docMk/>
          <pc:sldMk cId="3773941158" sldId="257"/>
        </pc:sldMkLst>
        <pc:graphicFrameChg chg="mod">
          <ac:chgData name="Tobi Fuller" userId="c489b603-a031-4356-a4b3-78780dccf740" providerId="ADAL" clId="{8A1628F5-E315-4559-8E34-F0F374FC5E12}" dt="2022-09-19T16:29:33.782" v="1397" actId="22711"/>
          <ac:graphicFrameMkLst>
            <pc:docMk/>
            <pc:sldMk cId="3773941158" sldId="257"/>
            <ac:graphicFrameMk id="8" creationId="{A3EEAEFD-6833-4FB9-8071-2C460CF2E64C}"/>
          </ac:graphicFrameMkLst>
        </pc:graphicFrameChg>
      </pc:sldChg>
      <pc:sldChg chg="del">
        <pc:chgData name="Tobi Fuller" userId="c489b603-a031-4356-a4b3-78780dccf740" providerId="ADAL" clId="{8A1628F5-E315-4559-8E34-F0F374FC5E12}" dt="2022-09-19T16:12:09.250" v="1228" actId="47"/>
        <pc:sldMkLst>
          <pc:docMk/>
          <pc:sldMk cId="3042268472" sldId="258"/>
        </pc:sldMkLst>
      </pc:sldChg>
      <pc:sldChg chg="del">
        <pc:chgData name="Tobi Fuller" userId="c489b603-a031-4356-a4b3-78780dccf740" providerId="ADAL" clId="{8A1628F5-E315-4559-8E34-F0F374FC5E12}" dt="2022-09-19T16:12:00.788" v="1225" actId="47"/>
        <pc:sldMkLst>
          <pc:docMk/>
          <pc:sldMk cId="1044710763" sldId="259"/>
        </pc:sldMkLst>
      </pc:sldChg>
      <pc:sldChg chg="addSp delSp modSp mod ord">
        <pc:chgData name="Tobi Fuller" userId="c489b603-a031-4356-a4b3-78780dccf740" providerId="ADAL" clId="{8A1628F5-E315-4559-8E34-F0F374FC5E12}" dt="2022-09-19T16:22:56.535" v="1369"/>
        <pc:sldMkLst>
          <pc:docMk/>
          <pc:sldMk cId="2088845372" sldId="260"/>
        </pc:sldMkLst>
        <pc:spChg chg="mod">
          <ac:chgData name="Tobi Fuller" userId="c489b603-a031-4356-a4b3-78780dccf740" providerId="ADAL" clId="{8A1628F5-E315-4559-8E34-F0F374FC5E12}" dt="2022-09-19T13:33:11.335" v="43" actId="20577"/>
          <ac:spMkLst>
            <pc:docMk/>
            <pc:sldMk cId="2088845372" sldId="260"/>
            <ac:spMk id="2" creationId="{753BD7DA-5769-6549-7A1C-7F4BCEA7E82E}"/>
          </ac:spMkLst>
        </pc:spChg>
        <pc:spChg chg="del">
          <ac:chgData name="Tobi Fuller" userId="c489b603-a031-4356-a4b3-78780dccf740" providerId="ADAL" clId="{8A1628F5-E315-4559-8E34-F0F374FC5E12}" dt="2022-09-19T16:16:51.674" v="1230" actId="1032"/>
          <ac:spMkLst>
            <pc:docMk/>
            <pc:sldMk cId="2088845372" sldId="260"/>
            <ac:spMk id="3" creationId="{9A910C9C-D89F-9F3B-9867-82E816A06E1A}"/>
          </ac:spMkLst>
        </pc:spChg>
        <pc:graphicFrameChg chg="add mod modGraphic">
          <ac:chgData name="Tobi Fuller" userId="c489b603-a031-4356-a4b3-78780dccf740" providerId="ADAL" clId="{8A1628F5-E315-4559-8E34-F0F374FC5E12}" dt="2022-09-19T16:22:56.535" v="1369"/>
          <ac:graphicFrameMkLst>
            <pc:docMk/>
            <pc:sldMk cId="2088845372" sldId="260"/>
            <ac:graphicFrameMk id="5" creationId="{D9CE67CD-E5C5-4207-8AAF-23CEB033D89A}"/>
          </ac:graphicFrameMkLst>
        </pc:graphicFrameChg>
      </pc:sldChg>
      <pc:sldChg chg="add del">
        <pc:chgData name="Tobi Fuller" userId="c489b603-a031-4356-a4b3-78780dccf740" providerId="ADAL" clId="{8A1628F5-E315-4559-8E34-F0F374FC5E12}" dt="2022-09-19T16:26:51.205" v="1394" actId="47"/>
        <pc:sldMkLst>
          <pc:docMk/>
          <pc:sldMk cId="3816233478" sldId="261"/>
        </pc:sldMkLst>
      </pc:sldChg>
      <pc:sldChg chg="add del">
        <pc:chgData name="Tobi Fuller" userId="c489b603-a031-4356-a4b3-78780dccf740" providerId="ADAL" clId="{8A1628F5-E315-4559-8E34-F0F374FC5E12}" dt="2022-09-19T16:26:50.198" v="1393" actId="47"/>
        <pc:sldMkLst>
          <pc:docMk/>
          <pc:sldMk cId="2055229438" sldId="262"/>
        </pc:sldMkLst>
      </pc:sldChg>
      <pc:sldChg chg="addSp delSp modSp add mod">
        <pc:chgData name="Tobi Fuller" userId="c489b603-a031-4356-a4b3-78780dccf740" providerId="ADAL" clId="{8A1628F5-E315-4559-8E34-F0F374FC5E12}" dt="2022-09-19T15:24:34.878" v="233" actId="12100"/>
        <pc:sldMkLst>
          <pc:docMk/>
          <pc:sldMk cId="3439001336" sldId="263"/>
        </pc:sldMkLst>
        <pc:spChg chg="add del mod">
          <ac:chgData name="Tobi Fuller" userId="c489b603-a031-4356-a4b3-78780dccf740" providerId="ADAL" clId="{8A1628F5-E315-4559-8E34-F0F374FC5E12}" dt="2022-09-19T13:42:10.761" v="88" actId="1032"/>
          <ac:spMkLst>
            <pc:docMk/>
            <pc:sldMk cId="3439001336" sldId="263"/>
            <ac:spMk id="4" creationId="{C1912217-7739-4E5E-9A6B-45F4C576038C}"/>
          </ac:spMkLst>
        </pc:spChg>
        <pc:spChg chg="mod">
          <ac:chgData name="Tobi Fuller" userId="c489b603-a031-4356-a4b3-78780dccf740" providerId="ADAL" clId="{8A1628F5-E315-4559-8E34-F0F374FC5E12}" dt="2022-09-19T15:17:35.968" v="143" actId="20577"/>
          <ac:spMkLst>
            <pc:docMk/>
            <pc:sldMk cId="3439001336" sldId="263"/>
            <ac:spMk id="5" creationId="{67198022-DB88-9349-2E96-D4BC4832A068}"/>
          </ac:spMkLst>
        </pc:spChg>
        <pc:graphicFrameChg chg="add mod modGraphic">
          <ac:chgData name="Tobi Fuller" userId="c489b603-a031-4356-a4b3-78780dccf740" providerId="ADAL" clId="{8A1628F5-E315-4559-8E34-F0F374FC5E12}" dt="2022-09-19T15:20:14.403" v="193" actId="20577"/>
          <ac:graphicFrameMkLst>
            <pc:docMk/>
            <pc:sldMk cId="3439001336" sldId="263"/>
            <ac:graphicFrameMk id="6" creationId="{B8224D7D-6DFE-4E3B-93B8-7684488AB886}"/>
          </ac:graphicFrameMkLst>
        </pc:graphicFrameChg>
        <pc:graphicFrameChg chg="del mod">
          <ac:chgData name="Tobi Fuller" userId="c489b603-a031-4356-a4b3-78780dccf740" providerId="ADAL" clId="{8A1628F5-E315-4559-8E34-F0F374FC5E12}" dt="2022-09-19T13:39:45.846" v="46" actId="478"/>
          <ac:graphicFrameMkLst>
            <pc:docMk/>
            <pc:sldMk cId="3439001336" sldId="263"/>
            <ac:graphicFrameMk id="8" creationId="{A3EEAEFD-6833-4FB9-8071-2C460CF2E64C}"/>
          </ac:graphicFrameMkLst>
        </pc:graphicFrameChg>
        <pc:graphicFrameChg chg="add mod">
          <ac:chgData name="Tobi Fuller" userId="c489b603-a031-4356-a4b3-78780dccf740" providerId="ADAL" clId="{8A1628F5-E315-4559-8E34-F0F374FC5E12}" dt="2022-09-19T15:24:34.878" v="233" actId="12100"/>
          <ac:graphicFrameMkLst>
            <pc:docMk/>
            <pc:sldMk cId="3439001336" sldId="263"/>
            <ac:graphicFrameMk id="13" creationId="{C167065C-9405-42EC-8F9A-DE0C548BC1C8}"/>
          </ac:graphicFrameMkLst>
        </pc:graphicFrameChg>
      </pc:sldChg>
      <pc:sldChg chg="addSp delSp modSp add mod">
        <pc:chgData name="Tobi Fuller" userId="c489b603-a031-4356-a4b3-78780dccf740" providerId="ADAL" clId="{8A1628F5-E315-4559-8E34-F0F374FC5E12}" dt="2022-09-19T16:11:53.197" v="1224" actId="20577"/>
        <pc:sldMkLst>
          <pc:docMk/>
          <pc:sldMk cId="672039822" sldId="264"/>
        </pc:sldMkLst>
        <pc:spChg chg="add del mod">
          <ac:chgData name="Tobi Fuller" userId="c489b603-a031-4356-a4b3-78780dccf740" providerId="ADAL" clId="{8A1628F5-E315-4559-8E34-F0F374FC5E12}" dt="2022-09-19T15:27:41.686" v="239" actId="478"/>
          <ac:spMkLst>
            <pc:docMk/>
            <pc:sldMk cId="672039822" sldId="264"/>
            <ac:spMk id="4" creationId="{9FEA90FE-2293-4263-BACD-236E2991DE10}"/>
          </ac:spMkLst>
        </pc:spChg>
        <pc:spChg chg="mod">
          <ac:chgData name="Tobi Fuller" userId="c489b603-a031-4356-a4b3-78780dccf740" providerId="ADAL" clId="{8A1628F5-E315-4559-8E34-F0F374FC5E12}" dt="2022-09-19T15:52:59.867" v="833" actId="20577"/>
          <ac:spMkLst>
            <pc:docMk/>
            <pc:sldMk cId="672039822" sldId="264"/>
            <ac:spMk id="5" creationId="{67198022-DB88-9349-2E96-D4BC4832A068}"/>
          </ac:spMkLst>
        </pc:spChg>
        <pc:graphicFrameChg chg="del">
          <ac:chgData name="Tobi Fuller" userId="c489b603-a031-4356-a4b3-78780dccf740" providerId="ADAL" clId="{8A1628F5-E315-4559-8E34-F0F374FC5E12}" dt="2022-09-19T15:27:35.926" v="238" actId="478"/>
          <ac:graphicFrameMkLst>
            <pc:docMk/>
            <pc:sldMk cId="672039822" sldId="264"/>
            <ac:graphicFrameMk id="6" creationId="{B8224D7D-6DFE-4E3B-93B8-7684488AB886}"/>
          </ac:graphicFrameMkLst>
        </pc:graphicFrameChg>
        <pc:graphicFrameChg chg="add del mod modGraphic">
          <ac:chgData name="Tobi Fuller" userId="c489b603-a031-4356-a4b3-78780dccf740" providerId="ADAL" clId="{8A1628F5-E315-4559-8E34-F0F374FC5E12}" dt="2022-09-19T15:32:27.399" v="326" actId="478"/>
          <ac:graphicFrameMkLst>
            <pc:docMk/>
            <pc:sldMk cId="672039822" sldId="264"/>
            <ac:graphicFrameMk id="8" creationId="{B2B7A743-4B5C-4949-ACB5-F88F647B3501}"/>
          </ac:graphicFrameMkLst>
        </pc:graphicFrameChg>
        <pc:graphicFrameChg chg="del">
          <ac:chgData name="Tobi Fuller" userId="c489b603-a031-4356-a4b3-78780dccf740" providerId="ADAL" clId="{8A1628F5-E315-4559-8E34-F0F374FC5E12}" dt="2022-09-19T15:27:43.540" v="240" actId="478"/>
          <ac:graphicFrameMkLst>
            <pc:docMk/>
            <pc:sldMk cId="672039822" sldId="264"/>
            <ac:graphicFrameMk id="13" creationId="{C167065C-9405-42EC-8F9A-DE0C548BC1C8}"/>
          </ac:graphicFrameMkLst>
        </pc:graphicFrameChg>
        <pc:graphicFrameChg chg="add del mod modGraphic">
          <ac:chgData name="Tobi Fuller" userId="c489b603-a031-4356-a4b3-78780dccf740" providerId="ADAL" clId="{8A1628F5-E315-4559-8E34-F0F374FC5E12}" dt="2022-09-19T15:37:30.154" v="338" actId="478"/>
          <ac:graphicFrameMkLst>
            <pc:docMk/>
            <pc:sldMk cId="672039822" sldId="264"/>
            <ac:graphicFrameMk id="14" creationId="{619998F7-C45A-4980-9AD1-F51C41A6F22C}"/>
          </ac:graphicFrameMkLst>
        </pc:graphicFrameChg>
        <pc:graphicFrameChg chg="add mod modGraphic">
          <ac:chgData name="Tobi Fuller" userId="c489b603-a031-4356-a4b3-78780dccf740" providerId="ADAL" clId="{8A1628F5-E315-4559-8E34-F0F374FC5E12}" dt="2022-09-19T16:11:53.197" v="1224" actId="20577"/>
          <ac:graphicFrameMkLst>
            <pc:docMk/>
            <pc:sldMk cId="672039822" sldId="264"/>
            <ac:graphicFrameMk id="15" creationId="{A8A6C41B-353E-48D5-A2CC-20A73511BD38}"/>
          </ac:graphicFrameMkLst>
        </pc:graphicFrameChg>
        <pc:cxnChg chg="mod">
          <ac:chgData name="Tobi Fuller" userId="c489b603-a031-4356-a4b3-78780dccf740" providerId="ADAL" clId="{8A1628F5-E315-4559-8E34-F0F374FC5E12}" dt="2022-09-19T15:28:30.941" v="321" actId="1076"/>
          <ac:cxnSpMkLst>
            <pc:docMk/>
            <pc:sldMk cId="672039822" sldId="264"/>
            <ac:cxnSpMk id="10" creationId="{6E802267-4D1D-49D5-B188-4B67B8402DF4}"/>
          </ac:cxnSpMkLst>
        </pc:cxnChg>
      </pc:sldChg>
      <pc:sldChg chg="addSp delSp modSp add mod">
        <pc:chgData name="Tobi Fuller" userId="c489b603-a031-4356-a4b3-78780dccf740" providerId="ADAL" clId="{8A1628F5-E315-4559-8E34-F0F374FC5E12}" dt="2022-09-19T16:25:11.375" v="1388" actId="1076"/>
        <pc:sldMkLst>
          <pc:docMk/>
          <pc:sldMk cId="729797839" sldId="265"/>
        </pc:sldMkLst>
        <pc:spChg chg="del mod">
          <ac:chgData name="Tobi Fuller" userId="c489b603-a031-4356-a4b3-78780dccf740" providerId="ADAL" clId="{8A1628F5-E315-4559-8E34-F0F374FC5E12}" dt="2022-09-19T16:25:00.870" v="1386" actId="478"/>
          <ac:spMkLst>
            <pc:docMk/>
            <pc:sldMk cId="729797839" sldId="265"/>
            <ac:spMk id="2" creationId="{753BD7DA-5769-6549-7A1C-7F4BCEA7E82E}"/>
          </ac:spMkLst>
        </pc:spChg>
        <pc:spChg chg="add del mod">
          <ac:chgData name="Tobi Fuller" userId="c489b603-a031-4356-a4b3-78780dccf740" providerId="ADAL" clId="{8A1628F5-E315-4559-8E34-F0F374FC5E12}" dt="2022-09-19T16:23:59.043" v="1383" actId="478"/>
          <ac:spMkLst>
            <pc:docMk/>
            <pc:sldMk cId="729797839" sldId="265"/>
            <ac:spMk id="6" creationId="{C7B7EDE9-4736-49AC-8070-2159B83DBF10}"/>
          </ac:spMkLst>
        </pc:spChg>
        <pc:graphicFrameChg chg="del">
          <ac:chgData name="Tobi Fuller" userId="c489b603-a031-4356-a4b3-78780dccf740" providerId="ADAL" clId="{8A1628F5-E315-4559-8E34-F0F374FC5E12}" dt="2022-09-19T16:23:40.002" v="1371" actId="478"/>
          <ac:graphicFrameMkLst>
            <pc:docMk/>
            <pc:sldMk cId="729797839" sldId="265"/>
            <ac:graphicFrameMk id="5" creationId="{D9CE67CD-E5C5-4207-8AAF-23CEB033D89A}"/>
          </ac:graphicFrameMkLst>
        </pc:graphicFrameChg>
        <pc:picChg chg="add mod">
          <ac:chgData name="Tobi Fuller" userId="c489b603-a031-4356-a4b3-78780dccf740" providerId="ADAL" clId="{8A1628F5-E315-4559-8E34-F0F374FC5E12}" dt="2022-09-19T16:25:11.375" v="1388" actId="1076"/>
          <ac:picMkLst>
            <pc:docMk/>
            <pc:sldMk cId="729797839" sldId="265"/>
            <ac:picMk id="1026" creationId="{817361CB-DA84-438C-B3A6-94FE0806AD49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F65AAF-3195-4B99-A487-126C7E4517AC}" type="doc">
      <dgm:prSet loTypeId="urn:microsoft.com/office/officeart/2005/8/layout/hProcess10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50A4E64-2A00-4BAE-9E0E-F6C1045335DA}">
      <dgm:prSet phldrT="[Text]" custT="1"/>
      <dgm:spPr/>
      <dgm:t>
        <a:bodyPr/>
        <a:lstStyle/>
        <a:p>
          <a:r>
            <a:rPr lang="en-US" sz="1800" dirty="0"/>
            <a:t>March 2022</a:t>
          </a:r>
        </a:p>
        <a:p>
          <a:endParaRPr lang="en-US" sz="100" dirty="0"/>
        </a:p>
        <a:p>
          <a:endParaRPr lang="en-US" sz="100" dirty="0"/>
        </a:p>
        <a:p>
          <a:endParaRPr lang="en-US" sz="400" dirty="0"/>
        </a:p>
        <a:p>
          <a:r>
            <a:rPr lang="en-US" sz="1800" dirty="0"/>
            <a:t>HRIs</a:t>
          </a:r>
        </a:p>
        <a:p>
          <a:r>
            <a:rPr lang="en-US" sz="1800" dirty="0"/>
            <a:t> represented</a:t>
          </a:r>
        </a:p>
        <a:p>
          <a:r>
            <a:rPr lang="en-US" sz="1800" dirty="0"/>
            <a:t>TTUHSC</a:t>
          </a:r>
        </a:p>
        <a:p>
          <a:r>
            <a:rPr lang="en-US" sz="1800" dirty="0"/>
            <a:t>UTSA</a:t>
          </a:r>
        </a:p>
        <a:p>
          <a:r>
            <a:rPr lang="en-US" sz="1800" dirty="0"/>
            <a:t>UTSW</a:t>
          </a:r>
        </a:p>
        <a:p>
          <a:endParaRPr lang="en-US" sz="1700" dirty="0"/>
        </a:p>
        <a:p>
          <a:endParaRPr lang="en-US" sz="1700" dirty="0"/>
        </a:p>
      </dgm:t>
    </dgm:pt>
    <dgm:pt modelId="{2FD2FF7D-3DD9-457B-AEC5-FF0AFB3AE445}" type="parTrans" cxnId="{81DC9A2F-0DD8-4A3C-8BA8-FD0DE09D1EC5}">
      <dgm:prSet/>
      <dgm:spPr/>
      <dgm:t>
        <a:bodyPr/>
        <a:lstStyle/>
        <a:p>
          <a:endParaRPr lang="en-US"/>
        </a:p>
      </dgm:t>
    </dgm:pt>
    <dgm:pt modelId="{2F0B89D0-91EB-400C-821B-A9C15CD4AC0D}" type="sibTrans" cxnId="{81DC9A2F-0DD8-4A3C-8BA8-FD0DE09D1EC5}">
      <dgm:prSet/>
      <dgm:spPr/>
      <dgm:t>
        <a:bodyPr/>
        <a:lstStyle/>
        <a:p>
          <a:endParaRPr lang="en-US"/>
        </a:p>
      </dgm:t>
    </dgm:pt>
    <dgm:pt modelId="{A48C3CBB-4D2C-4F3C-AE83-6612456F8AAF}">
      <dgm:prSet phldrT="[Text]" custT="1"/>
      <dgm:spPr/>
      <dgm:t>
        <a:bodyPr/>
        <a:lstStyle/>
        <a:p>
          <a:endParaRPr lang="en-US" sz="1800" dirty="0"/>
        </a:p>
        <a:p>
          <a:endParaRPr lang="en-US" sz="1800" dirty="0"/>
        </a:p>
        <a:p>
          <a:r>
            <a:rPr lang="en-US" sz="1800" dirty="0"/>
            <a:t>July </a:t>
          </a:r>
        </a:p>
        <a:p>
          <a:r>
            <a:rPr lang="en-US" sz="1800" dirty="0"/>
            <a:t>2022</a:t>
          </a:r>
        </a:p>
        <a:p>
          <a:endParaRPr lang="en-US" sz="100" dirty="0"/>
        </a:p>
        <a:p>
          <a:r>
            <a:rPr lang="en-US" sz="1800" dirty="0"/>
            <a:t>HRIs </a:t>
          </a:r>
        </a:p>
        <a:p>
          <a:r>
            <a:rPr lang="en-US" sz="1800" dirty="0"/>
            <a:t>represented</a:t>
          </a:r>
        </a:p>
        <a:p>
          <a:r>
            <a:rPr lang="en-US" sz="1800" dirty="0"/>
            <a:t>TAMU</a:t>
          </a:r>
        </a:p>
        <a:p>
          <a:r>
            <a:rPr lang="en-US" sz="1800" dirty="0"/>
            <a:t>Dell</a:t>
          </a:r>
        </a:p>
        <a:p>
          <a:r>
            <a:rPr lang="en-US" sz="1800" dirty="0"/>
            <a:t>UT Tyler</a:t>
          </a:r>
        </a:p>
        <a:p>
          <a:r>
            <a:rPr lang="en-US" sz="1800" dirty="0"/>
            <a:t>UTSW</a:t>
          </a:r>
        </a:p>
        <a:p>
          <a:endParaRPr lang="en-US" sz="1600" dirty="0"/>
        </a:p>
        <a:p>
          <a:endParaRPr lang="en-US" sz="1500" dirty="0"/>
        </a:p>
        <a:p>
          <a:endParaRPr lang="en-US" sz="1500" dirty="0"/>
        </a:p>
        <a:p>
          <a:endParaRPr lang="en-US" sz="1500" dirty="0"/>
        </a:p>
      </dgm:t>
    </dgm:pt>
    <dgm:pt modelId="{775E1599-245C-4D72-A3C4-D6DBC50F07FB}" type="parTrans" cxnId="{72FD560C-7077-48BB-AE6E-93B78E91C6F9}">
      <dgm:prSet/>
      <dgm:spPr/>
      <dgm:t>
        <a:bodyPr/>
        <a:lstStyle/>
        <a:p>
          <a:endParaRPr lang="en-US"/>
        </a:p>
      </dgm:t>
    </dgm:pt>
    <dgm:pt modelId="{B1CE211E-CA84-4ED4-A0C3-3B100C836765}" type="sibTrans" cxnId="{72FD560C-7077-48BB-AE6E-93B78E91C6F9}">
      <dgm:prSet/>
      <dgm:spPr/>
      <dgm:t>
        <a:bodyPr/>
        <a:lstStyle/>
        <a:p>
          <a:endParaRPr lang="en-US"/>
        </a:p>
      </dgm:t>
    </dgm:pt>
    <dgm:pt modelId="{EBCFD6AF-CC01-4691-90A9-DCD220B7EBE5}">
      <dgm:prSet phldrT="[Text]" custT="1"/>
      <dgm:spPr/>
      <dgm:t>
        <a:bodyPr/>
        <a:lstStyle/>
        <a:p>
          <a:endParaRPr lang="en-US" sz="1800" dirty="0"/>
        </a:p>
        <a:p>
          <a:endParaRPr lang="en-US" sz="1800" dirty="0"/>
        </a:p>
        <a:p>
          <a:endParaRPr lang="en-US" sz="700" dirty="0"/>
        </a:p>
        <a:p>
          <a:r>
            <a:rPr lang="en-US" sz="1800" dirty="0"/>
            <a:t>July    </a:t>
          </a:r>
        </a:p>
        <a:p>
          <a:r>
            <a:rPr lang="en-US" sz="1800" dirty="0"/>
            <a:t>2022</a:t>
          </a:r>
        </a:p>
        <a:p>
          <a:endParaRPr lang="en-US" sz="100" dirty="0"/>
        </a:p>
        <a:p>
          <a:r>
            <a:rPr lang="en-US" sz="1800" dirty="0"/>
            <a:t>HRIs</a:t>
          </a:r>
        </a:p>
        <a:p>
          <a:r>
            <a:rPr lang="en-US" sz="1800" dirty="0"/>
            <a:t>represented</a:t>
          </a:r>
        </a:p>
        <a:p>
          <a:r>
            <a:rPr lang="en-US" sz="1800" dirty="0"/>
            <a:t>TTUHSC</a:t>
          </a:r>
        </a:p>
        <a:p>
          <a:r>
            <a:rPr lang="en-US" sz="1800" dirty="0"/>
            <a:t>Dell</a:t>
          </a:r>
        </a:p>
        <a:p>
          <a:r>
            <a:rPr lang="en-US" sz="1800" dirty="0"/>
            <a:t>UT Houston</a:t>
          </a:r>
        </a:p>
        <a:p>
          <a:r>
            <a:rPr lang="en-US" sz="1800" dirty="0"/>
            <a:t>UTSA</a:t>
          </a:r>
        </a:p>
        <a:p>
          <a:r>
            <a:rPr lang="en-US" sz="1800" dirty="0"/>
            <a:t>UTSW</a:t>
          </a:r>
        </a:p>
        <a:p>
          <a:endParaRPr lang="en-US" sz="1700" dirty="0"/>
        </a:p>
        <a:p>
          <a:endParaRPr lang="en-US" sz="1700" dirty="0"/>
        </a:p>
        <a:p>
          <a:r>
            <a:rPr lang="en-US" sz="1700" dirty="0"/>
            <a:t> </a:t>
          </a:r>
        </a:p>
      </dgm:t>
    </dgm:pt>
    <dgm:pt modelId="{04B7BB22-37D0-4CBA-B434-AEF7F62617D0}" type="parTrans" cxnId="{B512FB2D-9CE9-4D41-8773-0CD449110060}">
      <dgm:prSet/>
      <dgm:spPr/>
      <dgm:t>
        <a:bodyPr/>
        <a:lstStyle/>
        <a:p>
          <a:endParaRPr lang="en-US"/>
        </a:p>
      </dgm:t>
    </dgm:pt>
    <dgm:pt modelId="{73B385ED-ADFE-45F6-A0EF-32CF617B3909}" type="sibTrans" cxnId="{B512FB2D-9CE9-4D41-8773-0CD449110060}">
      <dgm:prSet/>
      <dgm:spPr/>
      <dgm:t>
        <a:bodyPr/>
        <a:lstStyle/>
        <a:p>
          <a:endParaRPr lang="en-US"/>
        </a:p>
      </dgm:t>
    </dgm:pt>
    <dgm:pt modelId="{3C549A01-013E-4AC0-9397-8034DB2128B2}">
      <dgm:prSet custT="1"/>
      <dgm:spPr/>
      <dgm:t>
        <a:bodyPr/>
        <a:lstStyle/>
        <a:p>
          <a:endParaRPr lang="en-US" sz="900" dirty="0"/>
        </a:p>
        <a:p>
          <a:endParaRPr lang="en-US" sz="1200" dirty="0"/>
        </a:p>
        <a:p>
          <a:r>
            <a:rPr lang="en-US" sz="1800" dirty="0"/>
            <a:t>August</a:t>
          </a:r>
        </a:p>
        <a:p>
          <a:r>
            <a:rPr lang="en-US" sz="1800" dirty="0"/>
            <a:t>2022</a:t>
          </a:r>
        </a:p>
        <a:p>
          <a:r>
            <a:rPr lang="en-US" sz="1800" dirty="0"/>
            <a:t>HRIs</a:t>
          </a:r>
        </a:p>
        <a:p>
          <a:r>
            <a:rPr lang="en-US" sz="1800" dirty="0"/>
            <a:t>represented</a:t>
          </a:r>
        </a:p>
        <a:p>
          <a:r>
            <a:rPr lang="en-US" sz="1800" dirty="0"/>
            <a:t>UTSA</a:t>
          </a:r>
        </a:p>
        <a:p>
          <a:r>
            <a:rPr lang="en-US" sz="1800" dirty="0"/>
            <a:t>UTMB</a:t>
          </a:r>
        </a:p>
        <a:p>
          <a:r>
            <a:rPr lang="en-US" sz="1800" dirty="0"/>
            <a:t>UTSW</a:t>
          </a:r>
        </a:p>
        <a:p>
          <a:r>
            <a:rPr lang="en-US" sz="1800" dirty="0"/>
            <a:t>UT Houston</a:t>
          </a:r>
        </a:p>
        <a:p>
          <a:endParaRPr lang="en-US" sz="1800" dirty="0"/>
        </a:p>
        <a:p>
          <a:endParaRPr lang="en-US" sz="1800" dirty="0"/>
        </a:p>
        <a:p>
          <a:endParaRPr lang="en-US" sz="1300" dirty="0"/>
        </a:p>
      </dgm:t>
    </dgm:pt>
    <dgm:pt modelId="{528C1FC8-8719-4E2B-8215-D2B4AF5118DA}" type="parTrans" cxnId="{38CDF6D7-48F3-4046-94E9-56D2B87B6F14}">
      <dgm:prSet/>
      <dgm:spPr/>
      <dgm:t>
        <a:bodyPr/>
        <a:lstStyle/>
        <a:p>
          <a:endParaRPr lang="en-US"/>
        </a:p>
      </dgm:t>
    </dgm:pt>
    <dgm:pt modelId="{D027D3FF-46BE-4493-91EA-D0990BF30888}" type="sibTrans" cxnId="{38CDF6D7-48F3-4046-94E9-56D2B87B6F14}">
      <dgm:prSet/>
      <dgm:spPr/>
      <dgm:t>
        <a:bodyPr/>
        <a:lstStyle/>
        <a:p>
          <a:endParaRPr lang="en-US"/>
        </a:p>
      </dgm:t>
    </dgm:pt>
    <dgm:pt modelId="{4C6B7004-F73C-4815-948E-495B67852D28}">
      <dgm:prSet custT="1"/>
      <dgm:spPr/>
      <dgm:t>
        <a:bodyPr/>
        <a:lstStyle/>
        <a:p>
          <a:endParaRPr lang="en-US" sz="1800" dirty="0"/>
        </a:p>
        <a:p>
          <a:endParaRPr lang="en-US" sz="1800" dirty="0"/>
        </a:p>
        <a:p>
          <a:r>
            <a:rPr lang="en-US" sz="1800" dirty="0"/>
            <a:t>September</a:t>
          </a:r>
        </a:p>
        <a:p>
          <a:r>
            <a:rPr lang="en-US" sz="1800" dirty="0"/>
            <a:t>2022</a:t>
          </a:r>
        </a:p>
        <a:p>
          <a:r>
            <a:rPr lang="en-US" sz="1800" dirty="0"/>
            <a:t>HRIs </a:t>
          </a:r>
        </a:p>
        <a:p>
          <a:r>
            <a:rPr lang="en-US" sz="1800" dirty="0"/>
            <a:t>represented</a:t>
          </a:r>
        </a:p>
        <a:p>
          <a:r>
            <a:rPr lang="en-US" sz="1700" dirty="0"/>
            <a:t>TAMU</a:t>
          </a:r>
        </a:p>
        <a:p>
          <a:r>
            <a:rPr lang="en-US" sz="1700" dirty="0"/>
            <a:t>TTUHSC</a:t>
          </a:r>
        </a:p>
        <a:p>
          <a:r>
            <a:rPr lang="en-US" sz="1700" dirty="0"/>
            <a:t>UT Houston</a:t>
          </a:r>
        </a:p>
        <a:p>
          <a:r>
            <a:rPr lang="en-US" sz="1700" dirty="0"/>
            <a:t>UTSA</a:t>
          </a:r>
        </a:p>
        <a:p>
          <a:r>
            <a:rPr lang="en-US" sz="1700" dirty="0"/>
            <a:t>UT Tyler</a:t>
          </a:r>
        </a:p>
        <a:p>
          <a:r>
            <a:rPr lang="en-US" sz="1700" dirty="0"/>
            <a:t>UTSW</a:t>
          </a:r>
        </a:p>
        <a:p>
          <a:endParaRPr lang="en-US" sz="1700" dirty="0"/>
        </a:p>
        <a:p>
          <a:endParaRPr lang="en-US" sz="1700" dirty="0"/>
        </a:p>
      </dgm:t>
    </dgm:pt>
    <dgm:pt modelId="{0952F66F-4B9B-4B40-8FD2-D6C942299741}" type="parTrans" cxnId="{FB1F31CA-A2D7-4677-8590-9AC03EAF6AB6}">
      <dgm:prSet/>
      <dgm:spPr/>
      <dgm:t>
        <a:bodyPr/>
        <a:lstStyle/>
        <a:p>
          <a:endParaRPr lang="en-US"/>
        </a:p>
      </dgm:t>
    </dgm:pt>
    <dgm:pt modelId="{69119D7C-F885-43C1-A760-AF393C3218CA}" type="sibTrans" cxnId="{FB1F31CA-A2D7-4677-8590-9AC03EAF6AB6}">
      <dgm:prSet/>
      <dgm:spPr/>
      <dgm:t>
        <a:bodyPr/>
        <a:lstStyle/>
        <a:p>
          <a:endParaRPr lang="en-US"/>
        </a:p>
      </dgm:t>
    </dgm:pt>
    <dgm:pt modelId="{4ABE9623-5801-4321-B5C7-FBD29AA8CC02}" type="pres">
      <dgm:prSet presAssocID="{7AF65AAF-3195-4B99-A487-126C7E4517AC}" presName="Name0" presStyleCnt="0">
        <dgm:presLayoutVars>
          <dgm:dir/>
          <dgm:resizeHandles val="exact"/>
        </dgm:presLayoutVars>
      </dgm:prSet>
      <dgm:spPr/>
    </dgm:pt>
    <dgm:pt modelId="{89168637-09FD-41A3-8163-B504CDAD5815}" type="pres">
      <dgm:prSet presAssocID="{650A4E64-2A00-4BAE-9E0E-F6C1045335DA}" presName="composite" presStyleCnt="0"/>
      <dgm:spPr/>
    </dgm:pt>
    <dgm:pt modelId="{E71BF94F-48C1-409A-AED0-0D91C2509F8D}" type="pres">
      <dgm:prSet presAssocID="{650A4E64-2A00-4BAE-9E0E-F6C1045335DA}" presName="imagSh" presStyleLbl="bgImgPlace1" presStyleIdx="0" presStyleCnt="5"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A5B81952-292F-46B6-A9A3-4BDFAD1A943F}" type="pres">
      <dgm:prSet presAssocID="{650A4E64-2A00-4BAE-9E0E-F6C1045335DA}" presName="txNode" presStyleLbl="node1" presStyleIdx="0" presStyleCnt="5" custScaleY="210946" custLinFactNeighborX="-4294" custLinFactNeighborY="74250">
        <dgm:presLayoutVars>
          <dgm:bulletEnabled val="1"/>
        </dgm:presLayoutVars>
      </dgm:prSet>
      <dgm:spPr/>
    </dgm:pt>
    <dgm:pt modelId="{CC02A289-D819-4AB2-B547-DE2698243BEA}" type="pres">
      <dgm:prSet presAssocID="{2F0B89D0-91EB-400C-821B-A9C15CD4AC0D}" presName="sibTrans" presStyleLbl="sibTrans2D1" presStyleIdx="0" presStyleCnt="4"/>
      <dgm:spPr/>
    </dgm:pt>
    <dgm:pt modelId="{F8C5B6E7-AB4D-4951-8B71-81C1430D2BA3}" type="pres">
      <dgm:prSet presAssocID="{2F0B89D0-91EB-400C-821B-A9C15CD4AC0D}" presName="connTx" presStyleLbl="sibTrans2D1" presStyleIdx="0" presStyleCnt="4"/>
      <dgm:spPr/>
    </dgm:pt>
    <dgm:pt modelId="{22BD1AE1-20C5-411D-A144-115BA699227B}" type="pres">
      <dgm:prSet presAssocID="{A48C3CBB-4D2C-4F3C-AE83-6612456F8AAF}" presName="composite" presStyleCnt="0"/>
      <dgm:spPr/>
    </dgm:pt>
    <dgm:pt modelId="{C4FF462A-7366-4C82-9260-0E672964E3E0}" type="pres">
      <dgm:prSet presAssocID="{A48C3CBB-4D2C-4F3C-AE83-6612456F8AAF}" presName="imagSh" presStyleLbl="bgImgPlace1" presStyleIdx="1" presStyleCnt="5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49" r="845"/>
          </a:stretch>
        </a:blipFill>
      </dgm:spPr>
    </dgm:pt>
    <dgm:pt modelId="{1CA5C6CC-6E58-4A4E-BDAA-20B8791C9759}" type="pres">
      <dgm:prSet presAssocID="{A48C3CBB-4D2C-4F3C-AE83-6612456F8AAF}" presName="txNode" presStyleLbl="node1" presStyleIdx="1" presStyleCnt="5" custScaleY="209570" custLinFactNeighborY="74247">
        <dgm:presLayoutVars>
          <dgm:bulletEnabled val="1"/>
        </dgm:presLayoutVars>
      </dgm:prSet>
      <dgm:spPr/>
    </dgm:pt>
    <dgm:pt modelId="{F04FAFC6-0295-445C-AFDD-5003530F0B30}" type="pres">
      <dgm:prSet presAssocID="{B1CE211E-CA84-4ED4-A0C3-3B100C836765}" presName="sibTrans" presStyleLbl="sibTrans2D1" presStyleIdx="1" presStyleCnt="4"/>
      <dgm:spPr/>
    </dgm:pt>
    <dgm:pt modelId="{627A73B2-795F-47C7-8973-1CF7F08B8FC0}" type="pres">
      <dgm:prSet presAssocID="{B1CE211E-CA84-4ED4-A0C3-3B100C836765}" presName="connTx" presStyleLbl="sibTrans2D1" presStyleIdx="1" presStyleCnt="4"/>
      <dgm:spPr/>
    </dgm:pt>
    <dgm:pt modelId="{6DEB0E7A-6CA3-42E3-A9F0-81FF96E226DE}" type="pres">
      <dgm:prSet presAssocID="{EBCFD6AF-CC01-4691-90A9-DCD220B7EBE5}" presName="composite" presStyleCnt="0"/>
      <dgm:spPr/>
    </dgm:pt>
    <dgm:pt modelId="{D90E3968-6A5A-49A4-8795-F8B469A11DBF}" type="pres">
      <dgm:prSet presAssocID="{EBCFD6AF-CC01-4691-90A9-DCD220B7EBE5}" presName="imagSh" presStyleLbl="bgImgPlace1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2000" r="-22000"/>
          </a:stretch>
        </a:blipFill>
      </dgm:spPr>
    </dgm:pt>
    <dgm:pt modelId="{DD3479D9-E523-4CD6-B28F-2919001380DA}" type="pres">
      <dgm:prSet presAssocID="{EBCFD6AF-CC01-4691-90A9-DCD220B7EBE5}" presName="txNode" presStyleLbl="node1" presStyleIdx="2" presStyleCnt="5" custScaleY="209570" custLinFactNeighborX="-643" custLinFactNeighborY="74247">
        <dgm:presLayoutVars>
          <dgm:bulletEnabled val="1"/>
        </dgm:presLayoutVars>
      </dgm:prSet>
      <dgm:spPr/>
    </dgm:pt>
    <dgm:pt modelId="{5C5CF3C8-85B8-41B8-94B2-6AD892DE2708}" type="pres">
      <dgm:prSet presAssocID="{73B385ED-ADFE-45F6-A0EF-32CF617B3909}" presName="sibTrans" presStyleLbl="sibTrans2D1" presStyleIdx="2" presStyleCnt="4"/>
      <dgm:spPr/>
    </dgm:pt>
    <dgm:pt modelId="{4141093E-74B9-40E8-8804-867457608A8F}" type="pres">
      <dgm:prSet presAssocID="{73B385ED-ADFE-45F6-A0EF-32CF617B3909}" presName="connTx" presStyleLbl="sibTrans2D1" presStyleIdx="2" presStyleCnt="4"/>
      <dgm:spPr/>
    </dgm:pt>
    <dgm:pt modelId="{98096EBE-9E3C-4308-9DDD-478CC2E2BA8C}" type="pres">
      <dgm:prSet presAssocID="{3C549A01-013E-4AC0-9397-8034DB2128B2}" presName="composite" presStyleCnt="0"/>
      <dgm:spPr/>
    </dgm:pt>
    <dgm:pt modelId="{8E26FE91-1A20-48E5-B43B-45828B83DBC5}" type="pres">
      <dgm:prSet presAssocID="{3C549A01-013E-4AC0-9397-8034DB2128B2}" presName="imagSh" presStyleLbl="bgImgPlace1" presStyleIdx="3" presStyleCnt="5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22" r="-925"/>
          </a:stretch>
        </a:blipFill>
      </dgm:spPr>
    </dgm:pt>
    <dgm:pt modelId="{83D7C908-8DC6-4CA9-9D92-D7B2578E7E60}" type="pres">
      <dgm:prSet presAssocID="{3C549A01-013E-4AC0-9397-8034DB2128B2}" presName="txNode" presStyleLbl="node1" presStyleIdx="3" presStyleCnt="5" custScaleY="208361" custLinFactNeighborX="1359" custLinFactNeighborY="74247">
        <dgm:presLayoutVars>
          <dgm:bulletEnabled val="1"/>
        </dgm:presLayoutVars>
      </dgm:prSet>
      <dgm:spPr/>
    </dgm:pt>
    <dgm:pt modelId="{CFA407D1-8AE7-4FB3-A764-609971B85093}" type="pres">
      <dgm:prSet presAssocID="{D027D3FF-46BE-4493-91EA-D0990BF30888}" presName="sibTrans" presStyleLbl="sibTrans2D1" presStyleIdx="3" presStyleCnt="4"/>
      <dgm:spPr/>
    </dgm:pt>
    <dgm:pt modelId="{985740F3-8AA2-4FC1-B32B-D9F85A96056F}" type="pres">
      <dgm:prSet presAssocID="{D027D3FF-46BE-4493-91EA-D0990BF30888}" presName="connTx" presStyleLbl="sibTrans2D1" presStyleIdx="3" presStyleCnt="4"/>
      <dgm:spPr/>
    </dgm:pt>
    <dgm:pt modelId="{FC3BEF8F-80F5-4453-9FE7-191F48DC37A9}" type="pres">
      <dgm:prSet presAssocID="{4C6B7004-F73C-4815-948E-495B67852D28}" presName="composite" presStyleCnt="0"/>
      <dgm:spPr/>
    </dgm:pt>
    <dgm:pt modelId="{27EC75DE-B307-4431-8835-412A563F6938}" type="pres">
      <dgm:prSet presAssocID="{4C6B7004-F73C-4815-948E-495B67852D28}" presName="imagSh" presStyleLbl="bgImgPlace1" presStyleIdx="4" presStyleCnt="5"/>
      <dgm:spPr>
        <a:blipFill rotWithShape="1">
          <a:blip xmlns:r="http://schemas.openxmlformats.org/officeDocument/2006/relationships" r:embed="rId5"/>
          <a:srcRect/>
          <a:stretch>
            <a:fillRect/>
          </a:stretch>
        </a:blipFill>
      </dgm:spPr>
    </dgm:pt>
    <dgm:pt modelId="{DE24444C-C6F8-4578-8B72-F273B1A5EBC2}" type="pres">
      <dgm:prSet presAssocID="{4C6B7004-F73C-4815-948E-495B67852D28}" presName="txNode" presStyleLbl="node1" presStyleIdx="4" presStyleCnt="5" custScaleY="209570" custLinFactNeighborX="428" custLinFactNeighborY="74247">
        <dgm:presLayoutVars>
          <dgm:bulletEnabled val="1"/>
        </dgm:presLayoutVars>
      </dgm:prSet>
      <dgm:spPr/>
    </dgm:pt>
  </dgm:ptLst>
  <dgm:cxnLst>
    <dgm:cxn modelId="{86DA4505-8D43-496A-A76E-53056862F179}" type="presOf" srcId="{D027D3FF-46BE-4493-91EA-D0990BF30888}" destId="{CFA407D1-8AE7-4FB3-A764-609971B85093}" srcOrd="0" destOrd="0" presId="urn:microsoft.com/office/officeart/2005/8/layout/hProcess10"/>
    <dgm:cxn modelId="{72FD560C-7077-48BB-AE6E-93B78E91C6F9}" srcId="{7AF65AAF-3195-4B99-A487-126C7E4517AC}" destId="{A48C3CBB-4D2C-4F3C-AE83-6612456F8AAF}" srcOrd="1" destOrd="0" parTransId="{775E1599-245C-4D72-A3C4-D6DBC50F07FB}" sibTransId="{B1CE211E-CA84-4ED4-A0C3-3B100C836765}"/>
    <dgm:cxn modelId="{17042A10-DC67-4979-A3C4-8CF59AC80764}" type="presOf" srcId="{4C6B7004-F73C-4815-948E-495B67852D28}" destId="{DE24444C-C6F8-4578-8B72-F273B1A5EBC2}" srcOrd="0" destOrd="0" presId="urn:microsoft.com/office/officeart/2005/8/layout/hProcess10"/>
    <dgm:cxn modelId="{B512FB2D-9CE9-4D41-8773-0CD449110060}" srcId="{7AF65AAF-3195-4B99-A487-126C7E4517AC}" destId="{EBCFD6AF-CC01-4691-90A9-DCD220B7EBE5}" srcOrd="2" destOrd="0" parTransId="{04B7BB22-37D0-4CBA-B434-AEF7F62617D0}" sibTransId="{73B385ED-ADFE-45F6-A0EF-32CF617B3909}"/>
    <dgm:cxn modelId="{81DC9A2F-0DD8-4A3C-8BA8-FD0DE09D1EC5}" srcId="{7AF65AAF-3195-4B99-A487-126C7E4517AC}" destId="{650A4E64-2A00-4BAE-9E0E-F6C1045335DA}" srcOrd="0" destOrd="0" parTransId="{2FD2FF7D-3DD9-457B-AEC5-FF0AFB3AE445}" sibTransId="{2F0B89D0-91EB-400C-821B-A9C15CD4AC0D}"/>
    <dgm:cxn modelId="{D247BD2F-0FB3-447B-BA82-426E185BCCD8}" type="presOf" srcId="{2F0B89D0-91EB-400C-821B-A9C15CD4AC0D}" destId="{CC02A289-D819-4AB2-B547-DE2698243BEA}" srcOrd="0" destOrd="0" presId="urn:microsoft.com/office/officeart/2005/8/layout/hProcess10"/>
    <dgm:cxn modelId="{0C04AD37-A55E-4B5A-AFEC-5D56B586A8E4}" type="presOf" srcId="{650A4E64-2A00-4BAE-9E0E-F6C1045335DA}" destId="{A5B81952-292F-46B6-A9A3-4BDFAD1A943F}" srcOrd="0" destOrd="0" presId="urn:microsoft.com/office/officeart/2005/8/layout/hProcess10"/>
    <dgm:cxn modelId="{0DAF0139-942B-4A3C-9D45-120954B097BC}" type="presOf" srcId="{7AF65AAF-3195-4B99-A487-126C7E4517AC}" destId="{4ABE9623-5801-4321-B5C7-FBD29AA8CC02}" srcOrd="0" destOrd="0" presId="urn:microsoft.com/office/officeart/2005/8/layout/hProcess10"/>
    <dgm:cxn modelId="{CFF47361-56B2-448A-9CE6-695BF3A8A1EA}" type="presOf" srcId="{EBCFD6AF-CC01-4691-90A9-DCD220B7EBE5}" destId="{DD3479D9-E523-4CD6-B28F-2919001380DA}" srcOrd="0" destOrd="0" presId="urn:microsoft.com/office/officeart/2005/8/layout/hProcess10"/>
    <dgm:cxn modelId="{F145E768-65E4-430C-8EF2-55CEE68590BD}" type="presOf" srcId="{B1CE211E-CA84-4ED4-A0C3-3B100C836765}" destId="{627A73B2-795F-47C7-8973-1CF7F08B8FC0}" srcOrd="1" destOrd="0" presId="urn:microsoft.com/office/officeart/2005/8/layout/hProcess10"/>
    <dgm:cxn modelId="{C6DE9378-7C08-483D-9A4C-519E1462969C}" type="presOf" srcId="{D027D3FF-46BE-4493-91EA-D0990BF30888}" destId="{985740F3-8AA2-4FC1-B32B-D9F85A96056F}" srcOrd="1" destOrd="0" presId="urn:microsoft.com/office/officeart/2005/8/layout/hProcess10"/>
    <dgm:cxn modelId="{E88AFA83-ABCC-4603-A56F-AA89E560AD90}" type="presOf" srcId="{B1CE211E-CA84-4ED4-A0C3-3B100C836765}" destId="{F04FAFC6-0295-445C-AFDD-5003530F0B30}" srcOrd="0" destOrd="0" presId="urn:microsoft.com/office/officeart/2005/8/layout/hProcess10"/>
    <dgm:cxn modelId="{7E657785-8FAB-4D15-9DE3-574ED3062124}" type="presOf" srcId="{73B385ED-ADFE-45F6-A0EF-32CF617B3909}" destId="{5C5CF3C8-85B8-41B8-94B2-6AD892DE2708}" srcOrd="0" destOrd="0" presId="urn:microsoft.com/office/officeart/2005/8/layout/hProcess10"/>
    <dgm:cxn modelId="{EFD5DF85-B026-4353-936F-D124383EB6F1}" type="presOf" srcId="{2F0B89D0-91EB-400C-821B-A9C15CD4AC0D}" destId="{F8C5B6E7-AB4D-4951-8B71-81C1430D2BA3}" srcOrd="1" destOrd="0" presId="urn:microsoft.com/office/officeart/2005/8/layout/hProcess10"/>
    <dgm:cxn modelId="{0FF8DAB7-9CC8-4602-B2D2-D685007E2EA3}" type="presOf" srcId="{A48C3CBB-4D2C-4F3C-AE83-6612456F8AAF}" destId="{1CA5C6CC-6E58-4A4E-BDAA-20B8791C9759}" srcOrd="0" destOrd="0" presId="urn:microsoft.com/office/officeart/2005/8/layout/hProcess10"/>
    <dgm:cxn modelId="{FB1F31CA-A2D7-4677-8590-9AC03EAF6AB6}" srcId="{7AF65AAF-3195-4B99-A487-126C7E4517AC}" destId="{4C6B7004-F73C-4815-948E-495B67852D28}" srcOrd="4" destOrd="0" parTransId="{0952F66F-4B9B-4B40-8FD2-D6C942299741}" sibTransId="{69119D7C-F885-43C1-A760-AF393C3218CA}"/>
    <dgm:cxn modelId="{38CDF6D7-48F3-4046-94E9-56D2B87B6F14}" srcId="{7AF65AAF-3195-4B99-A487-126C7E4517AC}" destId="{3C549A01-013E-4AC0-9397-8034DB2128B2}" srcOrd="3" destOrd="0" parTransId="{528C1FC8-8719-4E2B-8215-D2B4AF5118DA}" sibTransId="{D027D3FF-46BE-4493-91EA-D0990BF30888}"/>
    <dgm:cxn modelId="{DD6462DE-159F-473E-92C8-F52727414595}" type="presOf" srcId="{73B385ED-ADFE-45F6-A0EF-32CF617B3909}" destId="{4141093E-74B9-40E8-8804-867457608A8F}" srcOrd="1" destOrd="0" presId="urn:microsoft.com/office/officeart/2005/8/layout/hProcess10"/>
    <dgm:cxn modelId="{118AB6E9-E6D7-4E5A-A4D2-5DE2F6EFE05B}" type="presOf" srcId="{3C549A01-013E-4AC0-9397-8034DB2128B2}" destId="{83D7C908-8DC6-4CA9-9D92-D7B2578E7E60}" srcOrd="0" destOrd="0" presId="urn:microsoft.com/office/officeart/2005/8/layout/hProcess10"/>
    <dgm:cxn modelId="{9F90A9C5-723C-43BD-A593-B1F58DC0CF18}" type="presParOf" srcId="{4ABE9623-5801-4321-B5C7-FBD29AA8CC02}" destId="{89168637-09FD-41A3-8163-B504CDAD5815}" srcOrd="0" destOrd="0" presId="urn:microsoft.com/office/officeart/2005/8/layout/hProcess10"/>
    <dgm:cxn modelId="{A1F082E2-CFFA-4AC2-8E46-D510E47421D1}" type="presParOf" srcId="{89168637-09FD-41A3-8163-B504CDAD5815}" destId="{E71BF94F-48C1-409A-AED0-0D91C2509F8D}" srcOrd="0" destOrd="0" presId="urn:microsoft.com/office/officeart/2005/8/layout/hProcess10"/>
    <dgm:cxn modelId="{EA368FD6-AF7A-4647-BEF4-2250F6B6EE8F}" type="presParOf" srcId="{89168637-09FD-41A3-8163-B504CDAD5815}" destId="{A5B81952-292F-46B6-A9A3-4BDFAD1A943F}" srcOrd="1" destOrd="0" presId="urn:microsoft.com/office/officeart/2005/8/layout/hProcess10"/>
    <dgm:cxn modelId="{6E5B7AA7-2246-4284-91CA-A93164A8E1FF}" type="presParOf" srcId="{4ABE9623-5801-4321-B5C7-FBD29AA8CC02}" destId="{CC02A289-D819-4AB2-B547-DE2698243BEA}" srcOrd="1" destOrd="0" presId="urn:microsoft.com/office/officeart/2005/8/layout/hProcess10"/>
    <dgm:cxn modelId="{662CBAEE-58C2-44C2-ACE2-773E24DDBE76}" type="presParOf" srcId="{CC02A289-D819-4AB2-B547-DE2698243BEA}" destId="{F8C5B6E7-AB4D-4951-8B71-81C1430D2BA3}" srcOrd="0" destOrd="0" presId="urn:microsoft.com/office/officeart/2005/8/layout/hProcess10"/>
    <dgm:cxn modelId="{9EA9F4D4-CA4A-47D4-B8F8-5732CE5654AD}" type="presParOf" srcId="{4ABE9623-5801-4321-B5C7-FBD29AA8CC02}" destId="{22BD1AE1-20C5-411D-A144-115BA699227B}" srcOrd="2" destOrd="0" presId="urn:microsoft.com/office/officeart/2005/8/layout/hProcess10"/>
    <dgm:cxn modelId="{CBACDD17-D925-4BAA-9A89-9234914D8988}" type="presParOf" srcId="{22BD1AE1-20C5-411D-A144-115BA699227B}" destId="{C4FF462A-7366-4C82-9260-0E672964E3E0}" srcOrd="0" destOrd="0" presId="urn:microsoft.com/office/officeart/2005/8/layout/hProcess10"/>
    <dgm:cxn modelId="{482E52E9-77F7-493B-BA14-A380E923F4E6}" type="presParOf" srcId="{22BD1AE1-20C5-411D-A144-115BA699227B}" destId="{1CA5C6CC-6E58-4A4E-BDAA-20B8791C9759}" srcOrd="1" destOrd="0" presId="urn:microsoft.com/office/officeart/2005/8/layout/hProcess10"/>
    <dgm:cxn modelId="{591031A2-D83E-481C-B5D5-D5F9EC7E0ABD}" type="presParOf" srcId="{4ABE9623-5801-4321-B5C7-FBD29AA8CC02}" destId="{F04FAFC6-0295-445C-AFDD-5003530F0B30}" srcOrd="3" destOrd="0" presId="urn:microsoft.com/office/officeart/2005/8/layout/hProcess10"/>
    <dgm:cxn modelId="{D892D7E8-C6A8-4869-B6F6-0724FA512733}" type="presParOf" srcId="{F04FAFC6-0295-445C-AFDD-5003530F0B30}" destId="{627A73B2-795F-47C7-8973-1CF7F08B8FC0}" srcOrd="0" destOrd="0" presId="urn:microsoft.com/office/officeart/2005/8/layout/hProcess10"/>
    <dgm:cxn modelId="{5560836C-EC14-4FC1-B4BA-B9CF0BD418AA}" type="presParOf" srcId="{4ABE9623-5801-4321-B5C7-FBD29AA8CC02}" destId="{6DEB0E7A-6CA3-42E3-A9F0-81FF96E226DE}" srcOrd="4" destOrd="0" presId="urn:microsoft.com/office/officeart/2005/8/layout/hProcess10"/>
    <dgm:cxn modelId="{01E458BE-F928-45C4-95E5-937AF773D92E}" type="presParOf" srcId="{6DEB0E7A-6CA3-42E3-A9F0-81FF96E226DE}" destId="{D90E3968-6A5A-49A4-8795-F8B469A11DBF}" srcOrd="0" destOrd="0" presId="urn:microsoft.com/office/officeart/2005/8/layout/hProcess10"/>
    <dgm:cxn modelId="{76C1D1F8-AE40-47EA-B814-0FB07F2771D3}" type="presParOf" srcId="{6DEB0E7A-6CA3-42E3-A9F0-81FF96E226DE}" destId="{DD3479D9-E523-4CD6-B28F-2919001380DA}" srcOrd="1" destOrd="0" presId="urn:microsoft.com/office/officeart/2005/8/layout/hProcess10"/>
    <dgm:cxn modelId="{DFD91414-53D8-4E32-838D-193BD5C57121}" type="presParOf" srcId="{4ABE9623-5801-4321-B5C7-FBD29AA8CC02}" destId="{5C5CF3C8-85B8-41B8-94B2-6AD892DE2708}" srcOrd="5" destOrd="0" presId="urn:microsoft.com/office/officeart/2005/8/layout/hProcess10"/>
    <dgm:cxn modelId="{5F7D3FFA-6820-4067-9155-1A4623FA50B7}" type="presParOf" srcId="{5C5CF3C8-85B8-41B8-94B2-6AD892DE2708}" destId="{4141093E-74B9-40E8-8804-867457608A8F}" srcOrd="0" destOrd="0" presId="urn:microsoft.com/office/officeart/2005/8/layout/hProcess10"/>
    <dgm:cxn modelId="{C7AB04E2-7C44-4D6A-916F-785132555C88}" type="presParOf" srcId="{4ABE9623-5801-4321-B5C7-FBD29AA8CC02}" destId="{98096EBE-9E3C-4308-9DDD-478CC2E2BA8C}" srcOrd="6" destOrd="0" presId="urn:microsoft.com/office/officeart/2005/8/layout/hProcess10"/>
    <dgm:cxn modelId="{49A18952-5893-407E-87DE-D97F01F9BB93}" type="presParOf" srcId="{98096EBE-9E3C-4308-9DDD-478CC2E2BA8C}" destId="{8E26FE91-1A20-48E5-B43B-45828B83DBC5}" srcOrd="0" destOrd="0" presId="urn:microsoft.com/office/officeart/2005/8/layout/hProcess10"/>
    <dgm:cxn modelId="{86D21990-482B-40B7-A5F7-DE4DADA91183}" type="presParOf" srcId="{98096EBE-9E3C-4308-9DDD-478CC2E2BA8C}" destId="{83D7C908-8DC6-4CA9-9D92-D7B2578E7E60}" srcOrd="1" destOrd="0" presId="urn:microsoft.com/office/officeart/2005/8/layout/hProcess10"/>
    <dgm:cxn modelId="{FA39B8A5-98DE-402E-BD83-5FC1C2A07189}" type="presParOf" srcId="{4ABE9623-5801-4321-B5C7-FBD29AA8CC02}" destId="{CFA407D1-8AE7-4FB3-A764-609971B85093}" srcOrd="7" destOrd="0" presId="urn:microsoft.com/office/officeart/2005/8/layout/hProcess10"/>
    <dgm:cxn modelId="{F9F181ED-744C-45FF-9DA1-F37B2EDD6987}" type="presParOf" srcId="{CFA407D1-8AE7-4FB3-A764-609971B85093}" destId="{985740F3-8AA2-4FC1-B32B-D9F85A96056F}" srcOrd="0" destOrd="0" presId="urn:microsoft.com/office/officeart/2005/8/layout/hProcess10"/>
    <dgm:cxn modelId="{F0B812D5-1CF4-4AE3-9ED9-AF052CD9C865}" type="presParOf" srcId="{4ABE9623-5801-4321-B5C7-FBD29AA8CC02}" destId="{FC3BEF8F-80F5-4453-9FE7-191F48DC37A9}" srcOrd="8" destOrd="0" presId="urn:microsoft.com/office/officeart/2005/8/layout/hProcess10"/>
    <dgm:cxn modelId="{6B0D789C-8AAB-404B-9031-2B1FB4BE538B}" type="presParOf" srcId="{FC3BEF8F-80F5-4453-9FE7-191F48DC37A9}" destId="{27EC75DE-B307-4431-8835-412A563F6938}" srcOrd="0" destOrd="0" presId="urn:microsoft.com/office/officeart/2005/8/layout/hProcess10"/>
    <dgm:cxn modelId="{4990274A-B3A7-4647-A881-37DD96878152}" type="presParOf" srcId="{FC3BEF8F-80F5-4453-9FE7-191F48DC37A9}" destId="{DE24444C-C6F8-4578-8B72-F273B1A5EBC2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13065A-E6C7-4D8E-BB32-D59B38FF966E}" type="doc">
      <dgm:prSet loTypeId="urn:microsoft.com/office/officeart/2005/8/layout/equation2" loCatId="process" qsTypeId="urn:microsoft.com/office/officeart/2005/8/quickstyle/simple1" qsCatId="simple" csTypeId="urn:microsoft.com/office/officeart/2005/8/colors/accent1_4" csCatId="accent1" phldr="1"/>
      <dgm:spPr/>
    </dgm:pt>
    <dgm:pt modelId="{3DEAD4BA-C1D4-4F53-A91F-B6D272E214D3}">
      <dgm:prSet phldrT="[Text]"/>
      <dgm:spPr/>
      <dgm:t>
        <a:bodyPr/>
        <a:lstStyle/>
        <a:p>
          <a:r>
            <a:rPr lang="en-US" dirty="0"/>
            <a:t>Spring 2022 </a:t>
          </a:r>
        </a:p>
        <a:p>
          <a:r>
            <a:rPr lang="en-US" dirty="0"/>
            <a:t>1,800</a:t>
          </a:r>
        </a:p>
      </dgm:t>
    </dgm:pt>
    <dgm:pt modelId="{4C370EB3-39D0-43D4-A67D-F2671450654D}" type="parTrans" cxnId="{49D93F0C-8A0A-43FD-847E-D1B621157E36}">
      <dgm:prSet/>
      <dgm:spPr/>
      <dgm:t>
        <a:bodyPr/>
        <a:lstStyle/>
        <a:p>
          <a:endParaRPr lang="en-US"/>
        </a:p>
      </dgm:t>
    </dgm:pt>
    <dgm:pt modelId="{97EF2EED-C455-423E-863A-E3C4678402BF}" type="sibTrans" cxnId="{49D93F0C-8A0A-43FD-847E-D1B621157E36}">
      <dgm:prSet/>
      <dgm:spPr/>
      <dgm:t>
        <a:bodyPr/>
        <a:lstStyle/>
        <a:p>
          <a:endParaRPr lang="en-US"/>
        </a:p>
      </dgm:t>
    </dgm:pt>
    <dgm:pt modelId="{E9772086-B9AE-4E19-AB76-C55233252D69}">
      <dgm:prSet phldrT="[Text]"/>
      <dgm:spPr/>
      <dgm:t>
        <a:bodyPr/>
        <a:lstStyle/>
        <a:p>
          <a:r>
            <a:rPr lang="en-US" dirty="0"/>
            <a:t>Fall  2022</a:t>
          </a:r>
        </a:p>
        <a:p>
          <a:r>
            <a:rPr lang="en-US" dirty="0"/>
            <a:t>300</a:t>
          </a:r>
        </a:p>
      </dgm:t>
    </dgm:pt>
    <dgm:pt modelId="{4447D80B-A165-4396-9A17-8DD269C5CD13}" type="parTrans" cxnId="{849A7FD9-5847-4822-AF32-2C4AB52A30E3}">
      <dgm:prSet/>
      <dgm:spPr/>
      <dgm:t>
        <a:bodyPr/>
        <a:lstStyle/>
        <a:p>
          <a:endParaRPr lang="en-US"/>
        </a:p>
      </dgm:t>
    </dgm:pt>
    <dgm:pt modelId="{9E3995BF-A777-490A-B9C9-B08468BB15BA}" type="sibTrans" cxnId="{849A7FD9-5847-4822-AF32-2C4AB52A30E3}">
      <dgm:prSet/>
      <dgm:spPr/>
      <dgm:t>
        <a:bodyPr/>
        <a:lstStyle/>
        <a:p>
          <a:endParaRPr lang="en-US"/>
        </a:p>
      </dgm:t>
    </dgm:pt>
    <dgm:pt modelId="{1E54C90B-1A63-42E1-864E-4438D9165129}">
      <dgm:prSet phldrT="[Text]"/>
      <dgm:spPr/>
      <dgm:t>
        <a:bodyPr/>
        <a:lstStyle/>
        <a:p>
          <a:r>
            <a:rPr lang="en-US" dirty="0"/>
            <a:t>2,100 students</a:t>
          </a:r>
        </a:p>
      </dgm:t>
    </dgm:pt>
    <dgm:pt modelId="{27260279-C99C-4F82-AC4B-34F2837DBC58}" type="parTrans" cxnId="{96A4B747-4742-4CD4-9C7A-20947E31747D}">
      <dgm:prSet/>
      <dgm:spPr/>
      <dgm:t>
        <a:bodyPr/>
        <a:lstStyle/>
        <a:p>
          <a:endParaRPr lang="en-US"/>
        </a:p>
      </dgm:t>
    </dgm:pt>
    <dgm:pt modelId="{0A5A13BA-B1D0-4E52-AE90-7837DB3D4FE1}" type="sibTrans" cxnId="{96A4B747-4742-4CD4-9C7A-20947E31747D}">
      <dgm:prSet/>
      <dgm:spPr/>
      <dgm:t>
        <a:bodyPr/>
        <a:lstStyle/>
        <a:p>
          <a:endParaRPr lang="en-US"/>
        </a:p>
      </dgm:t>
    </dgm:pt>
    <dgm:pt modelId="{D2A95BA0-CC82-4F19-8D4B-BA42A3F1D2CA}" type="pres">
      <dgm:prSet presAssocID="{0413065A-E6C7-4D8E-BB32-D59B38FF966E}" presName="Name0" presStyleCnt="0">
        <dgm:presLayoutVars>
          <dgm:dir/>
          <dgm:resizeHandles val="exact"/>
        </dgm:presLayoutVars>
      </dgm:prSet>
      <dgm:spPr/>
    </dgm:pt>
    <dgm:pt modelId="{3E78DCA3-9CE6-4A8B-A8F1-68AFE934A833}" type="pres">
      <dgm:prSet presAssocID="{0413065A-E6C7-4D8E-BB32-D59B38FF966E}" presName="vNodes" presStyleCnt="0"/>
      <dgm:spPr/>
    </dgm:pt>
    <dgm:pt modelId="{5C8A3D0C-DC2B-4ABC-A0AE-F680A2EAF4D5}" type="pres">
      <dgm:prSet presAssocID="{3DEAD4BA-C1D4-4F53-A91F-B6D272E214D3}" presName="node" presStyleLbl="node1" presStyleIdx="0" presStyleCnt="3">
        <dgm:presLayoutVars>
          <dgm:bulletEnabled val="1"/>
        </dgm:presLayoutVars>
      </dgm:prSet>
      <dgm:spPr/>
    </dgm:pt>
    <dgm:pt modelId="{47DB50D2-3EEC-4DBA-87F1-ABFF51DBB297}" type="pres">
      <dgm:prSet presAssocID="{97EF2EED-C455-423E-863A-E3C4678402BF}" presName="spacerT" presStyleCnt="0"/>
      <dgm:spPr/>
    </dgm:pt>
    <dgm:pt modelId="{19D74586-A73F-4BAB-B9AD-7535BCCA480E}" type="pres">
      <dgm:prSet presAssocID="{97EF2EED-C455-423E-863A-E3C4678402BF}" presName="sibTrans" presStyleLbl="sibTrans2D1" presStyleIdx="0" presStyleCnt="2"/>
      <dgm:spPr/>
    </dgm:pt>
    <dgm:pt modelId="{F39C13B9-2467-4715-B9BB-5BC30076BCF3}" type="pres">
      <dgm:prSet presAssocID="{97EF2EED-C455-423E-863A-E3C4678402BF}" presName="spacerB" presStyleCnt="0"/>
      <dgm:spPr/>
    </dgm:pt>
    <dgm:pt modelId="{75C31BE9-B889-45F5-8E05-2A4D90AAC729}" type="pres">
      <dgm:prSet presAssocID="{E9772086-B9AE-4E19-AB76-C55233252D69}" presName="node" presStyleLbl="node1" presStyleIdx="1" presStyleCnt="3">
        <dgm:presLayoutVars>
          <dgm:bulletEnabled val="1"/>
        </dgm:presLayoutVars>
      </dgm:prSet>
      <dgm:spPr/>
    </dgm:pt>
    <dgm:pt modelId="{AE5219D6-DE88-4E05-BCF4-08F994FDF872}" type="pres">
      <dgm:prSet presAssocID="{0413065A-E6C7-4D8E-BB32-D59B38FF966E}" presName="sibTransLast" presStyleLbl="sibTrans2D1" presStyleIdx="1" presStyleCnt="2"/>
      <dgm:spPr/>
    </dgm:pt>
    <dgm:pt modelId="{B81D5AB8-FECE-4665-A217-B87074EF4FE5}" type="pres">
      <dgm:prSet presAssocID="{0413065A-E6C7-4D8E-BB32-D59B38FF966E}" presName="connectorText" presStyleLbl="sibTrans2D1" presStyleIdx="1" presStyleCnt="2"/>
      <dgm:spPr/>
    </dgm:pt>
    <dgm:pt modelId="{C60E1BB9-EEB9-4CE3-A44A-1C8E5FFC5E45}" type="pres">
      <dgm:prSet presAssocID="{0413065A-E6C7-4D8E-BB32-D59B38FF966E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49D93F0C-8A0A-43FD-847E-D1B621157E36}" srcId="{0413065A-E6C7-4D8E-BB32-D59B38FF966E}" destId="{3DEAD4BA-C1D4-4F53-A91F-B6D272E214D3}" srcOrd="0" destOrd="0" parTransId="{4C370EB3-39D0-43D4-A67D-F2671450654D}" sibTransId="{97EF2EED-C455-423E-863A-E3C4678402BF}"/>
    <dgm:cxn modelId="{6ACEEB32-29AC-4CAB-B0D8-8400A279A763}" type="presOf" srcId="{97EF2EED-C455-423E-863A-E3C4678402BF}" destId="{19D74586-A73F-4BAB-B9AD-7535BCCA480E}" srcOrd="0" destOrd="0" presId="urn:microsoft.com/office/officeart/2005/8/layout/equation2"/>
    <dgm:cxn modelId="{8128EA37-B0F2-4B4A-8BE1-CD42D8E04BA7}" type="presOf" srcId="{1E54C90B-1A63-42E1-864E-4438D9165129}" destId="{C60E1BB9-EEB9-4CE3-A44A-1C8E5FFC5E45}" srcOrd="0" destOrd="0" presId="urn:microsoft.com/office/officeart/2005/8/layout/equation2"/>
    <dgm:cxn modelId="{96A4B747-4742-4CD4-9C7A-20947E31747D}" srcId="{0413065A-E6C7-4D8E-BB32-D59B38FF966E}" destId="{1E54C90B-1A63-42E1-864E-4438D9165129}" srcOrd="2" destOrd="0" parTransId="{27260279-C99C-4F82-AC4B-34F2837DBC58}" sibTransId="{0A5A13BA-B1D0-4E52-AE90-7837DB3D4FE1}"/>
    <dgm:cxn modelId="{2FCB3954-E78B-420D-A5B1-460184A86961}" type="presOf" srcId="{9E3995BF-A777-490A-B9C9-B08468BB15BA}" destId="{B81D5AB8-FECE-4665-A217-B87074EF4FE5}" srcOrd="1" destOrd="0" presId="urn:microsoft.com/office/officeart/2005/8/layout/equation2"/>
    <dgm:cxn modelId="{074848B5-CAF1-431D-99D9-078EB7FEDD86}" type="presOf" srcId="{3DEAD4BA-C1D4-4F53-A91F-B6D272E214D3}" destId="{5C8A3D0C-DC2B-4ABC-A0AE-F680A2EAF4D5}" srcOrd="0" destOrd="0" presId="urn:microsoft.com/office/officeart/2005/8/layout/equation2"/>
    <dgm:cxn modelId="{34BE2ABB-AAFB-4D72-A54D-DF750A389289}" type="presOf" srcId="{9E3995BF-A777-490A-B9C9-B08468BB15BA}" destId="{AE5219D6-DE88-4E05-BCF4-08F994FDF872}" srcOrd="0" destOrd="0" presId="urn:microsoft.com/office/officeart/2005/8/layout/equation2"/>
    <dgm:cxn modelId="{849A7FD9-5847-4822-AF32-2C4AB52A30E3}" srcId="{0413065A-E6C7-4D8E-BB32-D59B38FF966E}" destId="{E9772086-B9AE-4E19-AB76-C55233252D69}" srcOrd="1" destOrd="0" parTransId="{4447D80B-A165-4396-9A17-8DD269C5CD13}" sibTransId="{9E3995BF-A777-490A-B9C9-B08468BB15BA}"/>
    <dgm:cxn modelId="{18D322F3-D4A1-4AD7-8AB5-0DBD84185C59}" type="presOf" srcId="{0413065A-E6C7-4D8E-BB32-D59B38FF966E}" destId="{D2A95BA0-CC82-4F19-8D4B-BA42A3F1D2CA}" srcOrd="0" destOrd="0" presId="urn:microsoft.com/office/officeart/2005/8/layout/equation2"/>
    <dgm:cxn modelId="{3DBD8BFB-2940-4FFC-9812-98993F6F6091}" type="presOf" srcId="{E9772086-B9AE-4E19-AB76-C55233252D69}" destId="{75C31BE9-B889-45F5-8E05-2A4D90AAC729}" srcOrd="0" destOrd="0" presId="urn:microsoft.com/office/officeart/2005/8/layout/equation2"/>
    <dgm:cxn modelId="{1314E02B-57CE-472F-BD60-B742993C2769}" type="presParOf" srcId="{D2A95BA0-CC82-4F19-8D4B-BA42A3F1D2CA}" destId="{3E78DCA3-9CE6-4A8B-A8F1-68AFE934A833}" srcOrd="0" destOrd="0" presId="urn:microsoft.com/office/officeart/2005/8/layout/equation2"/>
    <dgm:cxn modelId="{3079211A-77CB-4595-807F-C5C058078651}" type="presParOf" srcId="{3E78DCA3-9CE6-4A8B-A8F1-68AFE934A833}" destId="{5C8A3D0C-DC2B-4ABC-A0AE-F680A2EAF4D5}" srcOrd="0" destOrd="0" presId="urn:microsoft.com/office/officeart/2005/8/layout/equation2"/>
    <dgm:cxn modelId="{9295C27C-0E0E-4075-9DF4-7DC4B713519E}" type="presParOf" srcId="{3E78DCA3-9CE6-4A8B-A8F1-68AFE934A833}" destId="{47DB50D2-3EEC-4DBA-87F1-ABFF51DBB297}" srcOrd="1" destOrd="0" presId="urn:microsoft.com/office/officeart/2005/8/layout/equation2"/>
    <dgm:cxn modelId="{4AAFC768-A151-4471-8F61-7D792D8AF375}" type="presParOf" srcId="{3E78DCA3-9CE6-4A8B-A8F1-68AFE934A833}" destId="{19D74586-A73F-4BAB-B9AD-7535BCCA480E}" srcOrd="2" destOrd="0" presId="urn:microsoft.com/office/officeart/2005/8/layout/equation2"/>
    <dgm:cxn modelId="{B84D647F-A3B8-44A8-A5D3-C80B2AF39EB8}" type="presParOf" srcId="{3E78DCA3-9CE6-4A8B-A8F1-68AFE934A833}" destId="{F39C13B9-2467-4715-B9BB-5BC30076BCF3}" srcOrd="3" destOrd="0" presId="urn:microsoft.com/office/officeart/2005/8/layout/equation2"/>
    <dgm:cxn modelId="{23F9B977-92C4-499B-952A-35BD0378F964}" type="presParOf" srcId="{3E78DCA3-9CE6-4A8B-A8F1-68AFE934A833}" destId="{75C31BE9-B889-45F5-8E05-2A4D90AAC729}" srcOrd="4" destOrd="0" presId="urn:microsoft.com/office/officeart/2005/8/layout/equation2"/>
    <dgm:cxn modelId="{F279A1AC-F4D2-452C-A4A4-A4A846DB50BA}" type="presParOf" srcId="{D2A95BA0-CC82-4F19-8D4B-BA42A3F1D2CA}" destId="{AE5219D6-DE88-4E05-BCF4-08F994FDF872}" srcOrd="1" destOrd="0" presId="urn:microsoft.com/office/officeart/2005/8/layout/equation2"/>
    <dgm:cxn modelId="{E8FDA162-3984-48AA-AA88-208D982B597A}" type="presParOf" srcId="{AE5219D6-DE88-4E05-BCF4-08F994FDF872}" destId="{B81D5AB8-FECE-4665-A217-B87074EF4FE5}" srcOrd="0" destOrd="0" presId="urn:microsoft.com/office/officeart/2005/8/layout/equation2"/>
    <dgm:cxn modelId="{1EB20DF1-FE42-4BBB-A81A-1F4D70C37353}" type="presParOf" srcId="{D2A95BA0-CC82-4F19-8D4B-BA42A3F1D2CA}" destId="{C60E1BB9-EEB9-4CE3-A44A-1C8E5FFC5E4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13065A-E6C7-4D8E-BB32-D59B38FF966E}" type="doc">
      <dgm:prSet loTypeId="urn:microsoft.com/office/officeart/2005/8/layout/equation2" loCatId="process" qsTypeId="urn:microsoft.com/office/officeart/2005/8/quickstyle/simple1" qsCatId="simple" csTypeId="urn:microsoft.com/office/officeart/2005/8/colors/accent2_4" csCatId="accent2" phldr="1"/>
      <dgm:spPr/>
    </dgm:pt>
    <dgm:pt modelId="{3DEAD4BA-C1D4-4F53-A91F-B6D272E214D3}">
      <dgm:prSet phldrT="[Text]"/>
      <dgm:spPr/>
      <dgm:t>
        <a:bodyPr/>
        <a:lstStyle/>
        <a:p>
          <a:r>
            <a:rPr lang="en-US" dirty="0"/>
            <a:t>Spring 2022 </a:t>
          </a:r>
        </a:p>
        <a:p>
          <a:r>
            <a:rPr lang="en-US" dirty="0"/>
            <a:t>98</a:t>
          </a:r>
        </a:p>
      </dgm:t>
    </dgm:pt>
    <dgm:pt modelId="{4C370EB3-39D0-43D4-A67D-F2671450654D}" type="parTrans" cxnId="{49D93F0C-8A0A-43FD-847E-D1B621157E36}">
      <dgm:prSet/>
      <dgm:spPr/>
      <dgm:t>
        <a:bodyPr/>
        <a:lstStyle/>
        <a:p>
          <a:endParaRPr lang="en-US"/>
        </a:p>
      </dgm:t>
    </dgm:pt>
    <dgm:pt modelId="{97EF2EED-C455-423E-863A-E3C4678402BF}" type="sibTrans" cxnId="{49D93F0C-8A0A-43FD-847E-D1B621157E36}">
      <dgm:prSet/>
      <dgm:spPr/>
      <dgm:t>
        <a:bodyPr/>
        <a:lstStyle/>
        <a:p>
          <a:endParaRPr lang="en-US"/>
        </a:p>
      </dgm:t>
    </dgm:pt>
    <dgm:pt modelId="{E9772086-B9AE-4E19-AB76-C55233252D69}">
      <dgm:prSet phldrT="[Text]"/>
      <dgm:spPr/>
      <dgm:t>
        <a:bodyPr/>
        <a:lstStyle/>
        <a:p>
          <a:r>
            <a:rPr lang="en-US" dirty="0"/>
            <a:t>Fall  2022</a:t>
          </a:r>
        </a:p>
        <a:p>
          <a:r>
            <a:rPr lang="en-US" dirty="0"/>
            <a:t>22</a:t>
          </a:r>
        </a:p>
      </dgm:t>
    </dgm:pt>
    <dgm:pt modelId="{4447D80B-A165-4396-9A17-8DD269C5CD13}" type="parTrans" cxnId="{849A7FD9-5847-4822-AF32-2C4AB52A30E3}">
      <dgm:prSet/>
      <dgm:spPr/>
      <dgm:t>
        <a:bodyPr/>
        <a:lstStyle/>
        <a:p>
          <a:endParaRPr lang="en-US"/>
        </a:p>
      </dgm:t>
    </dgm:pt>
    <dgm:pt modelId="{9E3995BF-A777-490A-B9C9-B08468BB15BA}" type="sibTrans" cxnId="{849A7FD9-5847-4822-AF32-2C4AB52A30E3}">
      <dgm:prSet/>
      <dgm:spPr/>
      <dgm:t>
        <a:bodyPr/>
        <a:lstStyle/>
        <a:p>
          <a:endParaRPr lang="en-US"/>
        </a:p>
      </dgm:t>
    </dgm:pt>
    <dgm:pt modelId="{1E54C90B-1A63-42E1-864E-4438D9165129}">
      <dgm:prSet phldrT="[Text]"/>
      <dgm:spPr/>
      <dgm:t>
        <a:bodyPr/>
        <a:lstStyle/>
        <a:p>
          <a:r>
            <a:rPr lang="en-US" dirty="0"/>
            <a:t>120 classes</a:t>
          </a:r>
        </a:p>
      </dgm:t>
    </dgm:pt>
    <dgm:pt modelId="{27260279-C99C-4F82-AC4B-34F2837DBC58}" type="parTrans" cxnId="{96A4B747-4742-4CD4-9C7A-20947E31747D}">
      <dgm:prSet/>
      <dgm:spPr/>
      <dgm:t>
        <a:bodyPr/>
        <a:lstStyle/>
        <a:p>
          <a:endParaRPr lang="en-US"/>
        </a:p>
      </dgm:t>
    </dgm:pt>
    <dgm:pt modelId="{0A5A13BA-B1D0-4E52-AE90-7837DB3D4FE1}" type="sibTrans" cxnId="{96A4B747-4742-4CD4-9C7A-20947E31747D}">
      <dgm:prSet/>
      <dgm:spPr/>
      <dgm:t>
        <a:bodyPr/>
        <a:lstStyle/>
        <a:p>
          <a:endParaRPr lang="en-US"/>
        </a:p>
      </dgm:t>
    </dgm:pt>
    <dgm:pt modelId="{D2A95BA0-CC82-4F19-8D4B-BA42A3F1D2CA}" type="pres">
      <dgm:prSet presAssocID="{0413065A-E6C7-4D8E-BB32-D59B38FF966E}" presName="Name0" presStyleCnt="0">
        <dgm:presLayoutVars>
          <dgm:dir/>
          <dgm:resizeHandles val="exact"/>
        </dgm:presLayoutVars>
      </dgm:prSet>
      <dgm:spPr/>
    </dgm:pt>
    <dgm:pt modelId="{3E78DCA3-9CE6-4A8B-A8F1-68AFE934A833}" type="pres">
      <dgm:prSet presAssocID="{0413065A-E6C7-4D8E-BB32-D59B38FF966E}" presName="vNodes" presStyleCnt="0"/>
      <dgm:spPr/>
    </dgm:pt>
    <dgm:pt modelId="{5C8A3D0C-DC2B-4ABC-A0AE-F680A2EAF4D5}" type="pres">
      <dgm:prSet presAssocID="{3DEAD4BA-C1D4-4F53-A91F-B6D272E214D3}" presName="node" presStyleLbl="node1" presStyleIdx="0" presStyleCnt="3">
        <dgm:presLayoutVars>
          <dgm:bulletEnabled val="1"/>
        </dgm:presLayoutVars>
      </dgm:prSet>
      <dgm:spPr/>
    </dgm:pt>
    <dgm:pt modelId="{47DB50D2-3EEC-4DBA-87F1-ABFF51DBB297}" type="pres">
      <dgm:prSet presAssocID="{97EF2EED-C455-423E-863A-E3C4678402BF}" presName="spacerT" presStyleCnt="0"/>
      <dgm:spPr/>
    </dgm:pt>
    <dgm:pt modelId="{19D74586-A73F-4BAB-B9AD-7535BCCA480E}" type="pres">
      <dgm:prSet presAssocID="{97EF2EED-C455-423E-863A-E3C4678402BF}" presName="sibTrans" presStyleLbl="sibTrans2D1" presStyleIdx="0" presStyleCnt="2"/>
      <dgm:spPr/>
    </dgm:pt>
    <dgm:pt modelId="{F39C13B9-2467-4715-B9BB-5BC30076BCF3}" type="pres">
      <dgm:prSet presAssocID="{97EF2EED-C455-423E-863A-E3C4678402BF}" presName="spacerB" presStyleCnt="0"/>
      <dgm:spPr/>
    </dgm:pt>
    <dgm:pt modelId="{75C31BE9-B889-45F5-8E05-2A4D90AAC729}" type="pres">
      <dgm:prSet presAssocID="{E9772086-B9AE-4E19-AB76-C55233252D69}" presName="node" presStyleLbl="node1" presStyleIdx="1" presStyleCnt="3">
        <dgm:presLayoutVars>
          <dgm:bulletEnabled val="1"/>
        </dgm:presLayoutVars>
      </dgm:prSet>
      <dgm:spPr/>
    </dgm:pt>
    <dgm:pt modelId="{AE5219D6-DE88-4E05-BCF4-08F994FDF872}" type="pres">
      <dgm:prSet presAssocID="{0413065A-E6C7-4D8E-BB32-D59B38FF966E}" presName="sibTransLast" presStyleLbl="sibTrans2D1" presStyleIdx="1" presStyleCnt="2"/>
      <dgm:spPr/>
    </dgm:pt>
    <dgm:pt modelId="{B81D5AB8-FECE-4665-A217-B87074EF4FE5}" type="pres">
      <dgm:prSet presAssocID="{0413065A-E6C7-4D8E-BB32-D59B38FF966E}" presName="connectorText" presStyleLbl="sibTrans2D1" presStyleIdx="1" presStyleCnt="2"/>
      <dgm:spPr/>
    </dgm:pt>
    <dgm:pt modelId="{C60E1BB9-EEB9-4CE3-A44A-1C8E5FFC5E45}" type="pres">
      <dgm:prSet presAssocID="{0413065A-E6C7-4D8E-BB32-D59B38FF966E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49D93F0C-8A0A-43FD-847E-D1B621157E36}" srcId="{0413065A-E6C7-4D8E-BB32-D59B38FF966E}" destId="{3DEAD4BA-C1D4-4F53-A91F-B6D272E214D3}" srcOrd="0" destOrd="0" parTransId="{4C370EB3-39D0-43D4-A67D-F2671450654D}" sibTransId="{97EF2EED-C455-423E-863A-E3C4678402BF}"/>
    <dgm:cxn modelId="{6ACEEB32-29AC-4CAB-B0D8-8400A279A763}" type="presOf" srcId="{97EF2EED-C455-423E-863A-E3C4678402BF}" destId="{19D74586-A73F-4BAB-B9AD-7535BCCA480E}" srcOrd="0" destOrd="0" presId="urn:microsoft.com/office/officeart/2005/8/layout/equation2"/>
    <dgm:cxn modelId="{8128EA37-B0F2-4B4A-8BE1-CD42D8E04BA7}" type="presOf" srcId="{1E54C90B-1A63-42E1-864E-4438D9165129}" destId="{C60E1BB9-EEB9-4CE3-A44A-1C8E5FFC5E45}" srcOrd="0" destOrd="0" presId="urn:microsoft.com/office/officeart/2005/8/layout/equation2"/>
    <dgm:cxn modelId="{96A4B747-4742-4CD4-9C7A-20947E31747D}" srcId="{0413065A-E6C7-4D8E-BB32-D59B38FF966E}" destId="{1E54C90B-1A63-42E1-864E-4438D9165129}" srcOrd="2" destOrd="0" parTransId="{27260279-C99C-4F82-AC4B-34F2837DBC58}" sibTransId="{0A5A13BA-B1D0-4E52-AE90-7837DB3D4FE1}"/>
    <dgm:cxn modelId="{2FCB3954-E78B-420D-A5B1-460184A86961}" type="presOf" srcId="{9E3995BF-A777-490A-B9C9-B08468BB15BA}" destId="{B81D5AB8-FECE-4665-A217-B87074EF4FE5}" srcOrd="1" destOrd="0" presId="urn:microsoft.com/office/officeart/2005/8/layout/equation2"/>
    <dgm:cxn modelId="{074848B5-CAF1-431D-99D9-078EB7FEDD86}" type="presOf" srcId="{3DEAD4BA-C1D4-4F53-A91F-B6D272E214D3}" destId="{5C8A3D0C-DC2B-4ABC-A0AE-F680A2EAF4D5}" srcOrd="0" destOrd="0" presId="urn:microsoft.com/office/officeart/2005/8/layout/equation2"/>
    <dgm:cxn modelId="{34BE2ABB-AAFB-4D72-A54D-DF750A389289}" type="presOf" srcId="{9E3995BF-A777-490A-B9C9-B08468BB15BA}" destId="{AE5219D6-DE88-4E05-BCF4-08F994FDF872}" srcOrd="0" destOrd="0" presId="urn:microsoft.com/office/officeart/2005/8/layout/equation2"/>
    <dgm:cxn modelId="{849A7FD9-5847-4822-AF32-2C4AB52A30E3}" srcId="{0413065A-E6C7-4D8E-BB32-D59B38FF966E}" destId="{E9772086-B9AE-4E19-AB76-C55233252D69}" srcOrd="1" destOrd="0" parTransId="{4447D80B-A165-4396-9A17-8DD269C5CD13}" sibTransId="{9E3995BF-A777-490A-B9C9-B08468BB15BA}"/>
    <dgm:cxn modelId="{18D322F3-D4A1-4AD7-8AB5-0DBD84185C59}" type="presOf" srcId="{0413065A-E6C7-4D8E-BB32-D59B38FF966E}" destId="{D2A95BA0-CC82-4F19-8D4B-BA42A3F1D2CA}" srcOrd="0" destOrd="0" presId="urn:microsoft.com/office/officeart/2005/8/layout/equation2"/>
    <dgm:cxn modelId="{3DBD8BFB-2940-4FFC-9812-98993F6F6091}" type="presOf" srcId="{E9772086-B9AE-4E19-AB76-C55233252D69}" destId="{75C31BE9-B889-45F5-8E05-2A4D90AAC729}" srcOrd="0" destOrd="0" presId="urn:microsoft.com/office/officeart/2005/8/layout/equation2"/>
    <dgm:cxn modelId="{1314E02B-57CE-472F-BD60-B742993C2769}" type="presParOf" srcId="{D2A95BA0-CC82-4F19-8D4B-BA42A3F1D2CA}" destId="{3E78DCA3-9CE6-4A8B-A8F1-68AFE934A833}" srcOrd="0" destOrd="0" presId="urn:microsoft.com/office/officeart/2005/8/layout/equation2"/>
    <dgm:cxn modelId="{3079211A-77CB-4595-807F-C5C058078651}" type="presParOf" srcId="{3E78DCA3-9CE6-4A8B-A8F1-68AFE934A833}" destId="{5C8A3D0C-DC2B-4ABC-A0AE-F680A2EAF4D5}" srcOrd="0" destOrd="0" presId="urn:microsoft.com/office/officeart/2005/8/layout/equation2"/>
    <dgm:cxn modelId="{9295C27C-0E0E-4075-9DF4-7DC4B713519E}" type="presParOf" srcId="{3E78DCA3-9CE6-4A8B-A8F1-68AFE934A833}" destId="{47DB50D2-3EEC-4DBA-87F1-ABFF51DBB297}" srcOrd="1" destOrd="0" presId="urn:microsoft.com/office/officeart/2005/8/layout/equation2"/>
    <dgm:cxn modelId="{4AAFC768-A151-4471-8F61-7D792D8AF375}" type="presParOf" srcId="{3E78DCA3-9CE6-4A8B-A8F1-68AFE934A833}" destId="{19D74586-A73F-4BAB-B9AD-7535BCCA480E}" srcOrd="2" destOrd="0" presId="urn:microsoft.com/office/officeart/2005/8/layout/equation2"/>
    <dgm:cxn modelId="{B84D647F-A3B8-44A8-A5D3-C80B2AF39EB8}" type="presParOf" srcId="{3E78DCA3-9CE6-4A8B-A8F1-68AFE934A833}" destId="{F39C13B9-2467-4715-B9BB-5BC30076BCF3}" srcOrd="3" destOrd="0" presId="urn:microsoft.com/office/officeart/2005/8/layout/equation2"/>
    <dgm:cxn modelId="{23F9B977-92C4-499B-952A-35BD0378F964}" type="presParOf" srcId="{3E78DCA3-9CE6-4A8B-A8F1-68AFE934A833}" destId="{75C31BE9-B889-45F5-8E05-2A4D90AAC729}" srcOrd="4" destOrd="0" presId="urn:microsoft.com/office/officeart/2005/8/layout/equation2"/>
    <dgm:cxn modelId="{F279A1AC-F4D2-452C-A4A4-A4A846DB50BA}" type="presParOf" srcId="{D2A95BA0-CC82-4F19-8D4B-BA42A3F1D2CA}" destId="{AE5219D6-DE88-4E05-BCF4-08F994FDF872}" srcOrd="1" destOrd="0" presId="urn:microsoft.com/office/officeart/2005/8/layout/equation2"/>
    <dgm:cxn modelId="{E8FDA162-3984-48AA-AA88-208D982B597A}" type="presParOf" srcId="{AE5219D6-DE88-4E05-BCF4-08F994FDF872}" destId="{B81D5AB8-FECE-4665-A217-B87074EF4FE5}" srcOrd="0" destOrd="0" presId="urn:microsoft.com/office/officeart/2005/8/layout/equation2"/>
    <dgm:cxn modelId="{1EB20DF1-FE42-4BBB-A81A-1F4D70C37353}" type="presParOf" srcId="{D2A95BA0-CC82-4F19-8D4B-BA42A3F1D2CA}" destId="{C60E1BB9-EEB9-4CE3-A44A-1C8E5FFC5E4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7BA633-F211-4064-A63B-E039504E10F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A90B33-13A6-4B65-A9E8-3E6B2A6DD2B9}">
      <dgm:prSet phldrT="[Text]" custT="1"/>
      <dgm:spPr/>
      <dgm:t>
        <a:bodyPr/>
        <a:lstStyle/>
        <a:p>
          <a:r>
            <a:rPr lang="en-US" sz="2000" dirty="0"/>
            <a:t>Dell</a:t>
          </a:r>
        </a:p>
      </dgm:t>
    </dgm:pt>
    <dgm:pt modelId="{FDC3A096-553E-41FC-9BD4-2870F834DE96}" type="parTrans" cxnId="{411B445A-B94B-4801-8219-10259ED6B7B9}">
      <dgm:prSet/>
      <dgm:spPr/>
      <dgm:t>
        <a:bodyPr/>
        <a:lstStyle/>
        <a:p>
          <a:endParaRPr lang="en-US"/>
        </a:p>
      </dgm:t>
    </dgm:pt>
    <dgm:pt modelId="{2C9DE5F2-A319-4B41-AE3C-001A66AF9575}" type="sibTrans" cxnId="{411B445A-B94B-4801-8219-10259ED6B7B9}">
      <dgm:prSet/>
      <dgm:spPr/>
      <dgm:t>
        <a:bodyPr/>
        <a:lstStyle/>
        <a:p>
          <a:endParaRPr lang="en-US"/>
        </a:p>
      </dgm:t>
    </dgm:pt>
    <dgm:pt modelId="{7D2079D8-E9AC-4C24-A2A3-4ED236BB0987}">
      <dgm:prSet phldrT="[Text]" custT="1"/>
      <dgm:spPr/>
      <dgm:t>
        <a:bodyPr/>
        <a:lstStyle/>
        <a:p>
          <a:r>
            <a:rPr lang="en-US" sz="2000" dirty="0"/>
            <a:t>UTMB</a:t>
          </a:r>
        </a:p>
      </dgm:t>
    </dgm:pt>
    <dgm:pt modelId="{A58784F8-067D-419E-91CD-B0BCD2D8259B}" type="parTrans" cxnId="{84ADFFA8-88E8-4A3B-BA1F-FBE691F7989A}">
      <dgm:prSet/>
      <dgm:spPr/>
      <dgm:t>
        <a:bodyPr/>
        <a:lstStyle/>
        <a:p>
          <a:endParaRPr lang="en-US"/>
        </a:p>
      </dgm:t>
    </dgm:pt>
    <dgm:pt modelId="{2586952A-9C5A-431C-8054-3C537F8EA6D3}" type="sibTrans" cxnId="{84ADFFA8-88E8-4A3B-BA1F-FBE691F7989A}">
      <dgm:prSet/>
      <dgm:spPr/>
      <dgm:t>
        <a:bodyPr/>
        <a:lstStyle/>
        <a:p>
          <a:endParaRPr lang="en-US"/>
        </a:p>
      </dgm:t>
    </dgm:pt>
    <dgm:pt modelId="{B47FD709-0AF9-4DB7-A96C-76ABB4F93528}">
      <dgm:prSet phldrT="[Text]" custT="1"/>
      <dgm:spPr/>
      <dgm:t>
        <a:bodyPr/>
        <a:lstStyle/>
        <a:p>
          <a:r>
            <a:rPr lang="en-US" sz="1400" dirty="0"/>
            <a:t>Dickinson ISD</a:t>
          </a:r>
        </a:p>
      </dgm:t>
    </dgm:pt>
    <dgm:pt modelId="{5E2BC0CA-D8A8-4E35-A93F-F5C278CE600F}" type="parTrans" cxnId="{9DBC8AA0-3514-4C19-A0C9-15E0865AA0DE}">
      <dgm:prSet/>
      <dgm:spPr/>
      <dgm:t>
        <a:bodyPr/>
        <a:lstStyle/>
        <a:p>
          <a:endParaRPr lang="en-US"/>
        </a:p>
      </dgm:t>
    </dgm:pt>
    <dgm:pt modelId="{A4A8BA5F-181A-46C1-97A7-69CCDF520428}" type="sibTrans" cxnId="{9DBC8AA0-3514-4C19-A0C9-15E0865AA0DE}">
      <dgm:prSet/>
      <dgm:spPr/>
      <dgm:t>
        <a:bodyPr/>
        <a:lstStyle/>
        <a:p>
          <a:endParaRPr lang="en-US"/>
        </a:p>
      </dgm:t>
    </dgm:pt>
    <dgm:pt modelId="{8F82799F-B752-41EF-A159-65AC5CBFFB06}">
      <dgm:prSet phldrT="[Text]" custT="1"/>
      <dgm:spPr/>
      <dgm:t>
        <a:bodyPr/>
        <a:lstStyle/>
        <a:p>
          <a:r>
            <a:rPr lang="en-US" sz="2000" dirty="0"/>
            <a:t>UTH Houston</a:t>
          </a:r>
        </a:p>
      </dgm:t>
    </dgm:pt>
    <dgm:pt modelId="{C2FAC179-475C-4A7D-BEED-08F747AD515F}" type="parTrans" cxnId="{6E4965EB-9382-4065-9E0E-DA558A5750EB}">
      <dgm:prSet/>
      <dgm:spPr/>
      <dgm:t>
        <a:bodyPr/>
        <a:lstStyle/>
        <a:p>
          <a:endParaRPr lang="en-US"/>
        </a:p>
      </dgm:t>
    </dgm:pt>
    <dgm:pt modelId="{BA07C282-B982-4C11-AE7E-A5EB8DD029AA}" type="sibTrans" cxnId="{6E4965EB-9382-4065-9E0E-DA558A5750EB}">
      <dgm:prSet/>
      <dgm:spPr/>
      <dgm:t>
        <a:bodyPr/>
        <a:lstStyle/>
        <a:p>
          <a:endParaRPr lang="en-US"/>
        </a:p>
      </dgm:t>
    </dgm:pt>
    <dgm:pt modelId="{65E45F85-172A-4196-9B2F-36244C3075D4}">
      <dgm:prSet phldrT="[Text]" custT="1"/>
      <dgm:spPr/>
      <dgm:t>
        <a:bodyPr/>
        <a:lstStyle/>
        <a:p>
          <a:r>
            <a:rPr lang="en-US" sz="1400" dirty="0"/>
            <a:t>Katy ISD</a:t>
          </a:r>
        </a:p>
      </dgm:t>
    </dgm:pt>
    <dgm:pt modelId="{0BE2A342-3D18-4B4C-B762-1C52C06B3504}" type="parTrans" cxnId="{7B860219-BA64-49A1-9C04-9A335A34B2C1}">
      <dgm:prSet/>
      <dgm:spPr/>
      <dgm:t>
        <a:bodyPr/>
        <a:lstStyle/>
        <a:p>
          <a:endParaRPr lang="en-US"/>
        </a:p>
      </dgm:t>
    </dgm:pt>
    <dgm:pt modelId="{781C5F4C-01EC-45DD-81D0-1659E03EB96E}" type="sibTrans" cxnId="{7B860219-BA64-49A1-9C04-9A335A34B2C1}">
      <dgm:prSet/>
      <dgm:spPr/>
      <dgm:t>
        <a:bodyPr/>
        <a:lstStyle/>
        <a:p>
          <a:endParaRPr lang="en-US"/>
        </a:p>
      </dgm:t>
    </dgm:pt>
    <dgm:pt modelId="{0C424DB3-C047-4EF4-B3B6-2FAE256F572B}">
      <dgm:prSet phldrT="[Text]" custT="1"/>
      <dgm:spPr/>
      <dgm:t>
        <a:bodyPr/>
        <a:lstStyle/>
        <a:p>
          <a:r>
            <a:rPr lang="en-US" sz="1400" dirty="0"/>
            <a:t>Provision Academy</a:t>
          </a:r>
          <a:endParaRPr lang="en-US" sz="1000" dirty="0"/>
        </a:p>
      </dgm:t>
    </dgm:pt>
    <dgm:pt modelId="{CC9F3897-515E-4CF6-98DA-9DEC4EF790B9}" type="parTrans" cxnId="{221F8E67-69B5-4ED9-90ED-BC73840C7BDC}">
      <dgm:prSet/>
      <dgm:spPr/>
      <dgm:t>
        <a:bodyPr/>
        <a:lstStyle/>
        <a:p>
          <a:endParaRPr lang="en-US"/>
        </a:p>
      </dgm:t>
    </dgm:pt>
    <dgm:pt modelId="{2CF4331D-D525-4DBC-92E6-7881CCF4E2FD}" type="sibTrans" cxnId="{221F8E67-69B5-4ED9-90ED-BC73840C7BDC}">
      <dgm:prSet/>
      <dgm:spPr/>
      <dgm:t>
        <a:bodyPr/>
        <a:lstStyle/>
        <a:p>
          <a:endParaRPr lang="en-US"/>
        </a:p>
      </dgm:t>
    </dgm:pt>
    <dgm:pt modelId="{167ECD12-D8F8-4554-9392-107288A43AD3}">
      <dgm:prSet custT="1"/>
      <dgm:spPr/>
      <dgm:t>
        <a:bodyPr/>
        <a:lstStyle/>
        <a:p>
          <a:r>
            <a:rPr lang="en-US" sz="2000" dirty="0"/>
            <a:t>TAMU</a:t>
          </a:r>
        </a:p>
      </dgm:t>
    </dgm:pt>
    <dgm:pt modelId="{6C523F51-3EC7-4685-97BC-DEE3C3903DE8}" type="parTrans" cxnId="{BAB84987-CDAB-416A-A14C-B74E8CFF3949}">
      <dgm:prSet/>
      <dgm:spPr/>
      <dgm:t>
        <a:bodyPr/>
        <a:lstStyle/>
        <a:p>
          <a:endParaRPr lang="en-US"/>
        </a:p>
      </dgm:t>
    </dgm:pt>
    <dgm:pt modelId="{FA75D265-4BB6-47E5-A889-5E57BDDF20E3}" type="sibTrans" cxnId="{BAB84987-CDAB-416A-A14C-B74E8CFF3949}">
      <dgm:prSet/>
      <dgm:spPr/>
      <dgm:t>
        <a:bodyPr/>
        <a:lstStyle/>
        <a:p>
          <a:endParaRPr lang="en-US"/>
        </a:p>
      </dgm:t>
    </dgm:pt>
    <dgm:pt modelId="{41E968D8-5322-4EA3-8066-2A052BACB7A0}">
      <dgm:prSet custT="1"/>
      <dgm:spPr/>
      <dgm:t>
        <a:bodyPr/>
        <a:lstStyle/>
        <a:p>
          <a:r>
            <a:rPr lang="en-US" sz="2000" dirty="0"/>
            <a:t>TTUHSC</a:t>
          </a:r>
        </a:p>
      </dgm:t>
    </dgm:pt>
    <dgm:pt modelId="{5D96CDA5-6C6F-4E80-976A-52159E457403}" type="parTrans" cxnId="{DB776F72-DB8D-4F7D-883C-94016E2C80B6}">
      <dgm:prSet/>
      <dgm:spPr/>
      <dgm:t>
        <a:bodyPr/>
        <a:lstStyle/>
        <a:p>
          <a:endParaRPr lang="en-US"/>
        </a:p>
      </dgm:t>
    </dgm:pt>
    <dgm:pt modelId="{ADD01FB5-1F44-4BDD-8F8F-A888D82782EB}" type="sibTrans" cxnId="{DB776F72-DB8D-4F7D-883C-94016E2C80B6}">
      <dgm:prSet/>
      <dgm:spPr/>
      <dgm:t>
        <a:bodyPr/>
        <a:lstStyle/>
        <a:p>
          <a:endParaRPr lang="en-US"/>
        </a:p>
      </dgm:t>
    </dgm:pt>
    <dgm:pt modelId="{06C99AF1-E4A4-482D-8A71-7185A7F5E649}">
      <dgm:prSet custT="1"/>
      <dgm:spPr/>
      <dgm:t>
        <a:bodyPr/>
        <a:lstStyle/>
        <a:p>
          <a:r>
            <a:rPr lang="en-US" sz="2000" dirty="0"/>
            <a:t>UTHSCSA</a:t>
          </a:r>
        </a:p>
      </dgm:t>
    </dgm:pt>
    <dgm:pt modelId="{E41975BD-5C89-4935-9298-6EE14128B843}" type="parTrans" cxnId="{01D4ADD9-8A9B-4B21-91E4-7E73E731DF33}">
      <dgm:prSet/>
      <dgm:spPr/>
      <dgm:t>
        <a:bodyPr/>
        <a:lstStyle/>
        <a:p>
          <a:endParaRPr lang="en-US"/>
        </a:p>
      </dgm:t>
    </dgm:pt>
    <dgm:pt modelId="{0C21003B-ED9B-415E-82AF-C299B8BD937D}" type="sibTrans" cxnId="{01D4ADD9-8A9B-4B21-91E4-7E73E731DF33}">
      <dgm:prSet/>
      <dgm:spPr/>
      <dgm:t>
        <a:bodyPr/>
        <a:lstStyle/>
        <a:p>
          <a:endParaRPr lang="en-US"/>
        </a:p>
      </dgm:t>
    </dgm:pt>
    <dgm:pt modelId="{1AA95843-4F44-433E-8167-3033AA22C54F}">
      <dgm:prSet custT="1"/>
      <dgm:spPr/>
      <dgm:t>
        <a:bodyPr/>
        <a:lstStyle/>
        <a:p>
          <a:r>
            <a:rPr lang="en-US" sz="2000" dirty="0"/>
            <a:t>UTHC Tyler</a:t>
          </a:r>
        </a:p>
      </dgm:t>
    </dgm:pt>
    <dgm:pt modelId="{4766B978-0B4D-4CC7-8C59-40E43BE09177}" type="parTrans" cxnId="{FED1FED0-F20D-4472-A5F5-116F72BEDF43}">
      <dgm:prSet/>
      <dgm:spPr/>
      <dgm:t>
        <a:bodyPr/>
        <a:lstStyle/>
        <a:p>
          <a:endParaRPr lang="en-US"/>
        </a:p>
      </dgm:t>
    </dgm:pt>
    <dgm:pt modelId="{CC21407D-6855-449B-ACEF-C30CDC338731}" type="sibTrans" cxnId="{FED1FED0-F20D-4472-A5F5-116F72BEDF43}">
      <dgm:prSet/>
      <dgm:spPr/>
      <dgm:t>
        <a:bodyPr/>
        <a:lstStyle/>
        <a:p>
          <a:endParaRPr lang="en-US"/>
        </a:p>
      </dgm:t>
    </dgm:pt>
    <dgm:pt modelId="{36D650D3-8AFD-4949-891D-C83D53A19BED}">
      <dgm:prSet custT="1"/>
      <dgm:spPr/>
      <dgm:t>
        <a:bodyPr/>
        <a:lstStyle/>
        <a:p>
          <a:r>
            <a:rPr lang="en-US" sz="1300" dirty="0"/>
            <a:t>UTSW</a:t>
          </a:r>
        </a:p>
      </dgm:t>
    </dgm:pt>
    <dgm:pt modelId="{A7B33E6A-8C7A-4B54-9889-F89B1F6B08C2}" type="parTrans" cxnId="{932D54F3-E2D5-4FE8-98AA-BB761B61D2A1}">
      <dgm:prSet/>
      <dgm:spPr/>
      <dgm:t>
        <a:bodyPr/>
        <a:lstStyle/>
        <a:p>
          <a:endParaRPr lang="en-US"/>
        </a:p>
      </dgm:t>
    </dgm:pt>
    <dgm:pt modelId="{EECBDDCA-93A2-4C5C-922C-1A12E7755B88}" type="sibTrans" cxnId="{932D54F3-E2D5-4FE8-98AA-BB761B61D2A1}">
      <dgm:prSet/>
      <dgm:spPr/>
      <dgm:t>
        <a:bodyPr/>
        <a:lstStyle/>
        <a:p>
          <a:endParaRPr lang="en-US"/>
        </a:p>
      </dgm:t>
    </dgm:pt>
    <dgm:pt modelId="{1AD001CC-F0AF-4C95-8BCC-697CE1AD8976}">
      <dgm:prSet custT="1"/>
      <dgm:spPr/>
      <dgm:t>
        <a:bodyPr/>
        <a:lstStyle/>
        <a:p>
          <a:r>
            <a:rPr lang="en-US" sz="1400" dirty="0"/>
            <a:t>Copperas Cove ISD</a:t>
          </a:r>
        </a:p>
      </dgm:t>
    </dgm:pt>
    <dgm:pt modelId="{48AEE4A0-E793-47F8-9B15-BB2838676CAA}" type="parTrans" cxnId="{A68F30C3-2A6B-41FE-BEED-333567AA95D0}">
      <dgm:prSet/>
      <dgm:spPr/>
      <dgm:t>
        <a:bodyPr/>
        <a:lstStyle/>
        <a:p>
          <a:endParaRPr lang="en-US"/>
        </a:p>
      </dgm:t>
    </dgm:pt>
    <dgm:pt modelId="{CE1C7D9E-CB86-486A-B10D-4DD21F7B6B81}" type="sibTrans" cxnId="{A68F30C3-2A6B-41FE-BEED-333567AA95D0}">
      <dgm:prSet/>
      <dgm:spPr/>
      <dgm:t>
        <a:bodyPr/>
        <a:lstStyle/>
        <a:p>
          <a:endParaRPr lang="en-US"/>
        </a:p>
      </dgm:t>
    </dgm:pt>
    <dgm:pt modelId="{9A983057-58C5-4EBC-8416-BE387143B0F9}">
      <dgm:prSet custT="1"/>
      <dgm:spPr/>
      <dgm:t>
        <a:bodyPr/>
        <a:lstStyle/>
        <a:p>
          <a:r>
            <a:rPr lang="en-US" sz="1400" dirty="0"/>
            <a:t>Dripping Springs ISD</a:t>
          </a:r>
        </a:p>
      </dgm:t>
    </dgm:pt>
    <dgm:pt modelId="{46F402C4-C061-49B7-9D12-A91B98EDB548}" type="parTrans" cxnId="{6AD34911-DA55-4CE1-8D58-602F396AE401}">
      <dgm:prSet/>
      <dgm:spPr/>
      <dgm:t>
        <a:bodyPr/>
        <a:lstStyle/>
        <a:p>
          <a:endParaRPr lang="en-US"/>
        </a:p>
      </dgm:t>
    </dgm:pt>
    <dgm:pt modelId="{BAD4F5AD-FE57-4118-BCFF-5498E82F4506}" type="sibTrans" cxnId="{6AD34911-DA55-4CE1-8D58-602F396AE401}">
      <dgm:prSet/>
      <dgm:spPr/>
      <dgm:t>
        <a:bodyPr/>
        <a:lstStyle/>
        <a:p>
          <a:endParaRPr lang="en-US"/>
        </a:p>
      </dgm:t>
    </dgm:pt>
    <dgm:pt modelId="{34B136D9-E93D-4AC4-9564-3738EF68E9EB}">
      <dgm:prSet custT="1"/>
      <dgm:spPr/>
      <dgm:t>
        <a:bodyPr/>
        <a:lstStyle/>
        <a:p>
          <a:r>
            <a:rPr lang="en-US" sz="1400" dirty="0"/>
            <a:t>Hays CISD</a:t>
          </a:r>
        </a:p>
      </dgm:t>
    </dgm:pt>
    <dgm:pt modelId="{BCB7ABC3-CAFA-478C-AFE9-665B35726F97}" type="parTrans" cxnId="{24660D7B-9CF2-43AF-A556-5AF3C4E0C20A}">
      <dgm:prSet/>
      <dgm:spPr/>
      <dgm:t>
        <a:bodyPr/>
        <a:lstStyle/>
        <a:p>
          <a:endParaRPr lang="en-US"/>
        </a:p>
      </dgm:t>
    </dgm:pt>
    <dgm:pt modelId="{444A22BB-E6D5-4778-97DC-C90C96DFC88A}" type="sibTrans" cxnId="{24660D7B-9CF2-43AF-A556-5AF3C4E0C20A}">
      <dgm:prSet/>
      <dgm:spPr/>
      <dgm:t>
        <a:bodyPr/>
        <a:lstStyle/>
        <a:p>
          <a:endParaRPr lang="en-US"/>
        </a:p>
      </dgm:t>
    </dgm:pt>
    <dgm:pt modelId="{B2B6E979-AE0C-47CE-A3F9-3AC8F97E8BC5}">
      <dgm:prSet custT="1"/>
      <dgm:spPr/>
      <dgm:t>
        <a:bodyPr/>
        <a:lstStyle/>
        <a:p>
          <a:r>
            <a:rPr lang="en-US" sz="1400" dirty="0"/>
            <a:t>Wayside Schools</a:t>
          </a:r>
        </a:p>
        <a:p>
          <a:endParaRPr lang="en-US" sz="1000" dirty="0"/>
        </a:p>
      </dgm:t>
    </dgm:pt>
    <dgm:pt modelId="{DDBF4B34-EA38-4B25-A6FA-75C4D9661686}" type="parTrans" cxnId="{F83EA498-5707-4DE6-B2F0-4F8C2964E9DD}">
      <dgm:prSet/>
      <dgm:spPr/>
      <dgm:t>
        <a:bodyPr/>
        <a:lstStyle/>
        <a:p>
          <a:endParaRPr lang="en-US"/>
        </a:p>
      </dgm:t>
    </dgm:pt>
    <dgm:pt modelId="{BEC02571-CECD-4BDA-99B0-D6A13F5A5715}" type="sibTrans" cxnId="{F83EA498-5707-4DE6-B2F0-4F8C2964E9DD}">
      <dgm:prSet/>
      <dgm:spPr/>
      <dgm:t>
        <a:bodyPr/>
        <a:lstStyle/>
        <a:p>
          <a:endParaRPr lang="en-US"/>
        </a:p>
      </dgm:t>
    </dgm:pt>
    <dgm:pt modelId="{0D892F04-0400-4036-9230-070D4BFB9A10}">
      <dgm:prSet custT="1"/>
      <dgm:spPr/>
      <dgm:t>
        <a:bodyPr/>
        <a:lstStyle/>
        <a:p>
          <a:r>
            <a:rPr lang="en-US" sz="1400" dirty="0"/>
            <a:t>Fruitvale ISD</a:t>
          </a:r>
        </a:p>
      </dgm:t>
    </dgm:pt>
    <dgm:pt modelId="{FF63716E-4663-4C50-8C3C-EBDC5FF4A027}" type="parTrans" cxnId="{80811486-F3E6-406D-A642-41EB0315C079}">
      <dgm:prSet/>
      <dgm:spPr/>
      <dgm:t>
        <a:bodyPr/>
        <a:lstStyle/>
        <a:p>
          <a:endParaRPr lang="en-US"/>
        </a:p>
      </dgm:t>
    </dgm:pt>
    <dgm:pt modelId="{4AEFF0E6-1A73-4A3D-9FF9-B75C68D06C8C}" type="sibTrans" cxnId="{80811486-F3E6-406D-A642-41EB0315C079}">
      <dgm:prSet/>
      <dgm:spPr/>
      <dgm:t>
        <a:bodyPr/>
        <a:lstStyle/>
        <a:p>
          <a:endParaRPr lang="en-US"/>
        </a:p>
      </dgm:t>
    </dgm:pt>
    <dgm:pt modelId="{0267CD1C-C161-4E78-A576-1C2C962035E3}">
      <dgm:prSet custT="1"/>
      <dgm:spPr/>
      <dgm:t>
        <a:bodyPr/>
        <a:lstStyle/>
        <a:p>
          <a:r>
            <a:rPr lang="en-US" sz="1400" dirty="0"/>
            <a:t>Hawkins ISD</a:t>
          </a:r>
        </a:p>
      </dgm:t>
    </dgm:pt>
    <dgm:pt modelId="{88B71F7C-E835-4ABE-9D85-0B5C1F70DF7C}" type="parTrans" cxnId="{8F9608D2-E19B-452C-B488-D0535DE3BE16}">
      <dgm:prSet/>
      <dgm:spPr/>
      <dgm:t>
        <a:bodyPr/>
        <a:lstStyle/>
        <a:p>
          <a:endParaRPr lang="en-US"/>
        </a:p>
      </dgm:t>
    </dgm:pt>
    <dgm:pt modelId="{B2FC2472-EB60-4D19-A6A9-813409D76CB5}" type="sibTrans" cxnId="{8F9608D2-E19B-452C-B488-D0535DE3BE16}">
      <dgm:prSet/>
      <dgm:spPr/>
      <dgm:t>
        <a:bodyPr/>
        <a:lstStyle/>
        <a:p>
          <a:endParaRPr lang="en-US"/>
        </a:p>
      </dgm:t>
    </dgm:pt>
    <dgm:pt modelId="{393CA55F-D164-41E5-8D7D-614D1C072753}">
      <dgm:prSet custT="1"/>
      <dgm:spPr/>
      <dgm:t>
        <a:bodyPr/>
        <a:lstStyle/>
        <a:p>
          <a:r>
            <a:rPr lang="en-US" sz="1400" dirty="0"/>
            <a:t>Winnsboro ISD</a:t>
          </a:r>
          <a:endParaRPr lang="en-US" sz="1000" dirty="0"/>
        </a:p>
      </dgm:t>
    </dgm:pt>
    <dgm:pt modelId="{2949C13E-1CAF-4054-82FF-DA78A1B75EA6}" type="parTrans" cxnId="{FC3CD5E9-473F-4245-858F-5CEC970DF7EF}">
      <dgm:prSet/>
      <dgm:spPr/>
      <dgm:t>
        <a:bodyPr/>
        <a:lstStyle/>
        <a:p>
          <a:endParaRPr lang="en-US"/>
        </a:p>
      </dgm:t>
    </dgm:pt>
    <dgm:pt modelId="{26AA90DD-C6D9-4118-AAC4-8D29EF7C96D9}" type="sibTrans" cxnId="{FC3CD5E9-473F-4245-858F-5CEC970DF7EF}">
      <dgm:prSet/>
      <dgm:spPr/>
      <dgm:t>
        <a:bodyPr/>
        <a:lstStyle/>
        <a:p>
          <a:endParaRPr lang="en-US"/>
        </a:p>
      </dgm:t>
    </dgm:pt>
    <dgm:pt modelId="{5FDC7A29-CB3E-4154-9001-5691BC77B517}">
      <dgm:prSet phldrT="[Text]" custT="1"/>
      <dgm:spPr/>
      <dgm:t>
        <a:bodyPr/>
        <a:lstStyle/>
        <a:p>
          <a:r>
            <a:rPr lang="en-US" sz="1400" dirty="0"/>
            <a:t>Friendswood ISD</a:t>
          </a:r>
        </a:p>
      </dgm:t>
    </dgm:pt>
    <dgm:pt modelId="{98A90687-A4E9-40FA-8C2B-8AFC1DAD7139}" type="parTrans" cxnId="{7F2DBA1D-0F61-48AD-9DEE-C16A96B84225}">
      <dgm:prSet/>
      <dgm:spPr/>
      <dgm:t>
        <a:bodyPr/>
        <a:lstStyle/>
        <a:p>
          <a:endParaRPr lang="en-US"/>
        </a:p>
      </dgm:t>
    </dgm:pt>
    <dgm:pt modelId="{DA13B693-CC9B-44FD-97C1-4FD0020CF533}" type="sibTrans" cxnId="{7F2DBA1D-0F61-48AD-9DEE-C16A96B84225}">
      <dgm:prSet/>
      <dgm:spPr/>
      <dgm:t>
        <a:bodyPr/>
        <a:lstStyle/>
        <a:p>
          <a:endParaRPr lang="en-US"/>
        </a:p>
      </dgm:t>
    </dgm:pt>
    <dgm:pt modelId="{18CC82D3-7931-444E-BD81-CAE862A1D462}">
      <dgm:prSet phldrT="[Text]" custT="1"/>
      <dgm:spPr/>
      <dgm:t>
        <a:bodyPr/>
        <a:lstStyle/>
        <a:p>
          <a:r>
            <a:rPr lang="en-US" sz="1400" dirty="0"/>
            <a:t>Hitchcock ISD</a:t>
          </a:r>
          <a:endParaRPr lang="en-US" sz="1000" dirty="0"/>
        </a:p>
      </dgm:t>
    </dgm:pt>
    <dgm:pt modelId="{19E1CB47-82B0-416E-97CE-E386A5483A0C}" type="parTrans" cxnId="{322577D6-ABF7-4791-8D3C-FDBE83F56A2D}">
      <dgm:prSet/>
      <dgm:spPr/>
      <dgm:t>
        <a:bodyPr/>
        <a:lstStyle/>
        <a:p>
          <a:endParaRPr lang="en-US"/>
        </a:p>
      </dgm:t>
    </dgm:pt>
    <dgm:pt modelId="{89BE9A26-1E34-4B8C-86CA-645A05B8BFA1}" type="sibTrans" cxnId="{322577D6-ABF7-4791-8D3C-FDBE83F56A2D}">
      <dgm:prSet/>
      <dgm:spPr/>
      <dgm:t>
        <a:bodyPr/>
        <a:lstStyle/>
        <a:p>
          <a:endParaRPr lang="en-US"/>
        </a:p>
      </dgm:t>
    </dgm:pt>
    <dgm:pt modelId="{D48EC27D-4B11-43B4-89E7-6E262E6FBE26}">
      <dgm:prSet custT="1"/>
      <dgm:spPr/>
      <dgm:t>
        <a:bodyPr/>
        <a:lstStyle/>
        <a:p>
          <a:r>
            <a:rPr lang="en-US" sz="1300" dirty="0"/>
            <a:t>Arlington ISD</a:t>
          </a:r>
        </a:p>
      </dgm:t>
    </dgm:pt>
    <dgm:pt modelId="{E5164907-CDF1-4B5E-8702-176A90D73C6E}" type="parTrans" cxnId="{708F44D1-F2CB-4112-9110-0334AB91D544}">
      <dgm:prSet/>
      <dgm:spPr/>
      <dgm:t>
        <a:bodyPr/>
        <a:lstStyle/>
        <a:p>
          <a:endParaRPr lang="en-US"/>
        </a:p>
      </dgm:t>
    </dgm:pt>
    <dgm:pt modelId="{B15B732F-D506-4B72-96E2-0699E86C6759}" type="sibTrans" cxnId="{708F44D1-F2CB-4112-9110-0334AB91D544}">
      <dgm:prSet/>
      <dgm:spPr/>
      <dgm:t>
        <a:bodyPr/>
        <a:lstStyle/>
        <a:p>
          <a:endParaRPr lang="en-US"/>
        </a:p>
      </dgm:t>
    </dgm:pt>
    <dgm:pt modelId="{F91D15A1-45D6-4117-A567-17FB5AC53BF0}">
      <dgm:prSet custT="1"/>
      <dgm:spPr/>
      <dgm:t>
        <a:bodyPr/>
        <a:lstStyle/>
        <a:p>
          <a:r>
            <a:rPr lang="en-US" sz="1400" dirty="0"/>
            <a:t>Beeville ISD</a:t>
          </a:r>
          <a:endParaRPr lang="en-US" sz="1000" dirty="0"/>
        </a:p>
      </dgm:t>
    </dgm:pt>
    <dgm:pt modelId="{C50B4723-3834-450B-A579-AC969DA6AEE7}" type="parTrans" cxnId="{5FC037B4-A03B-441D-8D09-A97DE21F3A33}">
      <dgm:prSet/>
      <dgm:spPr/>
      <dgm:t>
        <a:bodyPr/>
        <a:lstStyle/>
        <a:p>
          <a:endParaRPr lang="en-US"/>
        </a:p>
      </dgm:t>
    </dgm:pt>
    <dgm:pt modelId="{D59AAC4F-CD79-4AF0-8DB1-985DA1276DBD}" type="sibTrans" cxnId="{5FC037B4-A03B-441D-8D09-A97DE21F3A33}">
      <dgm:prSet/>
      <dgm:spPr/>
      <dgm:t>
        <a:bodyPr/>
        <a:lstStyle/>
        <a:p>
          <a:endParaRPr lang="en-US"/>
        </a:p>
      </dgm:t>
    </dgm:pt>
    <dgm:pt modelId="{54737378-35F6-4A45-ADF3-EA689E1A4816}">
      <dgm:prSet/>
      <dgm:spPr/>
      <dgm:t>
        <a:bodyPr/>
        <a:lstStyle/>
        <a:p>
          <a:endParaRPr lang="en-US" sz="1000" dirty="0"/>
        </a:p>
      </dgm:t>
    </dgm:pt>
    <dgm:pt modelId="{F2F6E2E4-FF4C-4824-8F4F-5D48122E9EC8}" type="parTrans" cxnId="{F1F72352-51D3-40EA-8FB7-58CFD651AF0B}">
      <dgm:prSet/>
      <dgm:spPr/>
      <dgm:t>
        <a:bodyPr/>
        <a:lstStyle/>
        <a:p>
          <a:endParaRPr lang="en-US"/>
        </a:p>
      </dgm:t>
    </dgm:pt>
    <dgm:pt modelId="{CCE31A6C-AA6F-402A-A588-5853F15F620C}" type="sibTrans" cxnId="{F1F72352-51D3-40EA-8FB7-58CFD651AF0B}">
      <dgm:prSet/>
      <dgm:spPr/>
      <dgm:t>
        <a:bodyPr/>
        <a:lstStyle/>
        <a:p>
          <a:endParaRPr lang="en-US"/>
        </a:p>
      </dgm:t>
    </dgm:pt>
    <dgm:pt modelId="{5C5EFA07-8094-4B9E-9EC3-A8E266B257F5}">
      <dgm:prSet custT="1"/>
      <dgm:spPr/>
      <dgm:t>
        <a:bodyPr/>
        <a:lstStyle/>
        <a:p>
          <a:r>
            <a:rPr lang="en-US" sz="1300" dirty="0"/>
            <a:t>Bonham ISD</a:t>
          </a:r>
        </a:p>
      </dgm:t>
    </dgm:pt>
    <dgm:pt modelId="{D311AD6F-1853-42FA-B44F-CA21F634FBE3}" type="parTrans" cxnId="{B1C573C6-63F9-44F9-B596-70D322D000BD}">
      <dgm:prSet/>
      <dgm:spPr/>
      <dgm:t>
        <a:bodyPr/>
        <a:lstStyle/>
        <a:p>
          <a:endParaRPr lang="en-US"/>
        </a:p>
      </dgm:t>
    </dgm:pt>
    <dgm:pt modelId="{80EC95FA-7D9D-476B-8786-CF6E333BB71B}" type="sibTrans" cxnId="{B1C573C6-63F9-44F9-B596-70D322D000BD}">
      <dgm:prSet/>
      <dgm:spPr/>
      <dgm:t>
        <a:bodyPr/>
        <a:lstStyle/>
        <a:p>
          <a:endParaRPr lang="en-US"/>
        </a:p>
      </dgm:t>
    </dgm:pt>
    <dgm:pt modelId="{3FF8D9F5-820E-4A55-8316-2C3C6BBD83F6}">
      <dgm:prSet custT="1"/>
      <dgm:spPr/>
      <dgm:t>
        <a:bodyPr/>
        <a:lstStyle/>
        <a:p>
          <a:r>
            <a:rPr lang="en-US" sz="1300" dirty="0"/>
            <a:t>Ector ISD</a:t>
          </a:r>
        </a:p>
      </dgm:t>
    </dgm:pt>
    <dgm:pt modelId="{43D2C4B2-F5BB-40C7-AEC6-25631DC8C4C6}" type="parTrans" cxnId="{2B6368B9-641E-4017-9604-B9968B24C7E1}">
      <dgm:prSet/>
      <dgm:spPr/>
      <dgm:t>
        <a:bodyPr/>
        <a:lstStyle/>
        <a:p>
          <a:endParaRPr lang="en-US"/>
        </a:p>
      </dgm:t>
    </dgm:pt>
    <dgm:pt modelId="{776416B0-3EB5-4620-98FD-1DC7EB43C12B}" type="sibTrans" cxnId="{2B6368B9-641E-4017-9604-B9968B24C7E1}">
      <dgm:prSet/>
      <dgm:spPr/>
      <dgm:t>
        <a:bodyPr/>
        <a:lstStyle/>
        <a:p>
          <a:endParaRPr lang="en-US"/>
        </a:p>
      </dgm:t>
    </dgm:pt>
    <dgm:pt modelId="{94D02717-1C4F-419D-813B-E1BE31674E80}">
      <dgm:prSet custT="1"/>
      <dgm:spPr/>
      <dgm:t>
        <a:bodyPr/>
        <a:lstStyle/>
        <a:p>
          <a:r>
            <a:rPr lang="en-US" sz="1300" dirty="0"/>
            <a:t>Trenton ISD</a:t>
          </a:r>
        </a:p>
      </dgm:t>
    </dgm:pt>
    <dgm:pt modelId="{DDDBCF21-237F-42D9-8059-9F98AF7FE719}" type="parTrans" cxnId="{37C2DD1D-B1EC-4DA9-922B-93EE6B801C87}">
      <dgm:prSet/>
      <dgm:spPr/>
      <dgm:t>
        <a:bodyPr/>
        <a:lstStyle/>
        <a:p>
          <a:endParaRPr lang="en-US"/>
        </a:p>
      </dgm:t>
    </dgm:pt>
    <dgm:pt modelId="{0E12871E-B11A-4207-B571-7BAA17362764}" type="sibTrans" cxnId="{37C2DD1D-B1EC-4DA9-922B-93EE6B801C87}">
      <dgm:prSet/>
      <dgm:spPr/>
      <dgm:t>
        <a:bodyPr/>
        <a:lstStyle/>
        <a:p>
          <a:endParaRPr lang="en-US"/>
        </a:p>
      </dgm:t>
    </dgm:pt>
    <dgm:pt modelId="{C889152F-F804-4E70-A990-91AEFD7077BF}">
      <dgm:prSet custT="1"/>
      <dgm:spPr/>
      <dgm:t>
        <a:bodyPr/>
        <a:lstStyle/>
        <a:p>
          <a:r>
            <a:rPr lang="en-US" sz="1300" dirty="0"/>
            <a:t>Uplift Charter Network </a:t>
          </a:r>
        </a:p>
      </dgm:t>
    </dgm:pt>
    <dgm:pt modelId="{2BC0FE13-988C-4254-B02A-2F6F84448BBF}" type="parTrans" cxnId="{3C7D1E5E-78D5-4AF4-BE4A-3B53883E5E38}">
      <dgm:prSet/>
      <dgm:spPr/>
      <dgm:t>
        <a:bodyPr/>
        <a:lstStyle/>
        <a:p>
          <a:endParaRPr lang="en-US"/>
        </a:p>
      </dgm:t>
    </dgm:pt>
    <dgm:pt modelId="{2DF446DF-E8D4-4A69-A0F4-DBDE8018AF82}" type="sibTrans" cxnId="{3C7D1E5E-78D5-4AF4-BE4A-3B53883E5E38}">
      <dgm:prSet/>
      <dgm:spPr/>
      <dgm:t>
        <a:bodyPr/>
        <a:lstStyle/>
        <a:p>
          <a:endParaRPr lang="en-US"/>
        </a:p>
      </dgm:t>
    </dgm:pt>
    <dgm:pt modelId="{8904145B-685E-4A72-898A-00705427CD10}">
      <dgm:prSet custT="1"/>
      <dgm:spPr/>
      <dgm:t>
        <a:bodyPr/>
        <a:lstStyle/>
        <a:p>
          <a:endParaRPr lang="en-US" sz="1300" dirty="0"/>
        </a:p>
      </dgm:t>
    </dgm:pt>
    <dgm:pt modelId="{8BB07D21-9682-4ECE-9C59-704E34398A84}" type="parTrans" cxnId="{95CD5C93-7980-41F5-BEAE-894121AE41A4}">
      <dgm:prSet/>
      <dgm:spPr/>
      <dgm:t>
        <a:bodyPr/>
        <a:lstStyle/>
        <a:p>
          <a:endParaRPr lang="en-US"/>
        </a:p>
      </dgm:t>
    </dgm:pt>
    <dgm:pt modelId="{81805D5A-DB4D-4C51-A589-2589374F6411}" type="sibTrans" cxnId="{95CD5C93-7980-41F5-BEAE-894121AE41A4}">
      <dgm:prSet/>
      <dgm:spPr/>
      <dgm:t>
        <a:bodyPr/>
        <a:lstStyle/>
        <a:p>
          <a:endParaRPr lang="en-US"/>
        </a:p>
      </dgm:t>
    </dgm:pt>
    <dgm:pt modelId="{18B2BA8A-6801-48A5-90E6-30F76AA59D4D}">
      <dgm:prSet custT="1"/>
      <dgm:spPr/>
      <dgm:t>
        <a:bodyPr/>
        <a:lstStyle/>
        <a:p>
          <a:r>
            <a:rPr lang="en-US" sz="1400" dirty="0"/>
            <a:t>Eula ISD</a:t>
          </a:r>
        </a:p>
      </dgm:t>
    </dgm:pt>
    <dgm:pt modelId="{AE11B2BF-28F5-4EDB-8A6E-89E050B240CB}" type="parTrans" cxnId="{A8502A4D-6CAF-48C9-B537-51EB02583968}">
      <dgm:prSet/>
      <dgm:spPr/>
      <dgm:t>
        <a:bodyPr/>
        <a:lstStyle/>
        <a:p>
          <a:endParaRPr lang="en-US"/>
        </a:p>
      </dgm:t>
    </dgm:pt>
    <dgm:pt modelId="{162626B8-A8F8-4E77-997D-B3B9E345C73E}" type="sibTrans" cxnId="{A8502A4D-6CAF-48C9-B537-51EB02583968}">
      <dgm:prSet/>
      <dgm:spPr/>
      <dgm:t>
        <a:bodyPr/>
        <a:lstStyle/>
        <a:p>
          <a:endParaRPr lang="en-US"/>
        </a:p>
      </dgm:t>
    </dgm:pt>
    <dgm:pt modelId="{9FD2BF04-01F0-4521-96DD-504FF5319398}">
      <dgm:prSet phldrT="[Text]" custT="1"/>
      <dgm:spPr/>
      <dgm:t>
        <a:bodyPr/>
        <a:lstStyle/>
        <a:p>
          <a:r>
            <a:rPr lang="en-US" sz="1400" dirty="0"/>
            <a:t>Cypress-Fairbanks ISD</a:t>
          </a:r>
        </a:p>
      </dgm:t>
    </dgm:pt>
    <dgm:pt modelId="{E73BFB96-AF1F-4AAB-92B9-E373A14E3396}" type="parTrans" cxnId="{52D73FF3-4057-46B7-963F-CBC0AF272005}">
      <dgm:prSet/>
      <dgm:spPr/>
      <dgm:t>
        <a:bodyPr/>
        <a:lstStyle/>
        <a:p>
          <a:endParaRPr lang="en-US"/>
        </a:p>
      </dgm:t>
    </dgm:pt>
    <dgm:pt modelId="{C3CF9667-3AFD-4AF2-B2DD-E47FA3A45800}" type="sibTrans" cxnId="{52D73FF3-4057-46B7-963F-CBC0AF272005}">
      <dgm:prSet/>
      <dgm:spPr/>
      <dgm:t>
        <a:bodyPr/>
        <a:lstStyle/>
        <a:p>
          <a:endParaRPr lang="en-US"/>
        </a:p>
      </dgm:t>
    </dgm:pt>
    <dgm:pt modelId="{D13CA1FF-70FF-4C28-B549-D487FE9EC589}">
      <dgm:prSet custT="1"/>
      <dgm:spPr/>
      <dgm:t>
        <a:bodyPr/>
        <a:lstStyle/>
        <a:p>
          <a:r>
            <a:rPr lang="en-US" sz="1400" dirty="0"/>
            <a:t>Bronte ISD</a:t>
          </a:r>
        </a:p>
      </dgm:t>
    </dgm:pt>
    <dgm:pt modelId="{164D22E8-784D-42AF-89EA-FDE2019D6F26}" type="parTrans" cxnId="{54F3046F-301D-4A4D-8C86-C953A6BE48D6}">
      <dgm:prSet/>
      <dgm:spPr/>
      <dgm:t>
        <a:bodyPr/>
        <a:lstStyle/>
        <a:p>
          <a:endParaRPr lang="en-US"/>
        </a:p>
      </dgm:t>
    </dgm:pt>
    <dgm:pt modelId="{05CE4C6E-1ABA-4FD6-AB94-74032E785E69}" type="sibTrans" cxnId="{54F3046F-301D-4A4D-8C86-C953A6BE48D6}">
      <dgm:prSet/>
      <dgm:spPr/>
      <dgm:t>
        <a:bodyPr/>
        <a:lstStyle/>
        <a:p>
          <a:endParaRPr lang="en-US"/>
        </a:p>
      </dgm:t>
    </dgm:pt>
    <dgm:pt modelId="{8ECECDCA-DF70-487F-9008-AC30251FB5C7}">
      <dgm:prSet custT="1"/>
      <dgm:spPr/>
      <dgm:t>
        <a:bodyPr/>
        <a:lstStyle/>
        <a:p>
          <a:r>
            <a:rPr lang="en-US" sz="1400" dirty="0"/>
            <a:t>Irion County ISD</a:t>
          </a:r>
        </a:p>
      </dgm:t>
    </dgm:pt>
    <dgm:pt modelId="{ACD35AD2-CE17-4D96-A29B-FCC7C6F08EA7}" type="parTrans" cxnId="{1E56A42E-7266-4748-A348-BAACFB1BADE4}">
      <dgm:prSet/>
      <dgm:spPr/>
      <dgm:t>
        <a:bodyPr/>
        <a:lstStyle/>
        <a:p>
          <a:endParaRPr lang="en-US"/>
        </a:p>
      </dgm:t>
    </dgm:pt>
    <dgm:pt modelId="{BE72A6C4-0231-4BBD-BFE4-31EA753D865F}" type="sibTrans" cxnId="{1E56A42E-7266-4748-A348-BAACFB1BADE4}">
      <dgm:prSet/>
      <dgm:spPr/>
      <dgm:t>
        <a:bodyPr/>
        <a:lstStyle/>
        <a:p>
          <a:endParaRPr lang="en-US"/>
        </a:p>
      </dgm:t>
    </dgm:pt>
    <dgm:pt modelId="{1EA3FD7A-FA98-43B9-8AB5-1009C5337AC5}">
      <dgm:prSet custT="1"/>
      <dgm:spPr/>
      <dgm:t>
        <a:bodyPr/>
        <a:lstStyle/>
        <a:p>
          <a:r>
            <a:rPr lang="en-US" sz="1400" dirty="0"/>
            <a:t>Santa Anna ISD</a:t>
          </a:r>
          <a:endParaRPr lang="en-US" sz="1000" dirty="0"/>
        </a:p>
      </dgm:t>
    </dgm:pt>
    <dgm:pt modelId="{44E3DEF8-6A5F-4BC3-8421-22247A04C513}" type="parTrans" cxnId="{99EC5108-94DE-4352-B4DE-E0962A4CFDF6}">
      <dgm:prSet/>
      <dgm:spPr/>
      <dgm:t>
        <a:bodyPr/>
        <a:lstStyle/>
        <a:p>
          <a:endParaRPr lang="en-US"/>
        </a:p>
      </dgm:t>
    </dgm:pt>
    <dgm:pt modelId="{9AFDC873-ACB2-4863-89CD-DD1450389DFD}" type="sibTrans" cxnId="{99EC5108-94DE-4352-B4DE-E0962A4CFDF6}">
      <dgm:prSet/>
      <dgm:spPr/>
      <dgm:t>
        <a:bodyPr/>
        <a:lstStyle/>
        <a:p>
          <a:endParaRPr lang="en-US"/>
        </a:p>
      </dgm:t>
    </dgm:pt>
    <dgm:pt modelId="{152A71E3-ED88-47F5-AA8E-AD1A0601DF0D}">
      <dgm:prSet custT="1"/>
      <dgm:spPr/>
      <dgm:t>
        <a:bodyPr/>
        <a:lstStyle/>
        <a:p>
          <a:r>
            <a:rPr lang="en-US" sz="1300" dirty="0"/>
            <a:t>Gunter ISD</a:t>
          </a:r>
        </a:p>
      </dgm:t>
    </dgm:pt>
    <dgm:pt modelId="{446808D4-693B-4E19-876C-00C2A7C8F53B}" type="parTrans" cxnId="{9C38C4FB-A1C2-4F1B-B2F7-701B5FD8E4CD}">
      <dgm:prSet/>
      <dgm:spPr/>
      <dgm:t>
        <a:bodyPr/>
        <a:lstStyle/>
        <a:p>
          <a:endParaRPr lang="en-US"/>
        </a:p>
      </dgm:t>
    </dgm:pt>
    <dgm:pt modelId="{0B70881E-56B5-4F27-AEF0-97752A6359A3}" type="sibTrans" cxnId="{9C38C4FB-A1C2-4F1B-B2F7-701B5FD8E4CD}">
      <dgm:prSet/>
      <dgm:spPr/>
      <dgm:t>
        <a:bodyPr/>
        <a:lstStyle/>
        <a:p>
          <a:endParaRPr lang="en-US"/>
        </a:p>
      </dgm:t>
    </dgm:pt>
    <dgm:pt modelId="{6592A5C2-5306-4450-AC2E-6E8F25B31E0C}">
      <dgm:prSet custT="1"/>
      <dgm:spPr/>
      <dgm:t>
        <a:bodyPr/>
        <a:lstStyle/>
        <a:p>
          <a:r>
            <a:rPr lang="en-US" sz="1300" dirty="0"/>
            <a:t>Plano ISD</a:t>
          </a:r>
        </a:p>
      </dgm:t>
    </dgm:pt>
    <dgm:pt modelId="{442DA05A-5C9C-45FA-9EA8-77CB0390D94B}" type="parTrans" cxnId="{5BDC8EDA-98D0-4A25-B81F-6C782FAEDD3D}">
      <dgm:prSet/>
      <dgm:spPr/>
      <dgm:t>
        <a:bodyPr/>
        <a:lstStyle/>
        <a:p>
          <a:endParaRPr lang="en-US"/>
        </a:p>
      </dgm:t>
    </dgm:pt>
    <dgm:pt modelId="{F9DE9819-063A-4069-80F5-DD111C330B03}" type="sibTrans" cxnId="{5BDC8EDA-98D0-4A25-B81F-6C782FAEDD3D}">
      <dgm:prSet/>
      <dgm:spPr/>
      <dgm:t>
        <a:bodyPr/>
        <a:lstStyle/>
        <a:p>
          <a:endParaRPr lang="en-US"/>
        </a:p>
      </dgm:t>
    </dgm:pt>
    <dgm:pt modelId="{1310ECFA-45CE-43CF-9964-22D51D5BE006}">
      <dgm:prSet custT="1"/>
      <dgm:spPr/>
      <dgm:t>
        <a:bodyPr/>
        <a:lstStyle/>
        <a:p>
          <a:r>
            <a:rPr lang="en-US" sz="1400" dirty="0" err="1"/>
            <a:t>Harlandale</a:t>
          </a:r>
          <a:r>
            <a:rPr lang="en-US" sz="1400" dirty="0"/>
            <a:t> ISD</a:t>
          </a:r>
        </a:p>
      </dgm:t>
    </dgm:pt>
    <dgm:pt modelId="{33E5C931-CDE4-4DA7-8144-F2E90CD6AEC6}" type="parTrans" cxnId="{9ABB2858-786F-4A7D-818F-F3EA6DA20D8D}">
      <dgm:prSet/>
      <dgm:spPr/>
      <dgm:t>
        <a:bodyPr/>
        <a:lstStyle/>
        <a:p>
          <a:endParaRPr lang="en-US"/>
        </a:p>
      </dgm:t>
    </dgm:pt>
    <dgm:pt modelId="{27B51507-E81A-46EA-A274-17BE2D836929}" type="sibTrans" cxnId="{9ABB2858-786F-4A7D-818F-F3EA6DA20D8D}">
      <dgm:prSet/>
      <dgm:spPr/>
      <dgm:t>
        <a:bodyPr/>
        <a:lstStyle/>
        <a:p>
          <a:endParaRPr lang="en-US"/>
        </a:p>
      </dgm:t>
    </dgm:pt>
    <dgm:pt modelId="{04671283-50CD-4806-A28A-DDBCE62B2476}">
      <dgm:prSet custT="1"/>
      <dgm:spPr/>
      <dgm:t>
        <a:bodyPr/>
        <a:lstStyle/>
        <a:p>
          <a:r>
            <a:rPr lang="en-US" sz="1400" dirty="0"/>
            <a:t>San Antonio ISD</a:t>
          </a:r>
        </a:p>
      </dgm:t>
    </dgm:pt>
    <dgm:pt modelId="{2C1CAE0A-CFE0-4A4B-AD7E-51F4F46F47F2}" type="parTrans" cxnId="{2FBDC402-34CD-401D-8082-3C7D5371DE40}">
      <dgm:prSet/>
      <dgm:spPr/>
      <dgm:t>
        <a:bodyPr/>
        <a:lstStyle/>
        <a:p>
          <a:endParaRPr lang="en-US"/>
        </a:p>
      </dgm:t>
    </dgm:pt>
    <dgm:pt modelId="{DB6DBFFD-CF64-4B6A-B246-715AF87AF949}" type="sibTrans" cxnId="{2FBDC402-34CD-401D-8082-3C7D5371DE40}">
      <dgm:prSet/>
      <dgm:spPr/>
      <dgm:t>
        <a:bodyPr/>
        <a:lstStyle/>
        <a:p>
          <a:endParaRPr lang="en-US"/>
        </a:p>
      </dgm:t>
    </dgm:pt>
    <dgm:pt modelId="{12886265-5BEC-40B4-9F17-131352BE5F72}">
      <dgm:prSet custT="1"/>
      <dgm:spPr/>
      <dgm:t>
        <a:bodyPr/>
        <a:lstStyle/>
        <a:p>
          <a:r>
            <a:rPr lang="en-US" sz="1400" dirty="0"/>
            <a:t>Boerne ISD</a:t>
          </a:r>
        </a:p>
      </dgm:t>
    </dgm:pt>
    <dgm:pt modelId="{F0B9460E-D85B-46F2-B6BB-0AB290B19563}" type="parTrans" cxnId="{7BAB7C10-EDA8-406E-A5C2-C8D59027E13D}">
      <dgm:prSet/>
      <dgm:spPr/>
      <dgm:t>
        <a:bodyPr/>
        <a:lstStyle/>
        <a:p>
          <a:endParaRPr lang="en-US"/>
        </a:p>
      </dgm:t>
    </dgm:pt>
    <dgm:pt modelId="{6A47D7FC-44AC-4D8C-BF8E-7DC7DF2691C5}" type="sibTrans" cxnId="{7BAB7C10-EDA8-406E-A5C2-C8D59027E13D}">
      <dgm:prSet/>
      <dgm:spPr/>
      <dgm:t>
        <a:bodyPr/>
        <a:lstStyle/>
        <a:p>
          <a:endParaRPr lang="en-US"/>
        </a:p>
      </dgm:t>
    </dgm:pt>
    <dgm:pt modelId="{D56E7347-B78F-4F26-9A81-BE8E4FEF8125}">
      <dgm:prSet custT="1"/>
      <dgm:spPr/>
      <dgm:t>
        <a:bodyPr/>
        <a:lstStyle/>
        <a:p>
          <a:r>
            <a:rPr lang="en-US" sz="1400" dirty="0"/>
            <a:t>East Central ISD</a:t>
          </a:r>
        </a:p>
      </dgm:t>
    </dgm:pt>
    <dgm:pt modelId="{4F7A5BAC-9240-4A13-A830-5DDEC9BF8B88}" type="parTrans" cxnId="{912B7DF0-2849-41FD-8663-89878F1A77C3}">
      <dgm:prSet/>
      <dgm:spPr/>
      <dgm:t>
        <a:bodyPr/>
        <a:lstStyle/>
        <a:p>
          <a:endParaRPr lang="en-US"/>
        </a:p>
      </dgm:t>
    </dgm:pt>
    <dgm:pt modelId="{C5441009-87E9-43ED-B0CC-2E78AD383B89}" type="sibTrans" cxnId="{912B7DF0-2849-41FD-8663-89878F1A77C3}">
      <dgm:prSet/>
      <dgm:spPr/>
      <dgm:t>
        <a:bodyPr/>
        <a:lstStyle/>
        <a:p>
          <a:endParaRPr lang="en-US"/>
        </a:p>
      </dgm:t>
    </dgm:pt>
    <dgm:pt modelId="{9C72F008-B88A-4CDF-A4D0-6CBE2BD2ADE9}">
      <dgm:prSet custT="1"/>
      <dgm:spPr/>
      <dgm:t>
        <a:bodyPr/>
        <a:lstStyle/>
        <a:p>
          <a:r>
            <a:rPr lang="en-US" sz="1400" dirty="0"/>
            <a:t>Huntsville ISD</a:t>
          </a:r>
        </a:p>
      </dgm:t>
    </dgm:pt>
    <dgm:pt modelId="{AA922898-906D-481D-A1C9-F82D2676039B}" type="parTrans" cxnId="{7053B94F-E575-4DD5-AAD4-D63163166A6D}">
      <dgm:prSet/>
      <dgm:spPr/>
    </dgm:pt>
    <dgm:pt modelId="{24776039-64FB-42BC-A869-6949A7593DEF}" type="sibTrans" cxnId="{7053B94F-E575-4DD5-AAD4-D63163166A6D}">
      <dgm:prSet/>
      <dgm:spPr/>
    </dgm:pt>
    <dgm:pt modelId="{D389C54B-FFB3-40BB-B2BA-D3720E78322B}">
      <dgm:prSet custT="1"/>
      <dgm:spPr/>
      <dgm:t>
        <a:bodyPr/>
        <a:lstStyle/>
        <a:p>
          <a:r>
            <a:rPr lang="en-US" sz="1400" dirty="0"/>
            <a:t>Killeen ISD</a:t>
          </a:r>
        </a:p>
      </dgm:t>
    </dgm:pt>
    <dgm:pt modelId="{61123B11-86A1-40E0-8F38-821E51B905E6}" type="parTrans" cxnId="{E528D314-34F8-4A4D-A481-494CC6F074D6}">
      <dgm:prSet/>
      <dgm:spPr/>
    </dgm:pt>
    <dgm:pt modelId="{60CC1F70-F2D4-4161-8B22-252FF6F59701}" type="sibTrans" cxnId="{E528D314-34F8-4A4D-A481-494CC6F074D6}">
      <dgm:prSet/>
      <dgm:spPr/>
    </dgm:pt>
    <dgm:pt modelId="{75323C39-BB17-4972-9815-37286E386CA2}" type="pres">
      <dgm:prSet presAssocID="{BF7BA633-F211-4064-A63B-E039504E10F2}" presName="diagram" presStyleCnt="0">
        <dgm:presLayoutVars>
          <dgm:dir/>
          <dgm:resizeHandles val="exact"/>
        </dgm:presLayoutVars>
      </dgm:prSet>
      <dgm:spPr/>
    </dgm:pt>
    <dgm:pt modelId="{A3DBFEB0-8975-40AF-8099-9854072D497E}" type="pres">
      <dgm:prSet presAssocID="{68A90B33-13A6-4B65-A9E8-3E6B2A6DD2B9}" presName="node" presStyleLbl="node1" presStyleIdx="0" presStyleCnt="8" custScaleY="115123" custLinFactNeighborX="-126" custLinFactNeighborY="247">
        <dgm:presLayoutVars>
          <dgm:bulletEnabled val="1"/>
        </dgm:presLayoutVars>
      </dgm:prSet>
      <dgm:spPr/>
    </dgm:pt>
    <dgm:pt modelId="{49784235-A2F3-4C30-A39F-B96CE53267C1}" type="pres">
      <dgm:prSet presAssocID="{2C9DE5F2-A319-4B41-AE3C-001A66AF9575}" presName="sibTrans" presStyleCnt="0"/>
      <dgm:spPr/>
    </dgm:pt>
    <dgm:pt modelId="{2A7B09CE-0DA5-4298-AE38-520B4DC12DBF}" type="pres">
      <dgm:prSet presAssocID="{167ECD12-D8F8-4554-9392-107288A43AD3}" presName="node" presStyleLbl="node1" presStyleIdx="1" presStyleCnt="8" custScaleY="115123">
        <dgm:presLayoutVars>
          <dgm:bulletEnabled val="1"/>
        </dgm:presLayoutVars>
      </dgm:prSet>
      <dgm:spPr/>
    </dgm:pt>
    <dgm:pt modelId="{D4B2C26D-BA8A-4CC4-8DC3-DBD0A7DA4EFA}" type="pres">
      <dgm:prSet presAssocID="{FA75D265-4BB6-47E5-A889-5E57BDDF20E3}" presName="sibTrans" presStyleCnt="0"/>
      <dgm:spPr/>
    </dgm:pt>
    <dgm:pt modelId="{39AA8C6F-021F-4F19-9908-FB0505E68257}" type="pres">
      <dgm:prSet presAssocID="{41E968D8-5322-4EA3-8066-2A052BACB7A0}" presName="node" presStyleLbl="node1" presStyleIdx="2" presStyleCnt="8" custScaleY="115123">
        <dgm:presLayoutVars>
          <dgm:bulletEnabled val="1"/>
        </dgm:presLayoutVars>
      </dgm:prSet>
      <dgm:spPr/>
    </dgm:pt>
    <dgm:pt modelId="{1CD3F89A-230A-49D1-AA80-CFCB12CBBBF6}" type="pres">
      <dgm:prSet presAssocID="{ADD01FB5-1F44-4BDD-8F8F-A888D82782EB}" presName="sibTrans" presStyleCnt="0"/>
      <dgm:spPr/>
    </dgm:pt>
    <dgm:pt modelId="{DBEB3BB1-4182-4699-8522-FB63D16402FF}" type="pres">
      <dgm:prSet presAssocID="{7D2079D8-E9AC-4C24-A2A3-4ED236BB0987}" presName="node" presStyleLbl="node1" presStyleIdx="3" presStyleCnt="8" custScaleY="115123">
        <dgm:presLayoutVars>
          <dgm:bulletEnabled val="1"/>
        </dgm:presLayoutVars>
      </dgm:prSet>
      <dgm:spPr/>
    </dgm:pt>
    <dgm:pt modelId="{F57D92AB-E41B-4714-BD57-5C3FEAB7443F}" type="pres">
      <dgm:prSet presAssocID="{2586952A-9C5A-431C-8054-3C537F8EA6D3}" presName="sibTrans" presStyleCnt="0"/>
      <dgm:spPr/>
    </dgm:pt>
    <dgm:pt modelId="{BE193476-ADD0-4D92-AA7C-624E256E4DF0}" type="pres">
      <dgm:prSet presAssocID="{8F82799F-B752-41EF-A159-65AC5CBFFB06}" presName="node" presStyleLbl="node1" presStyleIdx="4" presStyleCnt="8" custScaleY="115123">
        <dgm:presLayoutVars>
          <dgm:bulletEnabled val="1"/>
        </dgm:presLayoutVars>
      </dgm:prSet>
      <dgm:spPr/>
    </dgm:pt>
    <dgm:pt modelId="{1695BECA-7128-42F5-8DF0-6FB3C6EE5C27}" type="pres">
      <dgm:prSet presAssocID="{BA07C282-B982-4C11-AE7E-A5EB8DD029AA}" presName="sibTrans" presStyleCnt="0"/>
      <dgm:spPr/>
    </dgm:pt>
    <dgm:pt modelId="{BE74FF0B-0128-4E5F-883A-A67613FCFE38}" type="pres">
      <dgm:prSet presAssocID="{06C99AF1-E4A4-482D-8A71-7185A7F5E649}" presName="node" presStyleLbl="node1" presStyleIdx="5" presStyleCnt="8" custScaleY="115123">
        <dgm:presLayoutVars>
          <dgm:bulletEnabled val="1"/>
        </dgm:presLayoutVars>
      </dgm:prSet>
      <dgm:spPr/>
    </dgm:pt>
    <dgm:pt modelId="{4C3ED3C1-6EC7-4C87-AB10-4FCED933F0C7}" type="pres">
      <dgm:prSet presAssocID="{0C21003B-ED9B-415E-82AF-C299B8BD937D}" presName="sibTrans" presStyleCnt="0"/>
      <dgm:spPr/>
    </dgm:pt>
    <dgm:pt modelId="{04A2B340-BE22-4EE1-9B0B-755903B45041}" type="pres">
      <dgm:prSet presAssocID="{1AA95843-4F44-433E-8167-3033AA22C54F}" presName="node" presStyleLbl="node1" presStyleIdx="6" presStyleCnt="8" custScaleY="115123">
        <dgm:presLayoutVars>
          <dgm:bulletEnabled val="1"/>
        </dgm:presLayoutVars>
      </dgm:prSet>
      <dgm:spPr/>
    </dgm:pt>
    <dgm:pt modelId="{DDFF26C1-3495-4D5A-BA2A-86BF4AC6E398}" type="pres">
      <dgm:prSet presAssocID="{CC21407D-6855-449B-ACEF-C30CDC338731}" presName="sibTrans" presStyleCnt="0"/>
      <dgm:spPr/>
    </dgm:pt>
    <dgm:pt modelId="{FD336F7C-AE22-46CE-9778-356B810F9E71}" type="pres">
      <dgm:prSet presAssocID="{36D650D3-8AFD-4949-891D-C83D53A19BED}" presName="node" presStyleLbl="node1" presStyleIdx="7" presStyleCnt="8" custScaleY="114987" custLinFactNeighborY="1704">
        <dgm:presLayoutVars>
          <dgm:bulletEnabled val="1"/>
        </dgm:presLayoutVars>
      </dgm:prSet>
      <dgm:spPr/>
    </dgm:pt>
  </dgm:ptLst>
  <dgm:cxnLst>
    <dgm:cxn modelId="{0ECE0F00-AF78-4763-8760-9CB0216DCBDC}" type="presOf" srcId="{41E968D8-5322-4EA3-8066-2A052BACB7A0}" destId="{39AA8C6F-021F-4F19-9908-FB0505E68257}" srcOrd="0" destOrd="0" presId="urn:microsoft.com/office/officeart/2005/8/layout/default"/>
    <dgm:cxn modelId="{DD5D2D02-3159-42FD-87DF-90EAE40E33EC}" type="presOf" srcId="{1AA95843-4F44-433E-8167-3033AA22C54F}" destId="{04A2B340-BE22-4EE1-9B0B-755903B45041}" srcOrd="0" destOrd="0" presId="urn:microsoft.com/office/officeart/2005/8/layout/default"/>
    <dgm:cxn modelId="{2FBDC402-34CD-401D-8082-3C7D5371DE40}" srcId="{06C99AF1-E4A4-482D-8A71-7185A7F5E649}" destId="{04671283-50CD-4806-A28A-DDBCE62B2476}" srcOrd="4" destOrd="0" parTransId="{2C1CAE0A-CFE0-4A4B-AD7E-51F4F46F47F2}" sibTransId="{DB6DBFFD-CF64-4B6A-B246-715AF87AF949}"/>
    <dgm:cxn modelId="{99EC5108-94DE-4352-B4DE-E0962A4CFDF6}" srcId="{41E968D8-5322-4EA3-8066-2A052BACB7A0}" destId="{1EA3FD7A-FA98-43B9-8AB5-1009C5337AC5}" srcOrd="3" destOrd="0" parTransId="{44E3DEF8-6A5F-4BC3-8421-22247A04C513}" sibTransId="{9AFDC873-ACB2-4863-89CD-DD1450389DFD}"/>
    <dgm:cxn modelId="{7BAB7C10-EDA8-406E-A5C2-C8D59027E13D}" srcId="{06C99AF1-E4A4-482D-8A71-7185A7F5E649}" destId="{12886265-5BEC-40B4-9F17-131352BE5F72}" srcOrd="1" destOrd="0" parTransId="{F0B9460E-D85B-46F2-B6BB-0AB290B19563}" sibTransId="{6A47D7FC-44AC-4D8C-BF8E-7DC7DF2691C5}"/>
    <dgm:cxn modelId="{AA430A11-6FCA-4056-A9B4-7569CA9D68E4}" type="presOf" srcId="{0D892F04-0400-4036-9230-070D4BFB9A10}" destId="{04A2B340-BE22-4EE1-9B0B-755903B45041}" srcOrd="0" destOrd="1" presId="urn:microsoft.com/office/officeart/2005/8/layout/default"/>
    <dgm:cxn modelId="{6AD34911-DA55-4CE1-8D58-602F396AE401}" srcId="{68A90B33-13A6-4B65-A9E8-3E6B2A6DD2B9}" destId="{9A983057-58C5-4EBC-8416-BE387143B0F9}" srcOrd="1" destOrd="0" parTransId="{46F402C4-C061-49B7-9D12-A91B98EDB548}" sibTransId="{BAD4F5AD-FE57-4118-BCFF-5498E82F4506}"/>
    <dgm:cxn modelId="{E528D314-34F8-4A4D-A481-494CC6F074D6}" srcId="{167ECD12-D8F8-4554-9392-107288A43AD3}" destId="{D389C54B-FFB3-40BB-B2BA-D3720E78322B}" srcOrd="1" destOrd="0" parTransId="{61123B11-86A1-40E0-8F38-821E51B905E6}" sibTransId="{60CC1F70-F2D4-4161-8B22-252FF6F59701}"/>
    <dgm:cxn modelId="{7B860219-BA64-49A1-9C04-9A335A34B2C1}" srcId="{8F82799F-B752-41EF-A159-65AC5CBFFB06}" destId="{65E45F85-172A-4196-9B2F-36244C3075D4}" srcOrd="1" destOrd="0" parTransId="{0BE2A342-3D18-4B4C-B762-1C52C06B3504}" sibTransId="{781C5F4C-01EC-45DD-81D0-1659E03EB96E}"/>
    <dgm:cxn modelId="{D805061C-F1CC-437E-8D1C-DFC88DEC9EA5}" type="presOf" srcId="{152A71E3-ED88-47F5-AA8E-AD1A0601DF0D}" destId="{FD336F7C-AE22-46CE-9778-356B810F9E71}" srcOrd="0" destOrd="4" presId="urn:microsoft.com/office/officeart/2005/8/layout/default"/>
    <dgm:cxn modelId="{7F2DBA1D-0F61-48AD-9DEE-C16A96B84225}" srcId="{7D2079D8-E9AC-4C24-A2A3-4ED236BB0987}" destId="{5FDC7A29-CB3E-4154-9001-5691BC77B517}" srcOrd="1" destOrd="0" parTransId="{98A90687-A4E9-40FA-8C2B-8AFC1DAD7139}" sibTransId="{DA13B693-CC9B-44FD-97C1-4FD0020CF533}"/>
    <dgm:cxn modelId="{37C2DD1D-B1EC-4DA9-922B-93EE6B801C87}" srcId="{36D650D3-8AFD-4949-891D-C83D53A19BED}" destId="{94D02717-1C4F-419D-813B-E1BE31674E80}" srcOrd="5" destOrd="0" parTransId="{DDDBCF21-237F-42D9-8059-9F98AF7FE719}" sibTransId="{0E12871E-B11A-4207-B571-7BAA17362764}"/>
    <dgm:cxn modelId="{46907A20-B8D1-4FF3-AD3C-C7A4AA6B07A1}" type="presOf" srcId="{04671283-50CD-4806-A28A-DDBCE62B2476}" destId="{BE74FF0B-0128-4E5F-883A-A67613FCFE38}" srcOrd="0" destOrd="5" presId="urn:microsoft.com/office/officeart/2005/8/layout/default"/>
    <dgm:cxn modelId="{6733FD21-D302-4128-A05E-2B8F82E6FB2C}" type="presOf" srcId="{18B2BA8A-6801-48A5-90E6-30F76AA59D4D}" destId="{39AA8C6F-021F-4F19-9908-FB0505E68257}" srcOrd="0" destOrd="2" presId="urn:microsoft.com/office/officeart/2005/8/layout/default"/>
    <dgm:cxn modelId="{7AA1C522-8657-4CB9-8DE4-6EC4ECF70730}" type="presOf" srcId="{9C72F008-B88A-4CDF-A4D0-6CBE2BD2ADE9}" destId="{2A7B09CE-0DA5-4298-AE38-520B4DC12DBF}" srcOrd="0" destOrd="1" presId="urn:microsoft.com/office/officeart/2005/8/layout/default"/>
    <dgm:cxn modelId="{593C7D24-78F0-4F34-91F9-8D049C76339A}" type="presOf" srcId="{9FD2BF04-01F0-4521-96DD-504FF5319398}" destId="{BE193476-ADD0-4D92-AA7C-624E256E4DF0}" srcOrd="0" destOrd="1" presId="urn:microsoft.com/office/officeart/2005/8/layout/default"/>
    <dgm:cxn modelId="{1E56A42E-7266-4748-A348-BAACFB1BADE4}" srcId="{41E968D8-5322-4EA3-8066-2A052BACB7A0}" destId="{8ECECDCA-DF70-487F-9008-AC30251FB5C7}" srcOrd="2" destOrd="0" parTransId="{ACD35AD2-CE17-4D96-A29B-FCC7C6F08EA7}" sibTransId="{BE72A6C4-0231-4BBD-BFE4-31EA753D865F}"/>
    <dgm:cxn modelId="{947C1530-16E8-4903-B648-A369D6AB9FAE}" type="presOf" srcId="{65E45F85-172A-4196-9B2F-36244C3075D4}" destId="{BE193476-ADD0-4D92-AA7C-624E256E4DF0}" srcOrd="0" destOrd="2" presId="urn:microsoft.com/office/officeart/2005/8/layout/default"/>
    <dgm:cxn modelId="{93FB9B31-3E08-4AE4-B4D6-ECFA023E031A}" type="presOf" srcId="{1AD001CC-F0AF-4C95-8BCC-697CE1AD8976}" destId="{A3DBFEB0-8975-40AF-8099-9854072D497E}" srcOrd="0" destOrd="1" presId="urn:microsoft.com/office/officeart/2005/8/layout/default"/>
    <dgm:cxn modelId="{21176C32-7C13-43A3-9F9D-25094DF434AD}" type="presOf" srcId="{0C424DB3-C047-4EF4-B3B6-2FAE256F572B}" destId="{BE193476-ADD0-4D92-AA7C-624E256E4DF0}" srcOrd="0" destOrd="3" presId="urn:microsoft.com/office/officeart/2005/8/layout/default"/>
    <dgm:cxn modelId="{EA734E37-8FE1-4F6D-9DDE-408B6ACDDE06}" type="presOf" srcId="{D48EC27D-4B11-43B4-89E7-6E262E6FBE26}" destId="{FD336F7C-AE22-46CE-9778-356B810F9E71}" srcOrd="0" destOrd="1" presId="urn:microsoft.com/office/officeart/2005/8/layout/default"/>
    <dgm:cxn modelId="{C6F52138-EC8D-4896-AB20-B424179D7733}" type="presOf" srcId="{06C99AF1-E4A4-482D-8A71-7185A7F5E649}" destId="{BE74FF0B-0128-4E5F-883A-A67613FCFE38}" srcOrd="0" destOrd="0" presId="urn:microsoft.com/office/officeart/2005/8/layout/default"/>
    <dgm:cxn modelId="{57747C3D-5736-4D0D-864C-06188B789AAD}" type="presOf" srcId="{167ECD12-D8F8-4554-9392-107288A43AD3}" destId="{2A7B09CE-0DA5-4298-AE38-520B4DC12DBF}" srcOrd="0" destOrd="0" presId="urn:microsoft.com/office/officeart/2005/8/layout/default"/>
    <dgm:cxn modelId="{4B4E0440-C75B-4961-B6CD-007115C62034}" type="presOf" srcId="{1EA3FD7A-FA98-43B9-8AB5-1009C5337AC5}" destId="{39AA8C6F-021F-4F19-9908-FB0505E68257}" srcOrd="0" destOrd="4" presId="urn:microsoft.com/office/officeart/2005/8/layout/default"/>
    <dgm:cxn modelId="{FADCEA5D-F63D-4CB8-AC65-3E02608409C9}" type="presOf" srcId="{D389C54B-FFB3-40BB-B2BA-D3720E78322B}" destId="{2A7B09CE-0DA5-4298-AE38-520B4DC12DBF}" srcOrd="0" destOrd="2" presId="urn:microsoft.com/office/officeart/2005/8/layout/default"/>
    <dgm:cxn modelId="{3C7D1E5E-78D5-4AF4-BE4A-3B53883E5E38}" srcId="{36D650D3-8AFD-4949-891D-C83D53A19BED}" destId="{C889152F-F804-4E70-A990-91AEFD7077BF}" srcOrd="6" destOrd="0" parTransId="{2BC0FE13-988C-4254-B02A-2F6F84448BBF}" sibTransId="{2DF446DF-E8D4-4A69-A0F4-DBDE8018AF82}"/>
    <dgm:cxn modelId="{EE53B263-347B-4E5C-80C7-391DAAF44189}" type="presOf" srcId="{5C5EFA07-8094-4B9E-9EC3-A8E266B257F5}" destId="{FD336F7C-AE22-46CE-9778-356B810F9E71}" srcOrd="0" destOrd="2" presId="urn:microsoft.com/office/officeart/2005/8/layout/default"/>
    <dgm:cxn modelId="{67FBB446-A915-4CFB-9540-5337047E3CE3}" type="presOf" srcId="{12886265-5BEC-40B4-9F17-131352BE5F72}" destId="{BE74FF0B-0128-4E5F-883A-A67613FCFE38}" srcOrd="0" destOrd="2" presId="urn:microsoft.com/office/officeart/2005/8/layout/default"/>
    <dgm:cxn modelId="{221F8E67-69B5-4ED9-90ED-BC73840C7BDC}" srcId="{8F82799F-B752-41EF-A159-65AC5CBFFB06}" destId="{0C424DB3-C047-4EF4-B3B6-2FAE256F572B}" srcOrd="2" destOrd="0" parTransId="{CC9F3897-515E-4CF6-98DA-9DEC4EF790B9}" sibTransId="{2CF4331D-D525-4DBC-92E6-7881CCF4E2FD}"/>
    <dgm:cxn modelId="{5BAC7C48-B905-44DF-88E2-D8A56FF13FE3}" type="presOf" srcId="{36D650D3-8AFD-4949-891D-C83D53A19BED}" destId="{FD336F7C-AE22-46CE-9778-356B810F9E71}" srcOrd="0" destOrd="0" presId="urn:microsoft.com/office/officeart/2005/8/layout/default"/>
    <dgm:cxn modelId="{DA2A536A-FA95-41A3-BB4E-3DE4C9FDD455}" type="presOf" srcId="{5FDC7A29-CB3E-4154-9001-5691BC77B517}" destId="{DBEB3BB1-4182-4699-8522-FB63D16402FF}" srcOrd="0" destOrd="2" presId="urn:microsoft.com/office/officeart/2005/8/layout/default"/>
    <dgm:cxn modelId="{A8502A4D-6CAF-48C9-B537-51EB02583968}" srcId="{41E968D8-5322-4EA3-8066-2A052BACB7A0}" destId="{18B2BA8A-6801-48A5-90E6-30F76AA59D4D}" srcOrd="1" destOrd="0" parTransId="{AE11B2BF-28F5-4EDB-8A6E-89E050B240CB}" sibTransId="{162626B8-A8F8-4E77-997D-B3B9E345C73E}"/>
    <dgm:cxn modelId="{54F3046F-301D-4A4D-8C86-C953A6BE48D6}" srcId="{41E968D8-5322-4EA3-8066-2A052BACB7A0}" destId="{D13CA1FF-70FF-4C28-B549-D487FE9EC589}" srcOrd="0" destOrd="0" parTransId="{164D22E8-784D-42AF-89EA-FDE2019D6F26}" sibTransId="{05CE4C6E-1ABA-4FD6-AB94-74032E785E69}"/>
    <dgm:cxn modelId="{7053B94F-E575-4DD5-AAD4-D63163166A6D}" srcId="{167ECD12-D8F8-4554-9392-107288A43AD3}" destId="{9C72F008-B88A-4CDF-A4D0-6CBE2BD2ADE9}" srcOrd="0" destOrd="0" parTransId="{AA922898-906D-481D-A1C9-F82D2676039B}" sibTransId="{24776039-64FB-42BC-A869-6949A7593DEF}"/>
    <dgm:cxn modelId="{D5E11170-3D95-45FD-93D5-5E398FDF5038}" type="presOf" srcId="{F91D15A1-45D6-4117-A567-17FB5AC53BF0}" destId="{BE74FF0B-0128-4E5F-883A-A67613FCFE38}" srcOrd="0" destOrd="1" presId="urn:microsoft.com/office/officeart/2005/8/layout/default"/>
    <dgm:cxn modelId="{F1F72352-51D3-40EA-8FB7-58CFD651AF0B}" srcId="{36D650D3-8AFD-4949-891D-C83D53A19BED}" destId="{54737378-35F6-4A45-ADF3-EA689E1A4816}" srcOrd="8" destOrd="0" parTransId="{F2F6E2E4-FF4C-4824-8F4F-5D48122E9EC8}" sibTransId="{CCE31A6C-AA6F-402A-A588-5853F15F620C}"/>
    <dgm:cxn modelId="{DB776F72-DB8D-4F7D-883C-94016E2C80B6}" srcId="{BF7BA633-F211-4064-A63B-E039504E10F2}" destId="{41E968D8-5322-4EA3-8066-2A052BACB7A0}" srcOrd="2" destOrd="0" parTransId="{5D96CDA5-6C6F-4E80-976A-52159E457403}" sibTransId="{ADD01FB5-1F44-4BDD-8F8F-A888D82782EB}"/>
    <dgm:cxn modelId="{3CBD2E75-C4C5-4275-98BB-CE47D65EA6BF}" type="presOf" srcId="{6592A5C2-5306-4450-AC2E-6E8F25B31E0C}" destId="{FD336F7C-AE22-46CE-9778-356B810F9E71}" srcOrd="0" destOrd="5" presId="urn:microsoft.com/office/officeart/2005/8/layout/default"/>
    <dgm:cxn modelId="{6D39DB75-D213-44B0-9AF7-0D734FA13A5E}" type="presOf" srcId="{54737378-35F6-4A45-ADF3-EA689E1A4816}" destId="{FD336F7C-AE22-46CE-9778-356B810F9E71}" srcOrd="0" destOrd="9" presId="urn:microsoft.com/office/officeart/2005/8/layout/default"/>
    <dgm:cxn modelId="{F8E78B57-8A4B-40E9-A15C-97C0B557FB08}" type="presOf" srcId="{8ECECDCA-DF70-487F-9008-AC30251FB5C7}" destId="{39AA8C6F-021F-4F19-9908-FB0505E68257}" srcOrd="0" destOrd="3" presId="urn:microsoft.com/office/officeart/2005/8/layout/default"/>
    <dgm:cxn modelId="{BCC2ED77-430C-4322-BCC3-B52AE29FE0DB}" type="presOf" srcId="{B2B6E979-AE0C-47CE-A3F9-3AC8F97E8BC5}" destId="{A3DBFEB0-8975-40AF-8099-9854072D497E}" srcOrd="0" destOrd="4" presId="urn:microsoft.com/office/officeart/2005/8/layout/default"/>
    <dgm:cxn modelId="{9ABB2858-786F-4A7D-818F-F3EA6DA20D8D}" srcId="{06C99AF1-E4A4-482D-8A71-7185A7F5E649}" destId="{1310ECFA-45CE-43CF-9964-22D51D5BE006}" srcOrd="3" destOrd="0" parTransId="{33E5C931-CDE4-4DA7-8144-F2E90CD6AEC6}" sibTransId="{27B51507-E81A-46EA-A274-17BE2D836929}"/>
    <dgm:cxn modelId="{411B445A-B94B-4801-8219-10259ED6B7B9}" srcId="{BF7BA633-F211-4064-A63B-E039504E10F2}" destId="{68A90B33-13A6-4B65-A9E8-3E6B2A6DD2B9}" srcOrd="0" destOrd="0" parTransId="{FDC3A096-553E-41FC-9BD4-2870F834DE96}" sibTransId="{2C9DE5F2-A319-4B41-AE3C-001A66AF9575}"/>
    <dgm:cxn modelId="{5A28667A-E995-4D55-BF6E-67FF2DF90F3D}" type="presOf" srcId="{C889152F-F804-4E70-A990-91AEFD7077BF}" destId="{FD336F7C-AE22-46CE-9778-356B810F9E71}" srcOrd="0" destOrd="7" presId="urn:microsoft.com/office/officeart/2005/8/layout/default"/>
    <dgm:cxn modelId="{24660D7B-9CF2-43AF-A556-5AF3C4E0C20A}" srcId="{68A90B33-13A6-4B65-A9E8-3E6B2A6DD2B9}" destId="{34B136D9-E93D-4AC4-9564-3738EF68E9EB}" srcOrd="2" destOrd="0" parTransId="{BCB7ABC3-CAFA-478C-AFE9-665B35726F97}" sibTransId="{444A22BB-E6D5-4778-97DC-C90C96DFC88A}"/>
    <dgm:cxn modelId="{043B127F-8C16-43C0-9D07-3E4609FED28C}" type="presOf" srcId="{8904145B-685E-4A72-898A-00705427CD10}" destId="{FD336F7C-AE22-46CE-9778-356B810F9E71}" srcOrd="0" destOrd="8" presId="urn:microsoft.com/office/officeart/2005/8/layout/default"/>
    <dgm:cxn modelId="{3FC61C7F-18A4-463A-9831-A1B88CE981C2}" type="presOf" srcId="{34B136D9-E93D-4AC4-9564-3738EF68E9EB}" destId="{A3DBFEB0-8975-40AF-8099-9854072D497E}" srcOrd="0" destOrd="3" presId="urn:microsoft.com/office/officeart/2005/8/layout/default"/>
    <dgm:cxn modelId="{6BD00983-0517-4B1C-9514-746A4E6A7C72}" type="presOf" srcId="{68A90B33-13A6-4B65-A9E8-3E6B2A6DD2B9}" destId="{A3DBFEB0-8975-40AF-8099-9854072D497E}" srcOrd="0" destOrd="0" presId="urn:microsoft.com/office/officeart/2005/8/layout/default"/>
    <dgm:cxn modelId="{80811486-F3E6-406D-A642-41EB0315C079}" srcId="{1AA95843-4F44-433E-8167-3033AA22C54F}" destId="{0D892F04-0400-4036-9230-070D4BFB9A10}" srcOrd="0" destOrd="0" parTransId="{FF63716E-4663-4C50-8C3C-EBDC5FF4A027}" sibTransId="{4AEFF0E6-1A73-4A3D-9FF9-B75C68D06C8C}"/>
    <dgm:cxn modelId="{BAB84987-CDAB-416A-A14C-B74E8CFF3949}" srcId="{BF7BA633-F211-4064-A63B-E039504E10F2}" destId="{167ECD12-D8F8-4554-9392-107288A43AD3}" srcOrd="1" destOrd="0" parTransId="{6C523F51-3EC7-4685-97BC-DEE3C3903DE8}" sibTransId="{FA75D265-4BB6-47E5-A889-5E57BDDF20E3}"/>
    <dgm:cxn modelId="{95CD5C93-7980-41F5-BEAE-894121AE41A4}" srcId="{36D650D3-8AFD-4949-891D-C83D53A19BED}" destId="{8904145B-685E-4A72-898A-00705427CD10}" srcOrd="7" destOrd="0" parTransId="{8BB07D21-9682-4ECE-9C59-704E34398A84}" sibTransId="{81805D5A-DB4D-4C51-A589-2589374F6411}"/>
    <dgm:cxn modelId="{F83EA498-5707-4DE6-B2F0-4F8C2964E9DD}" srcId="{68A90B33-13A6-4B65-A9E8-3E6B2A6DD2B9}" destId="{B2B6E979-AE0C-47CE-A3F9-3AC8F97E8BC5}" srcOrd="3" destOrd="0" parTransId="{DDBF4B34-EA38-4B25-A6FA-75C4D9661686}" sibTransId="{BEC02571-CECD-4BDA-99B0-D6A13F5A5715}"/>
    <dgm:cxn modelId="{38C0469A-F32E-449C-8359-9512F987DC2B}" type="presOf" srcId="{9A983057-58C5-4EBC-8416-BE387143B0F9}" destId="{A3DBFEB0-8975-40AF-8099-9854072D497E}" srcOrd="0" destOrd="2" presId="urn:microsoft.com/office/officeart/2005/8/layout/default"/>
    <dgm:cxn modelId="{6426C49F-5044-4E7F-B9BB-54244A0D21C9}" type="presOf" srcId="{7D2079D8-E9AC-4C24-A2A3-4ED236BB0987}" destId="{DBEB3BB1-4182-4699-8522-FB63D16402FF}" srcOrd="0" destOrd="0" presId="urn:microsoft.com/office/officeart/2005/8/layout/default"/>
    <dgm:cxn modelId="{9DBC8AA0-3514-4C19-A0C9-15E0865AA0DE}" srcId="{7D2079D8-E9AC-4C24-A2A3-4ED236BB0987}" destId="{B47FD709-0AF9-4DB7-A96C-76ABB4F93528}" srcOrd="0" destOrd="0" parTransId="{5E2BC0CA-D8A8-4E35-A93F-F5C278CE600F}" sibTransId="{A4A8BA5F-181A-46C1-97A7-69CCDF520428}"/>
    <dgm:cxn modelId="{62515AA6-B85F-49FE-B80B-D5E62E208394}" type="presOf" srcId="{393CA55F-D164-41E5-8D7D-614D1C072753}" destId="{04A2B340-BE22-4EE1-9B0B-755903B45041}" srcOrd="0" destOrd="3" presId="urn:microsoft.com/office/officeart/2005/8/layout/default"/>
    <dgm:cxn modelId="{84ADFFA8-88E8-4A3B-BA1F-FBE691F7989A}" srcId="{BF7BA633-F211-4064-A63B-E039504E10F2}" destId="{7D2079D8-E9AC-4C24-A2A3-4ED236BB0987}" srcOrd="3" destOrd="0" parTransId="{A58784F8-067D-419E-91CD-B0BCD2D8259B}" sibTransId="{2586952A-9C5A-431C-8054-3C537F8EA6D3}"/>
    <dgm:cxn modelId="{E7C700B0-AC21-4967-B867-DC969E3329D0}" type="presOf" srcId="{B47FD709-0AF9-4DB7-A96C-76ABB4F93528}" destId="{DBEB3BB1-4182-4699-8522-FB63D16402FF}" srcOrd="0" destOrd="1" presId="urn:microsoft.com/office/officeart/2005/8/layout/default"/>
    <dgm:cxn modelId="{37B2C3B1-871C-46F8-8014-459F3EDB72AA}" type="presOf" srcId="{18CC82D3-7931-444E-BD81-CAE862A1D462}" destId="{DBEB3BB1-4182-4699-8522-FB63D16402FF}" srcOrd="0" destOrd="3" presId="urn:microsoft.com/office/officeart/2005/8/layout/default"/>
    <dgm:cxn modelId="{5FC037B4-A03B-441D-8D09-A97DE21F3A33}" srcId="{06C99AF1-E4A4-482D-8A71-7185A7F5E649}" destId="{F91D15A1-45D6-4117-A567-17FB5AC53BF0}" srcOrd="0" destOrd="0" parTransId="{C50B4723-3834-450B-A579-AC969DA6AEE7}" sibTransId="{D59AAC4F-CD79-4AF0-8DB1-985DA1276DBD}"/>
    <dgm:cxn modelId="{C1402AB9-5043-44B4-ADBE-CD4C8DCED095}" type="presOf" srcId="{D13CA1FF-70FF-4C28-B549-D487FE9EC589}" destId="{39AA8C6F-021F-4F19-9908-FB0505E68257}" srcOrd="0" destOrd="1" presId="urn:microsoft.com/office/officeart/2005/8/layout/default"/>
    <dgm:cxn modelId="{2B6368B9-641E-4017-9604-B9968B24C7E1}" srcId="{36D650D3-8AFD-4949-891D-C83D53A19BED}" destId="{3FF8D9F5-820E-4A55-8316-2C3C6BBD83F6}" srcOrd="2" destOrd="0" parTransId="{43D2C4B2-F5BB-40C7-AEC6-25631DC8C4C6}" sibTransId="{776416B0-3EB5-4620-98FD-1DC7EB43C12B}"/>
    <dgm:cxn modelId="{1FE7C1B9-FDA1-4627-966F-9CD211F1B7E6}" type="presOf" srcId="{1310ECFA-45CE-43CF-9964-22D51D5BE006}" destId="{BE74FF0B-0128-4E5F-883A-A67613FCFE38}" srcOrd="0" destOrd="4" presId="urn:microsoft.com/office/officeart/2005/8/layout/default"/>
    <dgm:cxn modelId="{E67A87BD-627B-4552-A040-9DD0759BA475}" type="presOf" srcId="{0267CD1C-C161-4E78-A576-1C2C962035E3}" destId="{04A2B340-BE22-4EE1-9B0B-755903B45041}" srcOrd="0" destOrd="2" presId="urn:microsoft.com/office/officeart/2005/8/layout/default"/>
    <dgm:cxn modelId="{D1DA89C1-64C3-4025-A760-E49FE49F1A15}" type="presOf" srcId="{D56E7347-B78F-4F26-9A81-BE8E4FEF8125}" destId="{BE74FF0B-0128-4E5F-883A-A67613FCFE38}" srcOrd="0" destOrd="3" presId="urn:microsoft.com/office/officeart/2005/8/layout/default"/>
    <dgm:cxn modelId="{1A1325C2-72C0-4CC2-81C6-E95419E34D4C}" type="presOf" srcId="{3FF8D9F5-820E-4A55-8316-2C3C6BBD83F6}" destId="{FD336F7C-AE22-46CE-9778-356B810F9E71}" srcOrd="0" destOrd="3" presId="urn:microsoft.com/office/officeart/2005/8/layout/default"/>
    <dgm:cxn modelId="{A68F30C3-2A6B-41FE-BEED-333567AA95D0}" srcId="{68A90B33-13A6-4B65-A9E8-3E6B2A6DD2B9}" destId="{1AD001CC-F0AF-4C95-8BCC-697CE1AD8976}" srcOrd="0" destOrd="0" parTransId="{48AEE4A0-E793-47F8-9B15-BB2838676CAA}" sibTransId="{CE1C7D9E-CB86-486A-B10D-4DD21F7B6B81}"/>
    <dgm:cxn modelId="{CBA3CDC3-2188-49D2-9CF7-4B786D102541}" type="presOf" srcId="{BF7BA633-F211-4064-A63B-E039504E10F2}" destId="{75323C39-BB17-4972-9815-37286E386CA2}" srcOrd="0" destOrd="0" presId="urn:microsoft.com/office/officeart/2005/8/layout/default"/>
    <dgm:cxn modelId="{B1C573C6-63F9-44F9-B596-70D322D000BD}" srcId="{36D650D3-8AFD-4949-891D-C83D53A19BED}" destId="{5C5EFA07-8094-4B9E-9EC3-A8E266B257F5}" srcOrd="1" destOrd="0" parTransId="{D311AD6F-1853-42FA-B44F-CA21F634FBE3}" sibTransId="{80EC95FA-7D9D-476B-8786-CF6E333BB71B}"/>
    <dgm:cxn modelId="{FED1FED0-F20D-4472-A5F5-116F72BEDF43}" srcId="{BF7BA633-F211-4064-A63B-E039504E10F2}" destId="{1AA95843-4F44-433E-8167-3033AA22C54F}" srcOrd="6" destOrd="0" parTransId="{4766B978-0B4D-4CC7-8C59-40E43BE09177}" sibTransId="{CC21407D-6855-449B-ACEF-C30CDC338731}"/>
    <dgm:cxn modelId="{708F44D1-F2CB-4112-9110-0334AB91D544}" srcId="{36D650D3-8AFD-4949-891D-C83D53A19BED}" destId="{D48EC27D-4B11-43B4-89E7-6E262E6FBE26}" srcOrd="0" destOrd="0" parTransId="{E5164907-CDF1-4B5E-8702-176A90D73C6E}" sibTransId="{B15B732F-D506-4B72-96E2-0699E86C6759}"/>
    <dgm:cxn modelId="{8F9608D2-E19B-452C-B488-D0535DE3BE16}" srcId="{1AA95843-4F44-433E-8167-3033AA22C54F}" destId="{0267CD1C-C161-4E78-A576-1C2C962035E3}" srcOrd="1" destOrd="0" parTransId="{88B71F7C-E835-4ABE-9D85-0B5C1F70DF7C}" sibTransId="{B2FC2472-EB60-4D19-A6A9-813409D76CB5}"/>
    <dgm:cxn modelId="{322577D6-ABF7-4791-8D3C-FDBE83F56A2D}" srcId="{7D2079D8-E9AC-4C24-A2A3-4ED236BB0987}" destId="{18CC82D3-7931-444E-BD81-CAE862A1D462}" srcOrd="2" destOrd="0" parTransId="{19E1CB47-82B0-416E-97CE-E386A5483A0C}" sibTransId="{89BE9A26-1E34-4B8C-86CA-645A05B8BFA1}"/>
    <dgm:cxn modelId="{01D4ADD9-8A9B-4B21-91E4-7E73E731DF33}" srcId="{BF7BA633-F211-4064-A63B-E039504E10F2}" destId="{06C99AF1-E4A4-482D-8A71-7185A7F5E649}" srcOrd="5" destOrd="0" parTransId="{E41975BD-5C89-4935-9298-6EE14128B843}" sibTransId="{0C21003B-ED9B-415E-82AF-C299B8BD937D}"/>
    <dgm:cxn modelId="{5BDC8EDA-98D0-4A25-B81F-6C782FAEDD3D}" srcId="{36D650D3-8AFD-4949-891D-C83D53A19BED}" destId="{6592A5C2-5306-4450-AC2E-6E8F25B31E0C}" srcOrd="4" destOrd="0" parTransId="{442DA05A-5C9C-45FA-9EA8-77CB0390D94B}" sibTransId="{F9DE9819-063A-4069-80F5-DD111C330B03}"/>
    <dgm:cxn modelId="{FC3CD5E9-473F-4245-858F-5CEC970DF7EF}" srcId="{1AA95843-4F44-433E-8167-3033AA22C54F}" destId="{393CA55F-D164-41E5-8D7D-614D1C072753}" srcOrd="2" destOrd="0" parTransId="{2949C13E-1CAF-4054-82FF-DA78A1B75EA6}" sibTransId="{26AA90DD-C6D9-4118-AAC4-8D29EF7C96D9}"/>
    <dgm:cxn modelId="{6E4965EB-9382-4065-9E0E-DA558A5750EB}" srcId="{BF7BA633-F211-4064-A63B-E039504E10F2}" destId="{8F82799F-B752-41EF-A159-65AC5CBFFB06}" srcOrd="4" destOrd="0" parTransId="{C2FAC179-475C-4A7D-BEED-08F747AD515F}" sibTransId="{BA07C282-B982-4C11-AE7E-A5EB8DD029AA}"/>
    <dgm:cxn modelId="{912B7DF0-2849-41FD-8663-89878F1A77C3}" srcId="{06C99AF1-E4A4-482D-8A71-7185A7F5E649}" destId="{D56E7347-B78F-4F26-9A81-BE8E4FEF8125}" srcOrd="2" destOrd="0" parTransId="{4F7A5BAC-9240-4A13-A830-5DDEC9BF8B88}" sibTransId="{C5441009-87E9-43ED-B0CC-2E78AD383B89}"/>
    <dgm:cxn modelId="{52D73FF3-4057-46B7-963F-CBC0AF272005}" srcId="{8F82799F-B752-41EF-A159-65AC5CBFFB06}" destId="{9FD2BF04-01F0-4521-96DD-504FF5319398}" srcOrd="0" destOrd="0" parTransId="{E73BFB96-AF1F-4AAB-92B9-E373A14E3396}" sibTransId="{C3CF9667-3AFD-4AF2-B2DD-E47FA3A45800}"/>
    <dgm:cxn modelId="{932D54F3-E2D5-4FE8-98AA-BB761B61D2A1}" srcId="{BF7BA633-F211-4064-A63B-E039504E10F2}" destId="{36D650D3-8AFD-4949-891D-C83D53A19BED}" srcOrd="7" destOrd="0" parTransId="{A7B33E6A-8C7A-4B54-9889-F89B1F6B08C2}" sibTransId="{EECBDDCA-93A2-4C5C-922C-1A12E7755B88}"/>
    <dgm:cxn modelId="{4E1C12F9-C703-47C0-9910-7E41853F26DB}" type="presOf" srcId="{8F82799F-B752-41EF-A159-65AC5CBFFB06}" destId="{BE193476-ADD0-4D92-AA7C-624E256E4DF0}" srcOrd="0" destOrd="0" presId="urn:microsoft.com/office/officeart/2005/8/layout/default"/>
    <dgm:cxn modelId="{9C38C4FB-A1C2-4F1B-B2F7-701B5FD8E4CD}" srcId="{36D650D3-8AFD-4949-891D-C83D53A19BED}" destId="{152A71E3-ED88-47F5-AA8E-AD1A0601DF0D}" srcOrd="3" destOrd="0" parTransId="{446808D4-693B-4E19-876C-00C2A7C8F53B}" sibTransId="{0B70881E-56B5-4F27-AEF0-97752A6359A3}"/>
    <dgm:cxn modelId="{F11F40FF-DF5F-4D57-9410-7DC2C8BB8995}" type="presOf" srcId="{94D02717-1C4F-419D-813B-E1BE31674E80}" destId="{FD336F7C-AE22-46CE-9778-356B810F9E71}" srcOrd="0" destOrd="6" presId="urn:microsoft.com/office/officeart/2005/8/layout/default"/>
    <dgm:cxn modelId="{47138BEF-F918-4FFE-8136-692F467304A8}" type="presParOf" srcId="{75323C39-BB17-4972-9815-37286E386CA2}" destId="{A3DBFEB0-8975-40AF-8099-9854072D497E}" srcOrd="0" destOrd="0" presId="urn:microsoft.com/office/officeart/2005/8/layout/default"/>
    <dgm:cxn modelId="{A25E96C0-385B-4E95-8200-25D64B1DB924}" type="presParOf" srcId="{75323C39-BB17-4972-9815-37286E386CA2}" destId="{49784235-A2F3-4C30-A39F-B96CE53267C1}" srcOrd="1" destOrd="0" presId="urn:microsoft.com/office/officeart/2005/8/layout/default"/>
    <dgm:cxn modelId="{A9F75161-AB75-45AC-9E96-DBC014FC6999}" type="presParOf" srcId="{75323C39-BB17-4972-9815-37286E386CA2}" destId="{2A7B09CE-0DA5-4298-AE38-520B4DC12DBF}" srcOrd="2" destOrd="0" presId="urn:microsoft.com/office/officeart/2005/8/layout/default"/>
    <dgm:cxn modelId="{6DD485AB-18C7-4EB6-B858-5E0ABB720DEB}" type="presParOf" srcId="{75323C39-BB17-4972-9815-37286E386CA2}" destId="{D4B2C26D-BA8A-4CC4-8DC3-DBD0A7DA4EFA}" srcOrd="3" destOrd="0" presId="urn:microsoft.com/office/officeart/2005/8/layout/default"/>
    <dgm:cxn modelId="{1B353340-0DA2-4A8A-B724-A15D2298BF01}" type="presParOf" srcId="{75323C39-BB17-4972-9815-37286E386CA2}" destId="{39AA8C6F-021F-4F19-9908-FB0505E68257}" srcOrd="4" destOrd="0" presId="urn:microsoft.com/office/officeart/2005/8/layout/default"/>
    <dgm:cxn modelId="{007E5953-AFBA-4E9B-8FB2-8EAE8C9FADD7}" type="presParOf" srcId="{75323C39-BB17-4972-9815-37286E386CA2}" destId="{1CD3F89A-230A-49D1-AA80-CFCB12CBBBF6}" srcOrd="5" destOrd="0" presId="urn:microsoft.com/office/officeart/2005/8/layout/default"/>
    <dgm:cxn modelId="{1EE07E30-6C11-4AB9-8AC3-C8A25763C447}" type="presParOf" srcId="{75323C39-BB17-4972-9815-37286E386CA2}" destId="{DBEB3BB1-4182-4699-8522-FB63D16402FF}" srcOrd="6" destOrd="0" presId="urn:microsoft.com/office/officeart/2005/8/layout/default"/>
    <dgm:cxn modelId="{7C6DE837-07D1-46D2-B272-D4C8CBE1F7D6}" type="presParOf" srcId="{75323C39-BB17-4972-9815-37286E386CA2}" destId="{F57D92AB-E41B-4714-BD57-5C3FEAB7443F}" srcOrd="7" destOrd="0" presId="urn:microsoft.com/office/officeart/2005/8/layout/default"/>
    <dgm:cxn modelId="{323170B2-DD33-41E8-98FD-14E0B4E3C5C0}" type="presParOf" srcId="{75323C39-BB17-4972-9815-37286E386CA2}" destId="{BE193476-ADD0-4D92-AA7C-624E256E4DF0}" srcOrd="8" destOrd="0" presId="urn:microsoft.com/office/officeart/2005/8/layout/default"/>
    <dgm:cxn modelId="{0D531AA7-5C09-4D8B-ACF3-3B94E752B525}" type="presParOf" srcId="{75323C39-BB17-4972-9815-37286E386CA2}" destId="{1695BECA-7128-42F5-8DF0-6FB3C6EE5C27}" srcOrd="9" destOrd="0" presId="urn:microsoft.com/office/officeart/2005/8/layout/default"/>
    <dgm:cxn modelId="{902F7B93-30F2-425E-9B36-EF336313389E}" type="presParOf" srcId="{75323C39-BB17-4972-9815-37286E386CA2}" destId="{BE74FF0B-0128-4E5F-883A-A67613FCFE38}" srcOrd="10" destOrd="0" presId="urn:microsoft.com/office/officeart/2005/8/layout/default"/>
    <dgm:cxn modelId="{7F4B61C8-5263-49F7-B34A-78D9DDF98673}" type="presParOf" srcId="{75323C39-BB17-4972-9815-37286E386CA2}" destId="{4C3ED3C1-6EC7-4C87-AB10-4FCED933F0C7}" srcOrd="11" destOrd="0" presId="urn:microsoft.com/office/officeart/2005/8/layout/default"/>
    <dgm:cxn modelId="{25659D63-D4CC-478F-9558-FD519FE30F88}" type="presParOf" srcId="{75323C39-BB17-4972-9815-37286E386CA2}" destId="{04A2B340-BE22-4EE1-9B0B-755903B45041}" srcOrd="12" destOrd="0" presId="urn:microsoft.com/office/officeart/2005/8/layout/default"/>
    <dgm:cxn modelId="{5994FDBE-EAAF-4E97-93EF-C1C6413F98A5}" type="presParOf" srcId="{75323C39-BB17-4972-9815-37286E386CA2}" destId="{DDFF26C1-3495-4D5A-BA2A-86BF4AC6E398}" srcOrd="13" destOrd="0" presId="urn:microsoft.com/office/officeart/2005/8/layout/default"/>
    <dgm:cxn modelId="{33C0D904-0D9D-4015-A335-5F513335BF63}" type="presParOf" srcId="{75323C39-BB17-4972-9815-37286E386CA2}" destId="{FD336F7C-AE22-46CE-9778-356B810F9E7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B1788E-DFB9-4909-9258-EDC4D234F7D2}" type="doc">
      <dgm:prSet loTypeId="urn:microsoft.com/office/officeart/2005/8/layout/arrow2" loCatId="process" qsTypeId="urn:microsoft.com/office/officeart/2005/8/quickstyle/simple1" qsCatId="simple" csTypeId="urn:microsoft.com/office/officeart/2005/8/colors/colorful5" csCatId="colorful" phldr="1"/>
      <dgm:spPr/>
    </dgm:pt>
    <dgm:pt modelId="{CD96E4E9-7F75-4475-95D0-667758B9132B}">
      <dgm:prSet phldrT="[Text]"/>
      <dgm:spPr/>
      <dgm:t>
        <a:bodyPr/>
        <a:lstStyle/>
        <a:p>
          <a:pPr algn="ctr"/>
          <a:r>
            <a:rPr lang="en-US" dirty="0"/>
            <a:t>Invite remaining HRIs</a:t>
          </a:r>
        </a:p>
      </dgm:t>
    </dgm:pt>
    <dgm:pt modelId="{388C9E25-4480-4451-B771-7B3F6F27571A}" type="parTrans" cxnId="{EEB8DD13-DDDC-4182-928F-C70AD278F3F6}">
      <dgm:prSet/>
      <dgm:spPr/>
      <dgm:t>
        <a:bodyPr/>
        <a:lstStyle/>
        <a:p>
          <a:endParaRPr lang="en-US"/>
        </a:p>
      </dgm:t>
    </dgm:pt>
    <dgm:pt modelId="{CA730F49-D047-4D90-BE1C-47F0B56C9863}" type="sibTrans" cxnId="{EEB8DD13-DDDC-4182-928F-C70AD278F3F6}">
      <dgm:prSet/>
      <dgm:spPr/>
      <dgm:t>
        <a:bodyPr/>
        <a:lstStyle/>
        <a:p>
          <a:endParaRPr lang="en-US"/>
        </a:p>
      </dgm:t>
    </dgm:pt>
    <dgm:pt modelId="{978C87DE-740E-435F-84CA-11AABD9553BC}">
      <dgm:prSet phldrT="[Text]"/>
      <dgm:spPr/>
      <dgm:t>
        <a:bodyPr/>
        <a:lstStyle/>
        <a:p>
          <a:pPr algn="ctr"/>
          <a:r>
            <a:rPr lang="en-US" dirty="0"/>
            <a:t>Increase number of schools per each HRI</a:t>
          </a:r>
        </a:p>
      </dgm:t>
    </dgm:pt>
    <dgm:pt modelId="{1BC8E7EB-65FF-43F3-BD08-3FD17BB4E7C4}" type="parTrans" cxnId="{DFB7A580-F9FE-4203-B6C4-F06587553FE8}">
      <dgm:prSet/>
      <dgm:spPr/>
      <dgm:t>
        <a:bodyPr/>
        <a:lstStyle/>
        <a:p>
          <a:endParaRPr lang="en-US"/>
        </a:p>
      </dgm:t>
    </dgm:pt>
    <dgm:pt modelId="{8BBF348C-4965-4677-A3DE-9CFD238EE8D4}" type="sibTrans" cxnId="{DFB7A580-F9FE-4203-B6C4-F06587553FE8}">
      <dgm:prSet/>
      <dgm:spPr/>
      <dgm:t>
        <a:bodyPr/>
        <a:lstStyle/>
        <a:p>
          <a:endParaRPr lang="en-US"/>
        </a:p>
      </dgm:t>
    </dgm:pt>
    <dgm:pt modelId="{97B45616-4AA5-43F5-9721-037B5FDA81B5}">
      <dgm:prSet phldrT="[Text]"/>
      <dgm:spPr/>
      <dgm:t>
        <a:bodyPr/>
        <a:lstStyle/>
        <a:p>
          <a:pPr algn="ctr"/>
          <a:r>
            <a:rPr lang="en-US" dirty="0"/>
            <a:t>Train school personnel</a:t>
          </a:r>
        </a:p>
      </dgm:t>
    </dgm:pt>
    <dgm:pt modelId="{0A325452-9A6D-47FE-827C-CE751EC8190B}" type="parTrans" cxnId="{176E8FDB-BE93-4456-AA4A-A6DAE4F65D21}">
      <dgm:prSet/>
      <dgm:spPr/>
      <dgm:t>
        <a:bodyPr/>
        <a:lstStyle/>
        <a:p>
          <a:endParaRPr lang="en-US"/>
        </a:p>
      </dgm:t>
    </dgm:pt>
    <dgm:pt modelId="{91553658-E295-41AE-961F-44AD67DA1C9A}" type="sibTrans" cxnId="{176E8FDB-BE93-4456-AA4A-A6DAE4F65D21}">
      <dgm:prSet/>
      <dgm:spPr/>
      <dgm:t>
        <a:bodyPr/>
        <a:lstStyle/>
        <a:p>
          <a:endParaRPr lang="en-US"/>
        </a:p>
      </dgm:t>
    </dgm:pt>
    <dgm:pt modelId="{676F6770-E38E-4BD8-BCA9-EDD8D34F77DD}" type="pres">
      <dgm:prSet presAssocID="{9CB1788E-DFB9-4909-9258-EDC4D234F7D2}" presName="arrowDiagram" presStyleCnt="0">
        <dgm:presLayoutVars>
          <dgm:chMax val="5"/>
          <dgm:dir/>
          <dgm:resizeHandles val="exact"/>
        </dgm:presLayoutVars>
      </dgm:prSet>
      <dgm:spPr/>
    </dgm:pt>
    <dgm:pt modelId="{8EAAD6C9-0A9F-4D4F-A37C-368B6A26AAF2}" type="pres">
      <dgm:prSet presAssocID="{9CB1788E-DFB9-4909-9258-EDC4D234F7D2}" presName="arrow" presStyleLbl="bgShp" presStyleIdx="0" presStyleCnt="1" custAng="21413333" custScaleX="109560" custLinFactNeighborX="651" custLinFactNeighborY="2497"/>
      <dgm:spPr/>
    </dgm:pt>
    <dgm:pt modelId="{888A924C-BAA8-4805-9B2A-95928C5CD4C7}" type="pres">
      <dgm:prSet presAssocID="{9CB1788E-DFB9-4909-9258-EDC4D234F7D2}" presName="arrowDiagram3" presStyleCnt="0"/>
      <dgm:spPr/>
    </dgm:pt>
    <dgm:pt modelId="{8A812071-A427-454B-ADD3-9F016CFD4D5F}" type="pres">
      <dgm:prSet presAssocID="{CD96E4E9-7F75-4475-95D0-667758B9132B}" presName="bullet3a" presStyleLbl="node1" presStyleIdx="0" presStyleCnt="3"/>
      <dgm:spPr/>
    </dgm:pt>
    <dgm:pt modelId="{6D9A6F64-5482-49A4-97CC-E094C4395BA5}" type="pres">
      <dgm:prSet presAssocID="{CD96E4E9-7F75-4475-95D0-667758B9132B}" presName="textBox3a" presStyleLbl="revTx" presStyleIdx="0" presStyleCnt="3" custLinFactNeighborX="-9712" custLinFactNeighborY="25">
        <dgm:presLayoutVars>
          <dgm:bulletEnabled val="1"/>
        </dgm:presLayoutVars>
      </dgm:prSet>
      <dgm:spPr/>
    </dgm:pt>
    <dgm:pt modelId="{EE81B073-BDF9-4FE3-95D6-FB9989ADD13F}" type="pres">
      <dgm:prSet presAssocID="{978C87DE-740E-435F-84CA-11AABD9553BC}" presName="bullet3b" presStyleLbl="node1" presStyleIdx="1" presStyleCnt="3"/>
      <dgm:spPr/>
    </dgm:pt>
    <dgm:pt modelId="{45C1C298-466F-497A-B815-98B0197C4661}" type="pres">
      <dgm:prSet presAssocID="{978C87DE-740E-435F-84CA-11AABD9553BC}" presName="textBox3b" presStyleLbl="revTx" presStyleIdx="1" presStyleCnt="3">
        <dgm:presLayoutVars>
          <dgm:bulletEnabled val="1"/>
        </dgm:presLayoutVars>
      </dgm:prSet>
      <dgm:spPr/>
    </dgm:pt>
    <dgm:pt modelId="{8D5AE547-8285-491D-97AA-56699129FAF0}" type="pres">
      <dgm:prSet presAssocID="{97B45616-4AA5-43F5-9721-037B5FDA81B5}" presName="bullet3c" presStyleLbl="node1" presStyleIdx="2" presStyleCnt="3"/>
      <dgm:spPr/>
    </dgm:pt>
    <dgm:pt modelId="{E904F45B-D208-4BBE-ADCB-5E16308C3CC6}" type="pres">
      <dgm:prSet presAssocID="{97B45616-4AA5-43F5-9721-037B5FDA81B5}" presName="textBox3c" presStyleLbl="revTx" presStyleIdx="2" presStyleCnt="3" custLinFactNeighborX="3173" custLinFactNeighborY="0">
        <dgm:presLayoutVars>
          <dgm:bulletEnabled val="1"/>
        </dgm:presLayoutVars>
      </dgm:prSet>
      <dgm:spPr/>
    </dgm:pt>
  </dgm:ptLst>
  <dgm:cxnLst>
    <dgm:cxn modelId="{EEB8DD13-DDDC-4182-928F-C70AD278F3F6}" srcId="{9CB1788E-DFB9-4909-9258-EDC4D234F7D2}" destId="{CD96E4E9-7F75-4475-95D0-667758B9132B}" srcOrd="0" destOrd="0" parTransId="{388C9E25-4480-4451-B771-7B3F6F27571A}" sibTransId="{CA730F49-D047-4D90-BE1C-47F0B56C9863}"/>
    <dgm:cxn modelId="{1FFBEE19-E42B-4BA6-B8E4-694DB0AA0DFA}" type="presOf" srcId="{97B45616-4AA5-43F5-9721-037B5FDA81B5}" destId="{E904F45B-D208-4BBE-ADCB-5E16308C3CC6}" srcOrd="0" destOrd="0" presId="urn:microsoft.com/office/officeart/2005/8/layout/arrow2"/>
    <dgm:cxn modelId="{B1DA9D1D-F9C4-48D5-87A6-8B0637F404D1}" type="presOf" srcId="{9CB1788E-DFB9-4909-9258-EDC4D234F7D2}" destId="{676F6770-E38E-4BD8-BCA9-EDD8D34F77DD}" srcOrd="0" destOrd="0" presId="urn:microsoft.com/office/officeart/2005/8/layout/arrow2"/>
    <dgm:cxn modelId="{EE5B3D23-C498-4769-9974-B792D7C92BEA}" type="presOf" srcId="{CD96E4E9-7F75-4475-95D0-667758B9132B}" destId="{6D9A6F64-5482-49A4-97CC-E094C4395BA5}" srcOrd="0" destOrd="0" presId="urn:microsoft.com/office/officeart/2005/8/layout/arrow2"/>
    <dgm:cxn modelId="{09F81249-24E6-4043-92FE-D9AD0505FB9E}" type="presOf" srcId="{978C87DE-740E-435F-84CA-11AABD9553BC}" destId="{45C1C298-466F-497A-B815-98B0197C4661}" srcOrd="0" destOrd="0" presId="urn:microsoft.com/office/officeart/2005/8/layout/arrow2"/>
    <dgm:cxn modelId="{DFB7A580-F9FE-4203-B6C4-F06587553FE8}" srcId="{9CB1788E-DFB9-4909-9258-EDC4D234F7D2}" destId="{978C87DE-740E-435F-84CA-11AABD9553BC}" srcOrd="1" destOrd="0" parTransId="{1BC8E7EB-65FF-43F3-BD08-3FD17BB4E7C4}" sibTransId="{8BBF348C-4965-4677-A3DE-9CFD238EE8D4}"/>
    <dgm:cxn modelId="{176E8FDB-BE93-4456-AA4A-A6DAE4F65D21}" srcId="{9CB1788E-DFB9-4909-9258-EDC4D234F7D2}" destId="{97B45616-4AA5-43F5-9721-037B5FDA81B5}" srcOrd="2" destOrd="0" parTransId="{0A325452-9A6D-47FE-827C-CE751EC8190B}" sibTransId="{91553658-E295-41AE-961F-44AD67DA1C9A}"/>
    <dgm:cxn modelId="{1203A285-2434-42B8-9B03-095EEBDA6FE1}" type="presParOf" srcId="{676F6770-E38E-4BD8-BCA9-EDD8D34F77DD}" destId="{8EAAD6C9-0A9F-4D4F-A37C-368B6A26AAF2}" srcOrd="0" destOrd="0" presId="urn:microsoft.com/office/officeart/2005/8/layout/arrow2"/>
    <dgm:cxn modelId="{270875C6-0C39-491D-B55F-12C17C36C3D1}" type="presParOf" srcId="{676F6770-E38E-4BD8-BCA9-EDD8D34F77DD}" destId="{888A924C-BAA8-4805-9B2A-95928C5CD4C7}" srcOrd="1" destOrd="0" presId="urn:microsoft.com/office/officeart/2005/8/layout/arrow2"/>
    <dgm:cxn modelId="{1D98134F-C25D-451C-88E7-F8EB769D1149}" type="presParOf" srcId="{888A924C-BAA8-4805-9B2A-95928C5CD4C7}" destId="{8A812071-A427-454B-ADD3-9F016CFD4D5F}" srcOrd="0" destOrd="0" presId="urn:microsoft.com/office/officeart/2005/8/layout/arrow2"/>
    <dgm:cxn modelId="{F08E9D28-532B-41FE-9D1C-93E01E2027CD}" type="presParOf" srcId="{888A924C-BAA8-4805-9B2A-95928C5CD4C7}" destId="{6D9A6F64-5482-49A4-97CC-E094C4395BA5}" srcOrd="1" destOrd="0" presId="urn:microsoft.com/office/officeart/2005/8/layout/arrow2"/>
    <dgm:cxn modelId="{A329272F-AFAD-45DD-997A-61DFF75B4133}" type="presParOf" srcId="{888A924C-BAA8-4805-9B2A-95928C5CD4C7}" destId="{EE81B073-BDF9-4FE3-95D6-FB9989ADD13F}" srcOrd="2" destOrd="0" presId="urn:microsoft.com/office/officeart/2005/8/layout/arrow2"/>
    <dgm:cxn modelId="{01F44D70-B9D0-45DB-8CEF-D9C9002C2D5A}" type="presParOf" srcId="{888A924C-BAA8-4805-9B2A-95928C5CD4C7}" destId="{45C1C298-466F-497A-B815-98B0197C4661}" srcOrd="3" destOrd="0" presId="urn:microsoft.com/office/officeart/2005/8/layout/arrow2"/>
    <dgm:cxn modelId="{532ADD92-B341-4237-97BC-57FD41CBCAB4}" type="presParOf" srcId="{888A924C-BAA8-4805-9B2A-95928C5CD4C7}" destId="{8D5AE547-8285-491D-97AA-56699129FAF0}" srcOrd="4" destOrd="0" presId="urn:microsoft.com/office/officeart/2005/8/layout/arrow2"/>
    <dgm:cxn modelId="{B260AB2B-13AA-4635-B4CE-060EC3AAAA1E}" type="presParOf" srcId="{888A924C-BAA8-4805-9B2A-95928C5CD4C7}" destId="{E904F45B-D208-4BBE-ADCB-5E16308C3CC6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1BF94F-48C1-409A-AED0-0D91C2509F8D}">
      <dsp:nvSpPr>
        <dsp:cNvPr id="0" name=""/>
        <dsp:cNvSpPr/>
      </dsp:nvSpPr>
      <dsp:spPr>
        <a:xfrm>
          <a:off x="7073" y="1222103"/>
          <a:ext cx="1653659" cy="165365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B81952-292F-46B6-A9A3-4BDFAD1A943F}">
      <dsp:nvSpPr>
        <dsp:cNvPr id="0" name=""/>
        <dsp:cNvSpPr/>
      </dsp:nvSpPr>
      <dsp:spPr>
        <a:xfrm>
          <a:off x="205265" y="2519067"/>
          <a:ext cx="1653659" cy="34883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March 2022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HRIs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represented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TTUHSC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UTSA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UTSW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253699" y="2567501"/>
        <a:ext cx="1556791" cy="3391459"/>
      </dsp:txXfrm>
    </dsp:sp>
    <dsp:sp modelId="{CC02A289-D819-4AB2-B547-DE2698243BEA}">
      <dsp:nvSpPr>
        <dsp:cNvPr id="0" name=""/>
        <dsp:cNvSpPr/>
      </dsp:nvSpPr>
      <dsp:spPr>
        <a:xfrm rot="7628">
          <a:off x="1979263" y="1853151"/>
          <a:ext cx="318532" cy="397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1979263" y="1932515"/>
        <a:ext cx="222972" cy="238411"/>
      </dsp:txXfrm>
    </dsp:sp>
    <dsp:sp modelId="{C4FF462A-7366-4C82-9260-0E672964E3E0}">
      <dsp:nvSpPr>
        <dsp:cNvPr id="0" name=""/>
        <dsp:cNvSpPr/>
      </dsp:nvSpPr>
      <dsp:spPr>
        <a:xfrm>
          <a:off x="2570821" y="1227791"/>
          <a:ext cx="1653659" cy="165365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49" r="845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A5C6CC-6E58-4A4E-BDAA-20B8791C9759}">
      <dsp:nvSpPr>
        <dsp:cNvPr id="0" name=""/>
        <dsp:cNvSpPr/>
      </dsp:nvSpPr>
      <dsp:spPr>
        <a:xfrm>
          <a:off x="2840022" y="2541821"/>
          <a:ext cx="1653659" cy="34655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July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2022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HRIs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represented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TAMU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Dell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 Tyler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UTSW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2888456" y="2590255"/>
        <a:ext cx="1556791" cy="3368705"/>
      </dsp:txXfrm>
    </dsp:sp>
    <dsp:sp modelId="{F04FAFC6-0295-445C-AFDD-5003530F0B30}">
      <dsp:nvSpPr>
        <dsp:cNvPr id="0" name=""/>
        <dsp:cNvSpPr/>
      </dsp:nvSpPr>
      <dsp:spPr>
        <a:xfrm>
          <a:off x="4543012" y="1855945"/>
          <a:ext cx="318531" cy="397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543012" y="1935415"/>
        <a:ext cx="222972" cy="238411"/>
      </dsp:txXfrm>
    </dsp:sp>
    <dsp:sp modelId="{D90E3968-6A5A-49A4-8795-F8B469A11DBF}">
      <dsp:nvSpPr>
        <dsp:cNvPr id="0" name=""/>
        <dsp:cNvSpPr/>
      </dsp:nvSpPr>
      <dsp:spPr>
        <a:xfrm>
          <a:off x="5134570" y="1227791"/>
          <a:ext cx="1653659" cy="165365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3479D9-E523-4CD6-B28F-2919001380DA}">
      <dsp:nvSpPr>
        <dsp:cNvPr id="0" name=""/>
        <dsp:cNvSpPr/>
      </dsp:nvSpPr>
      <dsp:spPr>
        <a:xfrm>
          <a:off x="5393137" y="2541821"/>
          <a:ext cx="1653659" cy="34655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July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2022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HRIs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represented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TTUHSC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Dell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 Houston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UTSA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UTSW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</a:t>
          </a:r>
        </a:p>
      </dsp:txBody>
      <dsp:txXfrm>
        <a:off x="5441571" y="2590255"/>
        <a:ext cx="1556791" cy="3368705"/>
      </dsp:txXfrm>
    </dsp:sp>
    <dsp:sp modelId="{5C5CF3C8-85B8-41B8-94B2-6AD892DE2708}">
      <dsp:nvSpPr>
        <dsp:cNvPr id="0" name=""/>
        <dsp:cNvSpPr/>
      </dsp:nvSpPr>
      <dsp:spPr>
        <a:xfrm rot="6702">
          <a:off x="7106760" y="1858489"/>
          <a:ext cx="318531" cy="397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7106760" y="1937866"/>
        <a:ext cx="222972" cy="238411"/>
      </dsp:txXfrm>
    </dsp:sp>
    <dsp:sp modelId="{8E26FE91-1A20-48E5-B43B-45828B83DBC5}">
      <dsp:nvSpPr>
        <dsp:cNvPr id="0" name=""/>
        <dsp:cNvSpPr/>
      </dsp:nvSpPr>
      <dsp:spPr>
        <a:xfrm>
          <a:off x="7698318" y="1232789"/>
          <a:ext cx="1653659" cy="165365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22" r="-925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D7C908-8DC6-4CA9-9D92-D7B2578E7E60}">
      <dsp:nvSpPr>
        <dsp:cNvPr id="0" name=""/>
        <dsp:cNvSpPr/>
      </dsp:nvSpPr>
      <dsp:spPr>
        <a:xfrm>
          <a:off x="7989992" y="2556816"/>
          <a:ext cx="1653659" cy="344558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August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2022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HRIs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represented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UTSA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UTMB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UTSW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 Houston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8038426" y="2605250"/>
        <a:ext cx="1556791" cy="3348712"/>
      </dsp:txXfrm>
    </dsp:sp>
    <dsp:sp modelId="{CFA407D1-8AE7-4FB3-A764-609971B85093}">
      <dsp:nvSpPr>
        <dsp:cNvPr id="0" name=""/>
        <dsp:cNvSpPr/>
      </dsp:nvSpPr>
      <dsp:spPr>
        <a:xfrm rot="21593298">
          <a:off x="9670508" y="1858400"/>
          <a:ext cx="318531" cy="3973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9670508" y="1937963"/>
        <a:ext cx="222972" cy="238411"/>
      </dsp:txXfrm>
    </dsp:sp>
    <dsp:sp modelId="{27EC75DE-B307-4431-8835-412A563F6938}">
      <dsp:nvSpPr>
        <dsp:cNvPr id="0" name=""/>
        <dsp:cNvSpPr/>
      </dsp:nvSpPr>
      <dsp:spPr>
        <a:xfrm>
          <a:off x="10262067" y="1227791"/>
          <a:ext cx="1653659" cy="165365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4444C-C6F8-4578-8B72-F273B1A5EBC2}">
      <dsp:nvSpPr>
        <dsp:cNvPr id="0" name=""/>
        <dsp:cNvSpPr/>
      </dsp:nvSpPr>
      <dsp:spPr>
        <a:xfrm>
          <a:off x="10538340" y="2541821"/>
          <a:ext cx="1653659" cy="346557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September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2022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HRIs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represented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TAMU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TTUHSC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UT Houston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UTSA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UT Tyler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UTSW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10586774" y="2590255"/>
        <a:ext cx="1556791" cy="33687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A3D0C-DC2B-4ABC-A0AE-F680A2EAF4D5}">
      <dsp:nvSpPr>
        <dsp:cNvPr id="0" name=""/>
        <dsp:cNvSpPr/>
      </dsp:nvSpPr>
      <dsp:spPr>
        <a:xfrm>
          <a:off x="4171" y="13477"/>
          <a:ext cx="1480767" cy="1480767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Spring 2022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1,800</a:t>
          </a:r>
        </a:p>
      </dsp:txBody>
      <dsp:txXfrm>
        <a:off x="221024" y="230330"/>
        <a:ext cx="1047061" cy="1047061"/>
      </dsp:txXfrm>
    </dsp:sp>
    <dsp:sp modelId="{19D74586-A73F-4BAB-B9AD-7535BCCA480E}">
      <dsp:nvSpPr>
        <dsp:cNvPr id="0" name=""/>
        <dsp:cNvSpPr/>
      </dsp:nvSpPr>
      <dsp:spPr>
        <a:xfrm>
          <a:off x="315132" y="1614483"/>
          <a:ext cx="858845" cy="858845"/>
        </a:xfrm>
        <a:prstGeom prst="mathPlus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28972" y="1942905"/>
        <a:ext cx="631165" cy="202001"/>
      </dsp:txXfrm>
    </dsp:sp>
    <dsp:sp modelId="{75C31BE9-B889-45F5-8E05-2A4D90AAC729}">
      <dsp:nvSpPr>
        <dsp:cNvPr id="0" name=""/>
        <dsp:cNvSpPr/>
      </dsp:nvSpPr>
      <dsp:spPr>
        <a:xfrm>
          <a:off x="4171" y="2593566"/>
          <a:ext cx="1480767" cy="1480767"/>
        </a:xfrm>
        <a:prstGeom prst="ellipse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Fall  2022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300</a:t>
          </a:r>
        </a:p>
      </dsp:txBody>
      <dsp:txXfrm>
        <a:off x="221024" y="2810419"/>
        <a:ext cx="1047061" cy="1047061"/>
      </dsp:txXfrm>
    </dsp:sp>
    <dsp:sp modelId="{AE5219D6-DE88-4E05-BCF4-08F994FDF872}">
      <dsp:nvSpPr>
        <dsp:cNvPr id="0" name=""/>
        <dsp:cNvSpPr/>
      </dsp:nvSpPr>
      <dsp:spPr>
        <a:xfrm>
          <a:off x="1707054" y="1768483"/>
          <a:ext cx="470884" cy="5508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15426"/>
            <a:satOff val="-8871"/>
            <a:lumOff val="331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1707054" y="1878652"/>
        <a:ext cx="329619" cy="330507"/>
      </dsp:txXfrm>
    </dsp:sp>
    <dsp:sp modelId="{C60E1BB9-EEB9-4CE3-A44A-1C8E5FFC5E45}">
      <dsp:nvSpPr>
        <dsp:cNvPr id="0" name=""/>
        <dsp:cNvSpPr/>
      </dsp:nvSpPr>
      <dsp:spPr>
        <a:xfrm>
          <a:off x="2373399" y="563138"/>
          <a:ext cx="2961535" cy="2961535"/>
        </a:xfrm>
        <a:prstGeom prst="ellipse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2,100 students</a:t>
          </a:r>
        </a:p>
      </dsp:txBody>
      <dsp:txXfrm>
        <a:off x="2807106" y="996845"/>
        <a:ext cx="2094121" cy="20941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A3D0C-DC2B-4ABC-A0AE-F680A2EAF4D5}">
      <dsp:nvSpPr>
        <dsp:cNvPr id="0" name=""/>
        <dsp:cNvSpPr/>
      </dsp:nvSpPr>
      <dsp:spPr>
        <a:xfrm>
          <a:off x="4171" y="13477"/>
          <a:ext cx="1480767" cy="1480767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Spring 2022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98</a:t>
          </a:r>
        </a:p>
      </dsp:txBody>
      <dsp:txXfrm>
        <a:off x="221024" y="230330"/>
        <a:ext cx="1047061" cy="1047061"/>
      </dsp:txXfrm>
    </dsp:sp>
    <dsp:sp modelId="{19D74586-A73F-4BAB-B9AD-7535BCCA480E}">
      <dsp:nvSpPr>
        <dsp:cNvPr id="0" name=""/>
        <dsp:cNvSpPr/>
      </dsp:nvSpPr>
      <dsp:spPr>
        <a:xfrm>
          <a:off x="315132" y="1614483"/>
          <a:ext cx="858845" cy="858845"/>
        </a:xfrm>
        <a:prstGeom prst="mathPlus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28972" y="1942905"/>
        <a:ext cx="631165" cy="202001"/>
      </dsp:txXfrm>
    </dsp:sp>
    <dsp:sp modelId="{75C31BE9-B889-45F5-8E05-2A4D90AAC729}">
      <dsp:nvSpPr>
        <dsp:cNvPr id="0" name=""/>
        <dsp:cNvSpPr/>
      </dsp:nvSpPr>
      <dsp:spPr>
        <a:xfrm>
          <a:off x="4171" y="2593566"/>
          <a:ext cx="1480767" cy="1480767"/>
        </a:xfrm>
        <a:prstGeom prst="ellipse">
          <a:avLst/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Fall  2022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22</a:t>
          </a:r>
        </a:p>
      </dsp:txBody>
      <dsp:txXfrm>
        <a:off x="221024" y="2810419"/>
        <a:ext cx="1047061" cy="1047061"/>
      </dsp:txXfrm>
    </dsp:sp>
    <dsp:sp modelId="{AE5219D6-DE88-4E05-BCF4-08F994FDF872}">
      <dsp:nvSpPr>
        <dsp:cNvPr id="0" name=""/>
        <dsp:cNvSpPr/>
      </dsp:nvSpPr>
      <dsp:spPr>
        <a:xfrm>
          <a:off x="1707054" y="1768483"/>
          <a:ext cx="470884" cy="5508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574681"/>
            <a:satOff val="409"/>
            <a:lumOff val="321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1707054" y="1878652"/>
        <a:ext cx="329619" cy="330507"/>
      </dsp:txXfrm>
    </dsp:sp>
    <dsp:sp modelId="{C60E1BB9-EEB9-4CE3-A44A-1C8E5FFC5E45}">
      <dsp:nvSpPr>
        <dsp:cNvPr id="0" name=""/>
        <dsp:cNvSpPr/>
      </dsp:nvSpPr>
      <dsp:spPr>
        <a:xfrm>
          <a:off x="2373399" y="563138"/>
          <a:ext cx="2961535" cy="2961535"/>
        </a:xfrm>
        <a:prstGeom prst="ellipse">
          <a:avLst/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120 classes</a:t>
          </a:r>
        </a:p>
      </dsp:txBody>
      <dsp:txXfrm>
        <a:off x="2807106" y="996845"/>
        <a:ext cx="2094121" cy="20941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BFEB0-8975-40AF-8099-9854072D497E}">
      <dsp:nvSpPr>
        <dsp:cNvPr id="0" name=""/>
        <dsp:cNvSpPr/>
      </dsp:nvSpPr>
      <dsp:spPr>
        <a:xfrm>
          <a:off x="1" y="698812"/>
          <a:ext cx="2766740" cy="1911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Dell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Copperas Cove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Dripping Springs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Hays CISD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Wayside Schools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/>
        </a:p>
      </dsp:txBody>
      <dsp:txXfrm>
        <a:off x="1" y="698812"/>
        <a:ext cx="2766740" cy="1911092"/>
      </dsp:txXfrm>
    </dsp:sp>
    <dsp:sp modelId="{2A7B09CE-0DA5-4298-AE38-520B4DC12DBF}">
      <dsp:nvSpPr>
        <dsp:cNvPr id="0" name=""/>
        <dsp:cNvSpPr/>
      </dsp:nvSpPr>
      <dsp:spPr>
        <a:xfrm>
          <a:off x="3046902" y="694712"/>
          <a:ext cx="2766740" cy="1911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TAMU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Huntsville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Killeen ISD</a:t>
          </a:r>
        </a:p>
      </dsp:txBody>
      <dsp:txXfrm>
        <a:off x="3046902" y="694712"/>
        <a:ext cx="2766740" cy="1911092"/>
      </dsp:txXfrm>
    </dsp:sp>
    <dsp:sp modelId="{39AA8C6F-021F-4F19-9908-FB0505E68257}">
      <dsp:nvSpPr>
        <dsp:cNvPr id="0" name=""/>
        <dsp:cNvSpPr/>
      </dsp:nvSpPr>
      <dsp:spPr>
        <a:xfrm>
          <a:off x="6090316" y="694712"/>
          <a:ext cx="2766740" cy="1911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TTUHSC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Bronte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Eula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Irion County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Santa Anna ISD</a:t>
          </a:r>
          <a:endParaRPr lang="en-US" sz="1000" kern="1200" dirty="0"/>
        </a:p>
      </dsp:txBody>
      <dsp:txXfrm>
        <a:off x="6090316" y="694712"/>
        <a:ext cx="2766740" cy="1911092"/>
      </dsp:txXfrm>
    </dsp:sp>
    <dsp:sp modelId="{DBEB3BB1-4182-4699-8522-FB63D16402FF}">
      <dsp:nvSpPr>
        <dsp:cNvPr id="0" name=""/>
        <dsp:cNvSpPr/>
      </dsp:nvSpPr>
      <dsp:spPr>
        <a:xfrm>
          <a:off x="9133731" y="694712"/>
          <a:ext cx="2766740" cy="1911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UTMB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Dickinson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Friendswood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Hitchcock ISD</a:t>
          </a:r>
          <a:endParaRPr lang="en-US" sz="1000" kern="1200" dirty="0"/>
        </a:p>
      </dsp:txBody>
      <dsp:txXfrm>
        <a:off x="9133731" y="694712"/>
        <a:ext cx="2766740" cy="1911092"/>
      </dsp:txXfrm>
    </dsp:sp>
    <dsp:sp modelId="{BE193476-ADD0-4D92-AA7C-624E256E4DF0}">
      <dsp:nvSpPr>
        <dsp:cNvPr id="0" name=""/>
        <dsp:cNvSpPr/>
      </dsp:nvSpPr>
      <dsp:spPr>
        <a:xfrm>
          <a:off x="3487" y="2882479"/>
          <a:ext cx="2766740" cy="1911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UTH Houston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Cypress-Fairbanks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Katy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Provision Academy</a:t>
          </a:r>
          <a:endParaRPr lang="en-US" sz="1000" kern="1200" dirty="0"/>
        </a:p>
      </dsp:txBody>
      <dsp:txXfrm>
        <a:off x="3487" y="2882479"/>
        <a:ext cx="2766740" cy="1911092"/>
      </dsp:txXfrm>
    </dsp:sp>
    <dsp:sp modelId="{BE74FF0B-0128-4E5F-883A-A67613FCFE38}">
      <dsp:nvSpPr>
        <dsp:cNvPr id="0" name=""/>
        <dsp:cNvSpPr/>
      </dsp:nvSpPr>
      <dsp:spPr>
        <a:xfrm>
          <a:off x="3046902" y="2882479"/>
          <a:ext cx="2766740" cy="1911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UTHSCSA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Beeville ISD</a:t>
          </a:r>
          <a:endParaRPr lang="en-US" sz="10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Boerne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East Central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Harlandale</a:t>
          </a:r>
          <a:r>
            <a:rPr lang="en-US" sz="1400" kern="1200" dirty="0"/>
            <a:t>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San Antonio ISD</a:t>
          </a:r>
        </a:p>
      </dsp:txBody>
      <dsp:txXfrm>
        <a:off x="3046902" y="2882479"/>
        <a:ext cx="2766740" cy="1911092"/>
      </dsp:txXfrm>
    </dsp:sp>
    <dsp:sp modelId="{04A2B340-BE22-4EE1-9B0B-755903B45041}">
      <dsp:nvSpPr>
        <dsp:cNvPr id="0" name=""/>
        <dsp:cNvSpPr/>
      </dsp:nvSpPr>
      <dsp:spPr>
        <a:xfrm>
          <a:off x="6090316" y="2882479"/>
          <a:ext cx="2766740" cy="1911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UTHC Tyler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Fruitvale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Hawkins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Winnsboro ISD</a:t>
          </a:r>
          <a:endParaRPr lang="en-US" sz="1000" kern="1200" dirty="0"/>
        </a:p>
      </dsp:txBody>
      <dsp:txXfrm>
        <a:off x="6090316" y="2882479"/>
        <a:ext cx="2766740" cy="1911092"/>
      </dsp:txXfrm>
    </dsp:sp>
    <dsp:sp modelId="{FD336F7C-AE22-46CE-9778-356B810F9E71}">
      <dsp:nvSpPr>
        <dsp:cNvPr id="0" name=""/>
        <dsp:cNvSpPr/>
      </dsp:nvSpPr>
      <dsp:spPr>
        <a:xfrm>
          <a:off x="9133731" y="2911895"/>
          <a:ext cx="2766740" cy="19088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UTSW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Arlington ISD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Bonham ISD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Ector ISD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Gunter ISD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Plano ISD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Trenton ISD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Uplift Charter Network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/>
        </a:p>
      </dsp:txBody>
      <dsp:txXfrm>
        <a:off x="9133731" y="2911895"/>
        <a:ext cx="2766740" cy="19088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AAD6C9-0A9F-4D4F-A37C-368B6A26AAF2}">
      <dsp:nvSpPr>
        <dsp:cNvPr id="0" name=""/>
        <dsp:cNvSpPr/>
      </dsp:nvSpPr>
      <dsp:spPr>
        <a:xfrm rot="21413333">
          <a:off x="647319" y="136528"/>
          <a:ext cx="9584675" cy="546770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12071-A427-454B-ADD3-9F016CFD4D5F}">
      <dsp:nvSpPr>
        <dsp:cNvPr id="0" name=""/>
        <dsp:cNvSpPr/>
      </dsp:nvSpPr>
      <dsp:spPr>
        <a:xfrm>
          <a:off x="2119576" y="3773812"/>
          <a:ext cx="227456" cy="22745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9A6F64-5482-49A4-97CC-E094C4395BA5}">
      <dsp:nvSpPr>
        <dsp:cNvPr id="0" name=""/>
        <dsp:cNvSpPr/>
      </dsp:nvSpPr>
      <dsp:spPr>
        <a:xfrm>
          <a:off x="2035338" y="3887541"/>
          <a:ext cx="2038361" cy="1580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525" tIns="0" rIns="0" bIns="0" numCol="1" spcCol="1270" anchor="t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Invite remaining HRIs</a:t>
          </a:r>
        </a:p>
      </dsp:txBody>
      <dsp:txXfrm>
        <a:off x="2035338" y="3887541"/>
        <a:ext cx="2038361" cy="1580167"/>
      </dsp:txXfrm>
    </dsp:sp>
    <dsp:sp modelId="{EE81B073-BDF9-4FE3-95D6-FB9989ADD13F}">
      <dsp:nvSpPr>
        <dsp:cNvPr id="0" name=""/>
        <dsp:cNvSpPr/>
      </dsp:nvSpPr>
      <dsp:spPr>
        <a:xfrm>
          <a:off x="4127319" y="2287689"/>
          <a:ext cx="411171" cy="411171"/>
        </a:xfrm>
        <a:prstGeom prst="ellips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C1C298-466F-497A-B815-98B0197C4661}">
      <dsp:nvSpPr>
        <dsp:cNvPr id="0" name=""/>
        <dsp:cNvSpPr/>
      </dsp:nvSpPr>
      <dsp:spPr>
        <a:xfrm>
          <a:off x="4332904" y="2493275"/>
          <a:ext cx="2099600" cy="2974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871" tIns="0" rIns="0" bIns="0" numCol="1" spcCol="1270" anchor="t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Increase number of schools per each HRI</a:t>
          </a:r>
        </a:p>
      </dsp:txBody>
      <dsp:txXfrm>
        <a:off x="4332904" y="2493275"/>
        <a:ext cx="2099600" cy="2974433"/>
      </dsp:txXfrm>
    </dsp:sp>
    <dsp:sp modelId="{8D5AE547-8285-491D-97AA-56699129FAF0}">
      <dsp:nvSpPr>
        <dsp:cNvPr id="0" name=""/>
        <dsp:cNvSpPr/>
      </dsp:nvSpPr>
      <dsp:spPr>
        <a:xfrm>
          <a:off x="6541859" y="1383330"/>
          <a:ext cx="568641" cy="568641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4F45B-D208-4BBE-ADCB-5E16308C3CC6}">
      <dsp:nvSpPr>
        <dsp:cNvPr id="0" name=""/>
        <dsp:cNvSpPr/>
      </dsp:nvSpPr>
      <dsp:spPr>
        <a:xfrm>
          <a:off x="6892800" y="1667651"/>
          <a:ext cx="2099600" cy="38000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311" tIns="0" rIns="0" bIns="0" numCol="1" spcCol="1270" anchor="t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Train school personnel</a:t>
          </a:r>
        </a:p>
      </dsp:txBody>
      <dsp:txXfrm>
        <a:off x="6892800" y="1667651"/>
        <a:ext cx="2099600" cy="38000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YAM Project Updates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000" dirty="0"/>
              <a:t>Madhukar Trivedi, MD</a:t>
            </a:r>
          </a:p>
          <a:p>
            <a:pPr algn="ctr"/>
            <a:r>
              <a:rPr lang="en-US" sz="2000" dirty="0"/>
              <a:t>Center for Depression Research and Clinical Care</a:t>
            </a:r>
          </a:p>
          <a:p>
            <a:pPr algn="ctr"/>
            <a:r>
              <a:rPr lang="en-US" sz="2000" dirty="0"/>
              <a:t>UT Southwestern Medical Center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YAM Train-the-Facilitator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3EEAEFD-6833-4FB9-8071-2C460CF2E64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77847283"/>
              </p:ext>
            </p:extLst>
          </p:nvPr>
        </p:nvGraphicFramePr>
        <p:xfrm>
          <a:off x="0" y="0"/>
          <a:ext cx="12192000" cy="6007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BC9E7-1FE0-42DF-8638-B24F1ABFD59A}"/>
              </a:ext>
            </a:extLst>
          </p:cNvPr>
          <p:cNvCxnSpPr/>
          <p:nvPr/>
        </p:nvCxnSpPr>
        <p:spPr>
          <a:xfrm>
            <a:off x="393405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32C33-1B8B-458C-94C2-BDDD33B73A5C}"/>
              </a:ext>
            </a:extLst>
          </p:cNvPr>
          <p:cNvCxnSpPr/>
          <p:nvPr/>
        </p:nvCxnSpPr>
        <p:spPr>
          <a:xfrm>
            <a:off x="3065722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02267-4D1D-49D5-B188-4B67B8402DF4}"/>
              </a:ext>
            </a:extLst>
          </p:cNvPr>
          <p:cNvCxnSpPr/>
          <p:nvPr/>
        </p:nvCxnSpPr>
        <p:spPr>
          <a:xfrm>
            <a:off x="557500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95782-85F3-4822-BAF8-C12034946BAB}"/>
              </a:ext>
            </a:extLst>
          </p:cNvPr>
          <p:cNvCxnSpPr/>
          <p:nvPr/>
        </p:nvCxnSpPr>
        <p:spPr>
          <a:xfrm>
            <a:off x="8201247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4E3817-07EA-48F4-8C7B-E03DA6172CBE}"/>
              </a:ext>
            </a:extLst>
          </p:cNvPr>
          <p:cNvCxnSpPr/>
          <p:nvPr/>
        </p:nvCxnSpPr>
        <p:spPr>
          <a:xfrm>
            <a:off x="1073179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YAM Student Reach / Classes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BC9E7-1FE0-42DF-8638-B24F1ABFD59A}"/>
              </a:ext>
            </a:extLst>
          </p:cNvPr>
          <p:cNvCxnSpPr/>
          <p:nvPr/>
        </p:nvCxnSpPr>
        <p:spPr>
          <a:xfrm>
            <a:off x="393405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32C33-1B8B-458C-94C2-BDDD33B73A5C}"/>
              </a:ext>
            </a:extLst>
          </p:cNvPr>
          <p:cNvCxnSpPr/>
          <p:nvPr/>
        </p:nvCxnSpPr>
        <p:spPr>
          <a:xfrm>
            <a:off x="3065722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02267-4D1D-49D5-B188-4B67B8402DF4}"/>
              </a:ext>
            </a:extLst>
          </p:cNvPr>
          <p:cNvCxnSpPr/>
          <p:nvPr/>
        </p:nvCxnSpPr>
        <p:spPr>
          <a:xfrm>
            <a:off x="557500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95782-85F3-4822-BAF8-C12034946BAB}"/>
              </a:ext>
            </a:extLst>
          </p:cNvPr>
          <p:cNvCxnSpPr/>
          <p:nvPr/>
        </p:nvCxnSpPr>
        <p:spPr>
          <a:xfrm>
            <a:off x="8201247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4E3817-07EA-48F4-8C7B-E03DA6172CBE}"/>
              </a:ext>
            </a:extLst>
          </p:cNvPr>
          <p:cNvCxnSpPr/>
          <p:nvPr/>
        </p:nvCxnSpPr>
        <p:spPr>
          <a:xfrm>
            <a:off x="1073179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8224D7D-6DFE-4E3B-93B8-7684488AB88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37731076"/>
              </p:ext>
            </p:extLst>
          </p:nvPr>
        </p:nvGraphicFramePr>
        <p:xfrm>
          <a:off x="571500" y="1668463"/>
          <a:ext cx="5339106" cy="4087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Content Placeholder 5">
            <a:extLst>
              <a:ext uri="{FF2B5EF4-FFF2-40B4-BE49-F238E27FC236}">
                <a16:creationId xmlns:a16="http://schemas.microsoft.com/office/drawing/2014/main" id="{C167065C-9405-42EC-8F9A-DE0C548BC1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552617"/>
              </p:ext>
            </p:extLst>
          </p:nvPr>
        </p:nvGraphicFramePr>
        <p:xfrm>
          <a:off x="6649578" y="1632246"/>
          <a:ext cx="5339106" cy="4087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39001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411689"/>
            <a:ext cx="11047751" cy="863174"/>
          </a:xfrm>
        </p:spPr>
        <p:txBody>
          <a:bodyPr/>
          <a:lstStyle/>
          <a:p>
            <a:r>
              <a:rPr lang="en-US" dirty="0"/>
              <a:t>Schools / Districts Engaged by HRIs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BC9E7-1FE0-42DF-8638-B24F1ABFD59A}"/>
              </a:ext>
            </a:extLst>
          </p:cNvPr>
          <p:cNvCxnSpPr/>
          <p:nvPr/>
        </p:nvCxnSpPr>
        <p:spPr>
          <a:xfrm>
            <a:off x="393405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32C33-1B8B-458C-94C2-BDDD33B73A5C}"/>
              </a:ext>
            </a:extLst>
          </p:cNvPr>
          <p:cNvCxnSpPr/>
          <p:nvPr/>
        </p:nvCxnSpPr>
        <p:spPr>
          <a:xfrm>
            <a:off x="3065722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02267-4D1D-49D5-B188-4B67B8402DF4}"/>
              </a:ext>
            </a:extLst>
          </p:cNvPr>
          <p:cNvCxnSpPr/>
          <p:nvPr/>
        </p:nvCxnSpPr>
        <p:spPr>
          <a:xfrm>
            <a:off x="5575005" y="3320192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95782-85F3-4822-BAF8-C12034946BAB}"/>
              </a:ext>
            </a:extLst>
          </p:cNvPr>
          <p:cNvCxnSpPr/>
          <p:nvPr/>
        </p:nvCxnSpPr>
        <p:spPr>
          <a:xfrm>
            <a:off x="8201247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4E3817-07EA-48F4-8C7B-E03DA6172CBE}"/>
              </a:ext>
            </a:extLst>
          </p:cNvPr>
          <p:cNvCxnSpPr/>
          <p:nvPr/>
        </p:nvCxnSpPr>
        <p:spPr>
          <a:xfrm>
            <a:off x="1073179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A8A6C41B-353E-48D5-A2CC-20A73511BD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050277"/>
              </p:ext>
            </p:extLst>
          </p:nvPr>
        </p:nvGraphicFramePr>
        <p:xfrm>
          <a:off x="144019" y="576050"/>
          <a:ext cx="11903959" cy="5488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203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YAM Expansion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9CE67CD-E5C5-4207-8AAF-23CEB033D89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676323621"/>
              </p:ext>
            </p:extLst>
          </p:nvPr>
        </p:nvGraphicFramePr>
        <p:xfrm>
          <a:off x="1121790" y="1253765"/>
          <a:ext cx="10765410" cy="5467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817361CB-DA84-438C-B3A6-94FE0806A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820" y="1037785"/>
            <a:ext cx="6828247" cy="478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797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50eacd51-c6ac-46ca-9ec6-741cd11c1d46"/>
    <ds:schemaRef ds:uri="bc6d5123-e1cb-4a6a-adf0-63854dce486e"/>
  </ds:schemaRefs>
</ds:datastoreItem>
</file>

<file path=customXml/itemProps3.xml><?xml version="1.0" encoding="utf-8"?>
<ds:datastoreItem xmlns:ds="http://schemas.openxmlformats.org/officeDocument/2006/customXml" ds:itemID="{57A505FD-0FF1-4AFB-9663-0A9EDF408541}"/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495</TotalTime>
  <Words>195</Words>
  <Application>Microsoft Office PowerPoint</Application>
  <PresentationFormat>Widescreen</PresentationFormat>
  <Paragraphs>126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Calibri</vt:lpstr>
      <vt:lpstr>Halyard Display Light</vt:lpstr>
      <vt:lpstr>Halyard Text Book</vt:lpstr>
      <vt:lpstr>Arial</vt:lpstr>
      <vt:lpstr>Halyard Display</vt:lpstr>
      <vt:lpstr>Halyard Text</vt:lpstr>
      <vt:lpstr>Office Theme</vt:lpstr>
      <vt:lpstr>YAM Project Updates</vt:lpstr>
      <vt:lpstr>YAM Train-the-Facilitator</vt:lpstr>
      <vt:lpstr>YAM Student Reach / Classes</vt:lpstr>
      <vt:lpstr>Schools / Districts Engaged by HRIs</vt:lpstr>
      <vt:lpstr>YAM Expansion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YAM Project Updates</dc:title>
  <dc:creator>Tobi Fuller</dc:creator>
  <cp:lastModifiedBy>Tobi Fuller</cp:lastModifiedBy>
  <cp:revision>1</cp:revision>
  <dcterms:created xsi:type="dcterms:W3CDTF">2022-09-14T17:43:15Z</dcterms:created>
  <dcterms:modified xsi:type="dcterms:W3CDTF">2022-09-19T16:29:33Z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