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sldIdLst>
    <p:sldId id="258" r:id="rId3"/>
    <p:sldId id="259" r:id="rId4"/>
    <p:sldId id="260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5E3CDB-1820-4812-B83A-63035E6CA92D}" v="92" dt="2024-01-16T13:52:56.875"/>
    <p1510:client id="{DCDE47A7-9C31-5207-7463-E593316D14B6}" v="10" dt="2024-01-16T14:25:01.2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12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microsoft.com/office/2015/10/relationships/revisionInfo" Target="revisionInfo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Halyard Display" panose="00000500000000000000" pitchFamily="50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Halyard Display" panose="00000500000000000000" pitchFamily="50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r>
              <a:rPr lang="en-US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3937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Halyard Display" panose="00000500000000000000" pitchFamily="50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Halyard Display" panose="00000500000000000000" pitchFamily="50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r>
              <a:rPr lang="en-US"/>
              <a:t>, PhD. [click to edit]</a:t>
            </a:r>
          </a:p>
        </p:txBody>
      </p: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BB42080E-2A36-D940-1D1D-841918A03F0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3742" y="448841"/>
            <a:ext cx="2914432" cy="87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400" b="0" i="0">
                <a:latin typeface="Halyard Text Book" pitchFamily="2" charset="77"/>
              </a:defRPr>
            </a:lvl1pPr>
            <a:lvl2pPr marL="457200" indent="0">
              <a:buFont typeface="Courier New" panose="02070309020205020404" pitchFamily="49" charset="0"/>
              <a:buNone/>
              <a:defRPr>
                <a:latin typeface="Halyard Text Book" pitchFamily="50" charset="0"/>
              </a:defRPr>
            </a:lvl2pPr>
            <a:lvl3pPr marL="12573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  <a:p>
            <a:pPr lvl="0"/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8C0B8199-F859-131E-433A-DA4114429A4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4099" y="6036814"/>
            <a:ext cx="2116923" cy="63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 b="0" i="0">
                <a:latin typeface="Halyard Text Book" pitchFamily="50" charset="0"/>
              </a:defRPr>
            </a:lvl1pPr>
            <a:lvl2pPr marL="8001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2pPr>
            <a:lvl3pPr marL="12573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Bullet Level 1</a:t>
            </a:r>
          </a:p>
          <a:p>
            <a:pPr lvl="1"/>
            <a:r>
              <a:rPr lang="en-US"/>
              <a:t>Bullet Level 2</a:t>
            </a:r>
          </a:p>
          <a:p>
            <a:pPr lvl="2"/>
            <a:r>
              <a:rPr lang="en-US"/>
              <a:t>Bullet Level 3</a:t>
            </a:r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92A5FA8E-91F3-6BF9-1887-A7575533FF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8962" y="6151856"/>
            <a:ext cx="1886863" cy="56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D166FD5A-8667-BCDE-D56F-5C00B58EAE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8962" y="6151856"/>
            <a:ext cx="1886863" cy="56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03DC0-81B9-DCCE-9A20-10F4B096A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5F9C7C-DC6F-B2F4-52F8-55EEFCA677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1131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57" r:id="rId5"/>
    <p:sldLayoutId id="2147483649" r:id="rId6"/>
    <p:sldLayoutId id="2147483653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C27CE-9843-0B66-DD0A-6F77628C7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433" y="2430279"/>
            <a:ext cx="10515600" cy="993819"/>
          </a:xfrm>
        </p:spPr>
        <p:txBody>
          <a:bodyPr lIns="91440" tIns="45720" rIns="91440" bIns="45720" anchor="t"/>
          <a:lstStyle/>
          <a:p>
            <a:pPr algn="ctr"/>
            <a:r>
              <a:rPr lang="en-US" dirty="0">
                <a:latin typeface="Halyard Display"/>
                <a:cs typeface="Arial"/>
              </a:rPr>
              <a:t>TCMHCC Brand Update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249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98387-1EE7-B9CC-37B4-61C3BB9A84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ctr">
            <a:normAutofit/>
          </a:bodyPr>
          <a:lstStyle/>
          <a:p>
            <a:pPr algn="ctr"/>
            <a:r>
              <a:rPr lang="en-US" dirty="0"/>
              <a:t>Logo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8EDE9-54E8-D2BF-AFD1-8CF26A615E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</a:t>
            </a:fld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9F75A00-DF41-E8D3-DE1E-354035D2B80C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4826198" y="505277"/>
            <a:ext cx="3027362" cy="907115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7E24B1-3DF2-FF82-52D7-1BCDF8E38F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999" y="1555531"/>
            <a:ext cx="5101168" cy="1005851"/>
          </a:xfrm>
          <a:prstGeom prst="rect">
            <a:avLst/>
          </a:prstGeom>
        </p:spPr>
      </p:pic>
      <p:pic>
        <p:nvPicPr>
          <p:cNvPr id="10" name="Picture 9" descr="A black background with a purple line&#10;&#10;Description automatically generated">
            <a:extLst>
              <a:ext uri="{FF2B5EF4-FFF2-40B4-BE49-F238E27FC236}">
                <a16:creationId xmlns:a16="http://schemas.microsoft.com/office/drawing/2014/main" id="{1F1706F5-5132-A872-6F40-884C8C76B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4415" y="2564917"/>
            <a:ext cx="6434668" cy="14318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4CAA53-AB9C-4C20-C2D6-7B1CE02EA9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7058" y="3999441"/>
            <a:ext cx="7258050" cy="9122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075C677-D9A0-79AB-E174-0C30329D8B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6000" y="5286957"/>
            <a:ext cx="5598584" cy="98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10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AC05D-317E-A2B1-CB4C-F6EB1655C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EF9C1D-5EBF-EF0E-1D1A-E4815837E3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ctr">
            <a:normAutofit/>
          </a:bodyPr>
          <a:lstStyle/>
          <a:p>
            <a:pPr algn="ctr"/>
            <a:r>
              <a:rPr lang="en-US" dirty="0">
                <a:latin typeface="Halyard Display"/>
                <a:cs typeface="Arial"/>
              </a:rPr>
              <a:t>Colors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C982A5-D6DC-B7FC-7A7B-B3FFB105E1A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/>
          </a:p>
        </p:txBody>
      </p:sp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327AE385-A8DA-1686-171F-73628E4C18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08" b="169"/>
          <a:stretch/>
        </p:blipFill>
        <p:spPr>
          <a:xfrm>
            <a:off x="4957580" y="218018"/>
            <a:ext cx="6912324" cy="625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94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E96CA-6DC0-040E-D151-E34C3E7F5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30112A5-885B-E33C-333D-749EE6F93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433" y="2536112"/>
            <a:ext cx="10515600" cy="983235"/>
          </a:xfrm>
        </p:spPr>
        <p:txBody>
          <a:bodyPr lIns="91440" tIns="45720" rIns="91440" bIns="45720" anchor="t"/>
          <a:lstStyle/>
          <a:p>
            <a:pPr algn="ctr"/>
            <a:r>
              <a:rPr lang="en-US" sz="4800" dirty="0">
                <a:latin typeface="Halyard Display"/>
                <a:cs typeface="Arial"/>
              </a:rPr>
              <a:t>Questions?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978766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template" id="{FCC7DDF2-8999-4749-B46C-FE05DE583964}" vid="{61E22F56-BE90-4533-A7E4-5DB0C914A92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8" ma:contentTypeDescription="Create a new document." ma:contentTypeScope="" ma:versionID="cd9b46e9ac7900af1dbe4bf1573a7b95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c6f2e5f8655b7c396514f41ea298d57d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72F576E-01DA-4BFD-B3B7-BD309C763F8E}"/>
</file>

<file path=customXml/itemProps2.xml><?xml version="1.0" encoding="utf-8"?>
<ds:datastoreItem xmlns:ds="http://schemas.openxmlformats.org/officeDocument/2006/customXml" ds:itemID="{823B425D-A019-4C43-8F31-370DDA1D26A4}"/>
</file>

<file path=customXml/itemProps3.xml><?xml version="1.0" encoding="utf-8"?>
<ds:datastoreItem xmlns:ds="http://schemas.openxmlformats.org/officeDocument/2006/customXml" ds:itemID="{29B9DB49-4D8B-4E95-9F89-D8B48C0F30BF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office theme</vt:lpstr>
      <vt:lpstr>Office Theme</vt:lpstr>
      <vt:lpstr>TCMHCC Brand Update</vt:lpstr>
      <vt:lpstr>PowerPoint Presentation</vt:lpstr>
      <vt:lpstr>PowerPoint Presentation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62</cp:revision>
  <dcterms:created xsi:type="dcterms:W3CDTF">2024-01-11T22:04:21Z</dcterms:created>
  <dcterms:modified xsi:type="dcterms:W3CDTF">2024-01-16T14:26:06Z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