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1"/>
  </p:notesMasterIdLst>
  <p:sldIdLst>
    <p:sldId id="256" r:id="rId5"/>
    <p:sldId id="272" r:id="rId6"/>
    <p:sldId id="257" r:id="rId7"/>
    <p:sldId id="273" r:id="rId8"/>
    <p:sldId id="274" r:id="rId9"/>
    <p:sldId id="276" r:id="rId10"/>
    <p:sldId id="264" r:id="rId11"/>
    <p:sldId id="280" r:id="rId12"/>
    <p:sldId id="278" r:id="rId13"/>
    <p:sldId id="277" r:id="rId14"/>
    <p:sldId id="279" r:id="rId15"/>
    <p:sldId id="281" r:id="rId16"/>
    <p:sldId id="282" r:id="rId17"/>
    <p:sldId id="269" r:id="rId18"/>
    <p:sldId id="270" r:id="rId19"/>
    <p:sldId id="258"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Halyard Display" panose="020B0604020202020204" charset="0"/>
      <p:regular r:id="rId26"/>
      <p:bold r:id="rId27"/>
      <p:italic r:id="rId28"/>
    </p:embeddedFont>
    <p:embeddedFont>
      <p:font typeface="Halyard Display Light" panose="020B0604020202020204" charset="0"/>
      <p:regular r:id="rId29"/>
      <p:italic r:id="rId30"/>
    </p:embeddedFont>
    <p:embeddedFont>
      <p:font typeface="Halyard Text Book" panose="020B0604020202020204" charset="0"/>
      <p:regular r:id="rId31"/>
      <p: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9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450F3D-D965-4005-B3CE-B17D12511F60}" v="20" dt="2023-02-03T20:55:02.697"/>
    <p1510:client id="{B3A69FD2-5A93-46B0-B918-75AEE8609957}" v="307" dt="2023-02-02T21:17:40.310"/>
    <p1510:client id="{C2CBF64A-98AE-4E26-8F2E-3D04F91236FF}" v="708" dt="2023-02-03T20:40:5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204" autoAdjust="0"/>
  </p:normalViewPr>
  <p:slideViewPr>
    <p:cSldViewPr snapToGrid="0">
      <p:cViewPr>
        <p:scale>
          <a:sx n="99" d="100"/>
          <a:sy n="99" d="100"/>
        </p:scale>
        <p:origin x="-144"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21" Type="http://schemas.openxmlformats.org/officeDocument/2006/relationships/notesMaster" Target="notesMasters/notesMaster1.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man, Lashelle" userId="ab19208c-bebe-4ff7-bed2-f8130181f0d7" providerId="ADAL" clId="{C2CBF64A-98AE-4E26-8F2E-3D04F91236FF}"/>
    <pc:docChg chg="undo custSel addSld delSld modSld sldOrd">
      <pc:chgData name="Inman, Lashelle" userId="ab19208c-bebe-4ff7-bed2-f8130181f0d7" providerId="ADAL" clId="{C2CBF64A-98AE-4E26-8F2E-3D04F91236FF}" dt="2023-02-03T20:40:51" v="13973" actId="12100"/>
      <pc:docMkLst>
        <pc:docMk/>
      </pc:docMkLst>
      <pc:sldChg chg="delSp modSp mod modNotesTx">
        <pc:chgData name="Inman, Lashelle" userId="ab19208c-bebe-4ff7-bed2-f8130181f0d7" providerId="ADAL" clId="{C2CBF64A-98AE-4E26-8F2E-3D04F91236FF}" dt="2023-02-03T19:23:06.296" v="11258" actId="20577"/>
        <pc:sldMkLst>
          <pc:docMk/>
          <pc:sldMk cId="3773941158" sldId="257"/>
        </pc:sldMkLst>
        <pc:spChg chg="mod">
          <ac:chgData name="Inman, Lashelle" userId="ab19208c-bebe-4ff7-bed2-f8130181f0d7" providerId="ADAL" clId="{C2CBF64A-98AE-4E26-8F2E-3D04F91236FF}" dt="2023-02-03T19:21:59.970" v="11094" actId="20577"/>
          <ac:spMkLst>
            <pc:docMk/>
            <pc:sldMk cId="3773941158" sldId="257"/>
            <ac:spMk id="6" creationId="{2938BF51-3AF6-F8C2-B80B-ACC6625476AD}"/>
          </ac:spMkLst>
        </pc:spChg>
        <pc:picChg chg="del">
          <ac:chgData name="Inman, Lashelle" userId="ab19208c-bebe-4ff7-bed2-f8130181f0d7" providerId="ADAL" clId="{C2CBF64A-98AE-4E26-8F2E-3D04F91236FF}" dt="2023-02-01T19:17:24.334" v="2219"/>
          <ac:picMkLst>
            <pc:docMk/>
            <pc:sldMk cId="3773941158" sldId="257"/>
            <ac:picMk id="2" creationId="{072CE282-E1FE-7946-A444-251AD1D3260C}"/>
          </ac:picMkLst>
        </pc:picChg>
      </pc:sldChg>
      <pc:sldChg chg="del">
        <pc:chgData name="Inman, Lashelle" userId="ab19208c-bebe-4ff7-bed2-f8130181f0d7" providerId="ADAL" clId="{C2CBF64A-98AE-4E26-8F2E-3D04F91236FF}" dt="2023-02-03T20:35:24.181" v="13925" actId="2696"/>
        <pc:sldMkLst>
          <pc:docMk/>
          <pc:sldMk cId="1044710763" sldId="259"/>
        </pc:sldMkLst>
      </pc:sldChg>
      <pc:sldChg chg="del">
        <pc:chgData name="Inman, Lashelle" userId="ab19208c-bebe-4ff7-bed2-f8130181f0d7" providerId="ADAL" clId="{C2CBF64A-98AE-4E26-8F2E-3D04F91236FF}" dt="2023-02-02T22:38:04.720" v="5976" actId="2696"/>
        <pc:sldMkLst>
          <pc:docMk/>
          <pc:sldMk cId="2088845372" sldId="260"/>
        </pc:sldMkLst>
      </pc:sldChg>
      <pc:sldChg chg="del">
        <pc:chgData name="Inman, Lashelle" userId="ab19208c-bebe-4ff7-bed2-f8130181f0d7" providerId="ADAL" clId="{C2CBF64A-98AE-4E26-8F2E-3D04F91236FF}" dt="2023-02-03T20:35:29.031" v="13926" actId="2696"/>
        <pc:sldMkLst>
          <pc:docMk/>
          <pc:sldMk cId="3816233478" sldId="261"/>
        </pc:sldMkLst>
      </pc:sldChg>
      <pc:sldChg chg="del">
        <pc:chgData name="Inman, Lashelle" userId="ab19208c-bebe-4ff7-bed2-f8130181f0d7" providerId="ADAL" clId="{C2CBF64A-98AE-4E26-8F2E-3D04F91236FF}" dt="2023-02-03T20:32:47.286" v="13864" actId="2696"/>
        <pc:sldMkLst>
          <pc:docMk/>
          <pc:sldMk cId="1437127345" sldId="263"/>
        </pc:sldMkLst>
      </pc:sldChg>
      <pc:sldChg chg="modSp mod">
        <pc:chgData name="Inman, Lashelle" userId="ab19208c-bebe-4ff7-bed2-f8130181f0d7" providerId="ADAL" clId="{C2CBF64A-98AE-4E26-8F2E-3D04F91236FF}" dt="2023-02-03T17:46:12.886" v="8484" actId="20577"/>
        <pc:sldMkLst>
          <pc:docMk/>
          <pc:sldMk cId="1640725178" sldId="264"/>
        </pc:sldMkLst>
        <pc:spChg chg="mod">
          <ac:chgData name="Inman, Lashelle" userId="ab19208c-bebe-4ff7-bed2-f8130181f0d7" providerId="ADAL" clId="{C2CBF64A-98AE-4E26-8F2E-3D04F91236FF}" dt="2023-02-03T17:46:12.886" v="8484" actId="20577"/>
          <ac:spMkLst>
            <pc:docMk/>
            <pc:sldMk cId="1640725178" sldId="264"/>
            <ac:spMk id="2" creationId="{753BD7DA-5769-6549-7A1C-7F4BCEA7E82E}"/>
          </ac:spMkLst>
        </pc:spChg>
        <pc:spChg chg="mod">
          <ac:chgData name="Inman, Lashelle" userId="ab19208c-bebe-4ff7-bed2-f8130181f0d7" providerId="ADAL" clId="{C2CBF64A-98AE-4E26-8F2E-3D04F91236FF}" dt="2023-02-02T23:00:07.624" v="6790" actId="20577"/>
          <ac:spMkLst>
            <pc:docMk/>
            <pc:sldMk cId="1640725178" sldId="264"/>
            <ac:spMk id="3" creationId="{9A910C9C-D89F-9F3B-9867-82E816A06E1A}"/>
          </ac:spMkLst>
        </pc:spChg>
      </pc:sldChg>
      <pc:sldChg chg="modSp ord">
        <pc:chgData name="Inman, Lashelle" userId="ab19208c-bebe-4ff7-bed2-f8130181f0d7" providerId="ADAL" clId="{C2CBF64A-98AE-4E26-8F2E-3D04F91236FF}" dt="2023-02-03T20:01:32.103" v="13039"/>
        <pc:sldMkLst>
          <pc:docMk/>
          <pc:sldMk cId="2369639087" sldId="269"/>
        </pc:sldMkLst>
        <pc:graphicFrameChg chg="mod">
          <ac:chgData name="Inman, Lashelle" userId="ab19208c-bebe-4ff7-bed2-f8130181f0d7" providerId="ADAL" clId="{C2CBF64A-98AE-4E26-8F2E-3D04F91236FF}" dt="2023-02-03T18:09:51.528" v="8926" actId="20577"/>
          <ac:graphicFrameMkLst>
            <pc:docMk/>
            <pc:sldMk cId="2369639087" sldId="269"/>
            <ac:graphicFrameMk id="20" creationId="{41545112-93BA-0DAC-F0D3-4C1B55969593}"/>
          </ac:graphicFrameMkLst>
        </pc:graphicFrameChg>
      </pc:sldChg>
      <pc:sldChg chg="modSp mod modClrScheme chgLayout">
        <pc:chgData name="Inman, Lashelle" userId="ab19208c-bebe-4ff7-bed2-f8130181f0d7" providerId="ADAL" clId="{C2CBF64A-98AE-4E26-8F2E-3D04F91236FF}" dt="2023-02-03T20:40:51" v="13973" actId="12100"/>
        <pc:sldMkLst>
          <pc:docMk/>
          <pc:sldMk cId="436531328" sldId="270"/>
        </pc:sldMkLst>
        <pc:spChg chg="mod">
          <ac:chgData name="Inman, Lashelle" userId="ab19208c-bebe-4ff7-bed2-f8130181f0d7" providerId="ADAL" clId="{C2CBF64A-98AE-4E26-8F2E-3D04F91236FF}" dt="2023-02-03T20:32:23.646" v="13863" actId="26606"/>
          <ac:spMkLst>
            <pc:docMk/>
            <pc:sldMk cId="436531328" sldId="270"/>
            <ac:spMk id="2" creationId="{753BD7DA-5769-6549-7A1C-7F4BCEA7E82E}"/>
          </ac:spMkLst>
        </pc:spChg>
        <pc:spChg chg="mod">
          <ac:chgData name="Inman, Lashelle" userId="ab19208c-bebe-4ff7-bed2-f8130181f0d7" providerId="ADAL" clId="{C2CBF64A-98AE-4E26-8F2E-3D04F91236FF}" dt="2023-02-03T20:32:23.646" v="13863" actId="26606"/>
          <ac:spMkLst>
            <pc:docMk/>
            <pc:sldMk cId="436531328" sldId="270"/>
            <ac:spMk id="4" creationId="{B367CE78-B1C0-92F6-66CA-13E078A79265}"/>
          </ac:spMkLst>
        </pc:spChg>
        <pc:graphicFrameChg chg="mod modGraphic">
          <ac:chgData name="Inman, Lashelle" userId="ab19208c-bebe-4ff7-bed2-f8130181f0d7" providerId="ADAL" clId="{C2CBF64A-98AE-4E26-8F2E-3D04F91236FF}" dt="2023-02-03T20:40:51" v="13973" actId="12100"/>
          <ac:graphicFrameMkLst>
            <pc:docMk/>
            <pc:sldMk cId="436531328" sldId="270"/>
            <ac:graphicFrameMk id="8" creationId="{7C53447A-2FBC-4FDA-3202-FA33EA39FF3E}"/>
          </ac:graphicFrameMkLst>
        </pc:graphicFrameChg>
      </pc:sldChg>
      <pc:sldChg chg="new del">
        <pc:chgData name="Inman, Lashelle" userId="ab19208c-bebe-4ff7-bed2-f8130181f0d7" providerId="ADAL" clId="{C2CBF64A-98AE-4E26-8F2E-3D04F91236FF}" dt="2023-02-01T19:18:29.043" v="2254" actId="2696"/>
        <pc:sldMkLst>
          <pc:docMk/>
          <pc:sldMk cId="1003405686" sldId="271"/>
        </pc:sldMkLst>
      </pc:sldChg>
      <pc:sldChg chg="addSp delSp modSp new mod modClrScheme chgLayout">
        <pc:chgData name="Inman, Lashelle" userId="ab19208c-bebe-4ff7-bed2-f8130181f0d7" providerId="ADAL" clId="{C2CBF64A-98AE-4E26-8F2E-3D04F91236FF}" dt="2023-02-01T19:16:24.342" v="2191" actId="478"/>
        <pc:sldMkLst>
          <pc:docMk/>
          <pc:sldMk cId="1955694514" sldId="272"/>
        </pc:sldMkLst>
        <pc:spChg chg="mod">
          <ac:chgData name="Inman, Lashelle" userId="ab19208c-bebe-4ff7-bed2-f8130181f0d7" providerId="ADAL" clId="{C2CBF64A-98AE-4E26-8F2E-3D04F91236FF}" dt="2023-02-01T17:18:49.975" v="1515" actId="26606"/>
          <ac:spMkLst>
            <pc:docMk/>
            <pc:sldMk cId="1955694514" sldId="272"/>
            <ac:spMk id="2" creationId="{EA7DCC96-44E1-57FD-3966-AA1C2483704E}"/>
          </ac:spMkLst>
        </pc:spChg>
        <pc:spChg chg="add del mod">
          <ac:chgData name="Inman, Lashelle" userId="ab19208c-bebe-4ff7-bed2-f8130181f0d7" providerId="ADAL" clId="{C2CBF64A-98AE-4E26-8F2E-3D04F91236FF}" dt="2023-02-01T17:18:49.975" v="1515" actId="26606"/>
          <ac:spMkLst>
            <pc:docMk/>
            <pc:sldMk cId="1955694514" sldId="272"/>
            <ac:spMk id="3" creationId="{71F23EFE-7439-9396-E9F7-77DB0B529454}"/>
          </ac:spMkLst>
        </pc:spChg>
        <pc:spChg chg="mod">
          <ac:chgData name="Inman, Lashelle" userId="ab19208c-bebe-4ff7-bed2-f8130181f0d7" providerId="ADAL" clId="{C2CBF64A-98AE-4E26-8F2E-3D04F91236FF}" dt="2023-02-01T17:18:49.975" v="1515" actId="26606"/>
          <ac:spMkLst>
            <pc:docMk/>
            <pc:sldMk cId="1955694514" sldId="272"/>
            <ac:spMk id="4" creationId="{75F1F21F-FEBD-0FAE-1BBC-EF7246681CFB}"/>
          </ac:spMkLst>
        </pc:spChg>
        <pc:spChg chg="del">
          <ac:chgData name="Inman, Lashelle" userId="ab19208c-bebe-4ff7-bed2-f8130181f0d7" providerId="ADAL" clId="{C2CBF64A-98AE-4E26-8F2E-3D04F91236FF}" dt="2023-02-01T17:12:11.739" v="890" actId="478"/>
          <ac:spMkLst>
            <pc:docMk/>
            <pc:sldMk cId="1955694514" sldId="272"/>
            <ac:spMk id="5" creationId="{0462EBF3-856A-C070-7ED3-7642EC7E6BC2}"/>
          </ac:spMkLst>
        </pc:spChg>
        <pc:spChg chg="add del">
          <ac:chgData name="Inman, Lashelle" userId="ab19208c-bebe-4ff7-bed2-f8130181f0d7" providerId="ADAL" clId="{C2CBF64A-98AE-4E26-8F2E-3D04F91236FF}" dt="2023-02-01T17:18:32.492" v="1510" actId="26606"/>
          <ac:spMkLst>
            <pc:docMk/>
            <pc:sldMk cId="1955694514" sldId="272"/>
            <ac:spMk id="10" creationId="{0706D3D8-B424-637E-C0CE-DE12EACB426A}"/>
          </ac:spMkLst>
        </pc:spChg>
        <pc:spChg chg="add del">
          <ac:chgData name="Inman, Lashelle" userId="ab19208c-bebe-4ff7-bed2-f8130181f0d7" providerId="ADAL" clId="{C2CBF64A-98AE-4E26-8F2E-3D04F91236FF}" dt="2023-02-01T17:18:45.784" v="1512" actId="26606"/>
          <ac:spMkLst>
            <pc:docMk/>
            <pc:sldMk cId="1955694514" sldId="272"/>
            <ac:spMk id="12" creationId="{18130DEC-F154-7B88-8C7F-520583273164}"/>
          </ac:spMkLst>
        </pc:spChg>
        <pc:spChg chg="add del">
          <ac:chgData name="Inman, Lashelle" userId="ab19208c-bebe-4ff7-bed2-f8130181f0d7" providerId="ADAL" clId="{C2CBF64A-98AE-4E26-8F2E-3D04F91236FF}" dt="2023-02-01T19:16:24.342" v="2191" actId="478"/>
          <ac:spMkLst>
            <pc:docMk/>
            <pc:sldMk cId="1955694514" sldId="272"/>
            <ac:spMk id="17" creationId="{18130DEC-F154-7B88-8C7F-520583273164}"/>
          </ac:spMkLst>
        </pc:spChg>
        <pc:graphicFrameChg chg="add del">
          <ac:chgData name="Inman, Lashelle" userId="ab19208c-bebe-4ff7-bed2-f8130181f0d7" providerId="ADAL" clId="{C2CBF64A-98AE-4E26-8F2E-3D04F91236FF}" dt="2023-02-01T17:18:32.492" v="1510" actId="26606"/>
          <ac:graphicFrameMkLst>
            <pc:docMk/>
            <pc:sldMk cId="1955694514" sldId="272"/>
            <ac:graphicFrameMk id="6" creationId="{A199CFCD-6271-12AF-E1AD-5EE8EB177E2D}"/>
          </ac:graphicFrameMkLst>
        </pc:graphicFrameChg>
        <pc:graphicFrameChg chg="add del">
          <ac:chgData name="Inman, Lashelle" userId="ab19208c-bebe-4ff7-bed2-f8130181f0d7" providerId="ADAL" clId="{C2CBF64A-98AE-4E26-8F2E-3D04F91236FF}" dt="2023-02-01T17:18:45.784" v="1512" actId="26606"/>
          <ac:graphicFrameMkLst>
            <pc:docMk/>
            <pc:sldMk cId="1955694514" sldId="272"/>
            <ac:graphicFrameMk id="13" creationId="{1E5338BF-ADB8-503E-2ECC-1E04C667E442}"/>
          </ac:graphicFrameMkLst>
        </pc:graphicFrameChg>
        <pc:graphicFrameChg chg="add del mod">
          <ac:chgData name="Inman, Lashelle" userId="ab19208c-bebe-4ff7-bed2-f8130181f0d7" providerId="ADAL" clId="{C2CBF64A-98AE-4E26-8F2E-3D04F91236FF}" dt="2023-02-01T17:18:49.953" v="1514" actId="26606"/>
          <ac:graphicFrameMkLst>
            <pc:docMk/>
            <pc:sldMk cId="1955694514" sldId="272"/>
            <ac:graphicFrameMk id="15" creationId="{29F8EE83-7802-77DE-BA58-7C8E48C4EBE3}"/>
          </ac:graphicFrameMkLst>
        </pc:graphicFrameChg>
        <pc:graphicFrameChg chg="add mod">
          <ac:chgData name="Inman, Lashelle" userId="ab19208c-bebe-4ff7-bed2-f8130181f0d7" providerId="ADAL" clId="{C2CBF64A-98AE-4E26-8F2E-3D04F91236FF}" dt="2023-02-01T19:16:04.469" v="2190" actId="20577"/>
          <ac:graphicFrameMkLst>
            <pc:docMk/>
            <pc:sldMk cId="1955694514" sldId="272"/>
            <ac:graphicFrameMk id="18" creationId="{1E5338BF-ADB8-503E-2ECC-1E04C667E442}"/>
          </ac:graphicFrameMkLst>
        </pc:graphicFrameChg>
      </pc:sldChg>
      <pc:sldChg chg="modSp add mod">
        <pc:chgData name="Inman, Lashelle" userId="ab19208c-bebe-4ff7-bed2-f8130181f0d7" providerId="ADAL" clId="{C2CBF64A-98AE-4E26-8F2E-3D04F91236FF}" dt="2023-02-03T19:24:32.348" v="11270" actId="20577"/>
        <pc:sldMkLst>
          <pc:docMk/>
          <pc:sldMk cId="2431649965" sldId="273"/>
        </pc:sldMkLst>
        <pc:spChg chg="mod">
          <ac:chgData name="Inman, Lashelle" userId="ab19208c-bebe-4ff7-bed2-f8130181f0d7" providerId="ADAL" clId="{C2CBF64A-98AE-4E26-8F2E-3D04F91236FF}" dt="2023-02-03T19:24:32.348" v="11270" actId="20577"/>
          <ac:spMkLst>
            <pc:docMk/>
            <pc:sldMk cId="2431649965" sldId="273"/>
            <ac:spMk id="6" creationId="{2938BF51-3AF6-F8C2-B80B-ACC6625476AD}"/>
          </ac:spMkLst>
        </pc:spChg>
      </pc:sldChg>
      <pc:sldChg chg="modSp mod modNotesTx">
        <pc:chgData name="Inman, Lashelle" userId="ab19208c-bebe-4ff7-bed2-f8130181f0d7" providerId="ADAL" clId="{C2CBF64A-98AE-4E26-8F2E-3D04F91236FF}" dt="2023-02-03T20:10:15.616" v="13190" actId="20577"/>
        <pc:sldMkLst>
          <pc:docMk/>
          <pc:sldMk cId="4133740596" sldId="274"/>
        </pc:sldMkLst>
        <pc:spChg chg="mod">
          <ac:chgData name="Inman, Lashelle" userId="ab19208c-bebe-4ff7-bed2-f8130181f0d7" providerId="ADAL" clId="{C2CBF64A-98AE-4E26-8F2E-3D04F91236FF}" dt="2023-02-03T20:10:15.616" v="13190" actId="20577"/>
          <ac:spMkLst>
            <pc:docMk/>
            <pc:sldMk cId="4133740596" sldId="274"/>
            <ac:spMk id="6" creationId="{2938BF51-3AF6-F8C2-B80B-ACC6625476AD}"/>
          </ac:spMkLst>
        </pc:spChg>
      </pc:sldChg>
      <pc:sldChg chg="modSp new del mod">
        <pc:chgData name="Inman, Lashelle" userId="ab19208c-bebe-4ff7-bed2-f8130181f0d7" providerId="ADAL" clId="{C2CBF64A-98AE-4E26-8F2E-3D04F91236FF}" dt="2023-02-02T22:03:35.332" v="3501" actId="2696"/>
        <pc:sldMkLst>
          <pc:docMk/>
          <pc:sldMk cId="1736146883" sldId="275"/>
        </pc:sldMkLst>
        <pc:spChg chg="mod">
          <ac:chgData name="Inman, Lashelle" userId="ab19208c-bebe-4ff7-bed2-f8130181f0d7" providerId="ADAL" clId="{C2CBF64A-98AE-4E26-8F2E-3D04F91236FF}" dt="2023-02-02T22:03:07.680" v="3485" actId="113"/>
          <ac:spMkLst>
            <pc:docMk/>
            <pc:sldMk cId="1736146883" sldId="275"/>
            <ac:spMk id="2" creationId="{B2B39489-3716-8F1A-AA5A-FD380005788C}"/>
          </ac:spMkLst>
        </pc:spChg>
        <pc:spChg chg="mod">
          <ac:chgData name="Inman, Lashelle" userId="ab19208c-bebe-4ff7-bed2-f8130181f0d7" providerId="ADAL" clId="{C2CBF64A-98AE-4E26-8F2E-3D04F91236FF}" dt="2023-02-02T22:03:16.327" v="3499" actId="20577"/>
          <ac:spMkLst>
            <pc:docMk/>
            <pc:sldMk cId="1736146883" sldId="275"/>
            <ac:spMk id="4" creationId="{78521280-A9AB-D4C8-BD8A-D87EA0E825BD}"/>
          </ac:spMkLst>
        </pc:spChg>
      </pc:sldChg>
      <pc:sldChg chg="modSp add mod modNotesTx">
        <pc:chgData name="Inman, Lashelle" userId="ab19208c-bebe-4ff7-bed2-f8130181f0d7" providerId="ADAL" clId="{C2CBF64A-98AE-4E26-8F2E-3D04F91236FF}" dt="2023-02-03T18:10:55.717" v="8929" actId="20577"/>
        <pc:sldMkLst>
          <pc:docMk/>
          <pc:sldMk cId="2040974764" sldId="276"/>
        </pc:sldMkLst>
        <pc:spChg chg="mod">
          <ac:chgData name="Inman, Lashelle" userId="ab19208c-bebe-4ff7-bed2-f8130181f0d7" providerId="ADAL" clId="{C2CBF64A-98AE-4E26-8F2E-3D04F91236FF}" dt="2023-02-03T18:10:55.717" v="8929" actId="20577"/>
          <ac:spMkLst>
            <pc:docMk/>
            <pc:sldMk cId="2040974764" sldId="276"/>
            <ac:spMk id="6" creationId="{2938BF51-3AF6-F8C2-B80B-ACC6625476AD}"/>
          </ac:spMkLst>
        </pc:spChg>
      </pc:sldChg>
      <pc:sldChg chg="modSp add mod">
        <pc:chgData name="Inman, Lashelle" userId="ab19208c-bebe-4ff7-bed2-f8130181f0d7" providerId="ADAL" clId="{C2CBF64A-98AE-4E26-8F2E-3D04F91236FF}" dt="2023-02-03T19:05:47.344" v="10084" actId="255"/>
        <pc:sldMkLst>
          <pc:docMk/>
          <pc:sldMk cId="355078241" sldId="277"/>
        </pc:sldMkLst>
        <pc:spChg chg="mod">
          <ac:chgData name="Inman, Lashelle" userId="ab19208c-bebe-4ff7-bed2-f8130181f0d7" providerId="ADAL" clId="{C2CBF64A-98AE-4E26-8F2E-3D04F91236FF}" dt="2023-02-03T19:05:47.344" v="10084" actId="255"/>
          <ac:spMkLst>
            <pc:docMk/>
            <pc:sldMk cId="355078241" sldId="277"/>
            <ac:spMk id="3" creationId="{9A910C9C-D89F-9F3B-9867-82E816A06E1A}"/>
          </ac:spMkLst>
        </pc:spChg>
      </pc:sldChg>
      <pc:sldChg chg="modSp add mod modNotesTx">
        <pc:chgData name="Inman, Lashelle" userId="ab19208c-bebe-4ff7-bed2-f8130181f0d7" providerId="ADAL" clId="{C2CBF64A-98AE-4E26-8F2E-3D04F91236FF}" dt="2023-02-03T20:38:32.101" v="13971" actId="20577"/>
        <pc:sldMkLst>
          <pc:docMk/>
          <pc:sldMk cId="1681248083" sldId="278"/>
        </pc:sldMkLst>
        <pc:spChg chg="mod">
          <ac:chgData name="Inman, Lashelle" userId="ab19208c-bebe-4ff7-bed2-f8130181f0d7" providerId="ADAL" clId="{C2CBF64A-98AE-4E26-8F2E-3D04F91236FF}" dt="2023-02-03T20:38:32.101" v="13971" actId="20577"/>
          <ac:spMkLst>
            <pc:docMk/>
            <pc:sldMk cId="1681248083" sldId="278"/>
            <ac:spMk id="3" creationId="{9A910C9C-D89F-9F3B-9867-82E816A06E1A}"/>
          </ac:spMkLst>
        </pc:spChg>
      </pc:sldChg>
      <pc:sldChg chg="modSp add mod modNotesTx">
        <pc:chgData name="Inman, Lashelle" userId="ab19208c-bebe-4ff7-bed2-f8130181f0d7" providerId="ADAL" clId="{C2CBF64A-98AE-4E26-8F2E-3D04F91236FF}" dt="2023-02-03T19:35:01.454" v="11296" actId="20577"/>
        <pc:sldMkLst>
          <pc:docMk/>
          <pc:sldMk cId="2848416086" sldId="279"/>
        </pc:sldMkLst>
        <pc:spChg chg="mod">
          <ac:chgData name="Inman, Lashelle" userId="ab19208c-bebe-4ff7-bed2-f8130181f0d7" providerId="ADAL" clId="{C2CBF64A-98AE-4E26-8F2E-3D04F91236FF}" dt="2023-02-03T19:35:01.454" v="11296" actId="20577"/>
          <ac:spMkLst>
            <pc:docMk/>
            <pc:sldMk cId="2848416086" sldId="279"/>
            <ac:spMk id="3" creationId="{9A910C9C-D89F-9F3B-9867-82E816A06E1A}"/>
          </ac:spMkLst>
        </pc:spChg>
      </pc:sldChg>
      <pc:sldChg chg="modSp add mod modNotesTx">
        <pc:chgData name="Inman, Lashelle" userId="ab19208c-bebe-4ff7-bed2-f8130181f0d7" providerId="ADAL" clId="{C2CBF64A-98AE-4E26-8F2E-3D04F91236FF}" dt="2023-02-03T19:04:03.517" v="10081" actId="20577"/>
        <pc:sldMkLst>
          <pc:docMk/>
          <pc:sldMk cId="1061111649" sldId="280"/>
        </pc:sldMkLst>
        <pc:spChg chg="mod">
          <ac:chgData name="Inman, Lashelle" userId="ab19208c-bebe-4ff7-bed2-f8130181f0d7" providerId="ADAL" clId="{C2CBF64A-98AE-4E26-8F2E-3D04F91236FF}" dt="2023-02-03T19:01:40.292" v="9961" actId="20577"/>
          <ac:spMkLst>
            <pc:docMk/>
            <pc:sldMk cId="1061111649" sldId="280"/>
            <ac:spMk id="3" creationId="{9A910C9C-D89F-9F3B-9867-82E816A06E1A}"/>
          </ac:spMkLst>
        </pc:spChg>
      </pc:sldChg>
      <pc:sldChg chg="modSp add mod modNotesTx">
        <pc:chgData name="Inman, Lashelle" userId="ab19208c-bebe-4ff7-bed2-f8130181f0d7" providerId="ADAL" clId="{C2CBF64A-98AE-4E26-8F2E-3D04F91236FF}" dt="2023-02-03T20:13:08.870" v="13204" actId="20577"/>
        <pc:sldMkLst>
          <pc:docMk/>
          <pc:sldMk cId="1795121240" sldId="281"/>
        </pc:sldMkLst>
        <pc:spChg chg="mod">
          <ac:chgData name="Inman, Lashelle" userId="ab19208c-bebe-4ff7-bed2-f8130181f0d7" providerId="ADAL" clId="{C2CBF64A-98AE-4E26-8F2E-3D04F91236FF}" dt="2023-02-03T19:50:39.139" v="12223" actId="20577"/>
          <ac:spMkLst>
            <pc:docMk/>
            <pc:sldMk cId="1795121240" sldId="281"/>
            <ac:spMk id="2" creationId="{753BD7DA-5769-6549-7A1C-7F4BCEA7E82E}"/>
          </ac:spMkLst>
        </pc:spChg>
        <pc:spChg chg="mod">
          <ac:chgData name="Inman, Lashelle" userId="ab19208c-bebe-4ff7-bed2-f8130181f0d7" providerId="ADAL" clId="{C2CBF64A-98AE-4E26-8F2E-3D04F91236FF}" dt="2023-02-03T19:59:37.265" v="12888" actId="20577"/>
          <ac:spMkLst>
            <pc:docMk/>
            <pc:sldMk cId="1795121240" sldId="281"/>
            <ac:spMk id="3" creationId="{9A910C9C-D89F-9F3B-9867-82E816A06E1A}"/>
          </ac:spMkLst>
        </pc:spChg>
      </pc:sldChg>
      <pc:sldChg chg="modSp add mod modNotesTx">
        <pc:chgData name="Inman, Lashelle" userId="ab19208c-bebe-4ff7-bed2-f8130181f0d7" providerId="ADAL" clId="{C2CBF64A-98AE-4E26-8F2E-3D04F91236FF}" dt="2023-02-03T20:16:01.469" v="13270" actId="20577"/>
        <pc:sldMkLst>
          <pc:docMk/>
          <pc:sldMk cId="986679067" sldId="282"/>
        </pc:sldMkLst>
        <pc:spChg chg="mod">
          <ac:chgData name="Inman, Lashelle" userId="ab19208c-bebe-4ff7-bed2-f8130181f0d7" providerId="ADAL" clId="{C2CBF64A-98AE-4E26-8F2E-3D04F91236FF}" dt="2023-02-03T20:00:06.356" v="12916" actId="20577"/>
          <ac:spMkLst>
            <pc:docMk/>
            <pc:sldMk cId="986679067" sldId="282"/>
            <ac:spMk id="2" creationId="{753BD7DA-5769-6549-7A1C-7F4BCEA7E82E}"/>
          </ac:spMkLst>
        </pc:spChg>
        <pc:spChg chg="mod">
          <ac:chgData name="Inman, Lashelle" userId="ab19208c-bebe-4ff7-bed2-f8130181f0d7" providerId="ADAL" clId="{C2CBF64A-98AE-4E26-8F2E-3D04F91236FF}" dt="2023-02-03T20:16:01.469" v="13270" actId="20577"/>
          <ac:spMkLst>
            <pc:docMk/>
            <pc:sldMk cId="986679067" sldId="282"/>
            <ac:spMk id="3" creationId="{9A910C9C-D89F-9F3B-9867-82E816A06E1A}"/>
          </ac:spMkLst>
        </pc:spChg>
      </pc:sldChg>
    </pc:docChg>
  </pc:docChgLst>
  <pc:docChgLst>
    <pc:chgData name="Inman, Lashelle" userId="S::linman@utsystem.edu::ab19208c-bebe-4ff7-bed2-f8130181f0d7" providerId="AD" clId="Web-{1F450F3D-D965-4005-B3CE-B17D12511F60}"/>
    <pc:docChg chg="modSld">
      <pc:chgData name="Inman, Lashelle" userId="S::linman@utsystem.edu::ab19208c-bebe-4ff7-bed2-f8130181f0d7" providerId="AD" clId="Web-{1F450F3D-D965-4005-B3CE-B17D12511F60}" dt="2023-02-03T20:55:02.697" v="19" actId="20577"/>
      <pc:docMkLst>
        <pc:docMk/>
      </pc:docMkLst>
      <pc:sldChg chg="modSp">
        <pc:chgData name="Inman, Lashelle" userId="S::linman@utsystem.edu::ab19208c-bebe-4ff7-bed2-f8130181f0d7" providerId="AD" clId="Web-{1F450F3D-D965-4005-B3CE-B17D12511F60}" dt="2023-02-03T20:55:02.697" v="19" actId="20577"/>
        <pc:sldMkLst>
          <pc:docMk/>
          <pc:sldMk cId="986679067" sldId="282"/>
        </pc:sldMkLst>
        <pc:spChg chg="mod">
          <ac:chgData name="Inman, Lashelle" userId="S::linman@utsystem.edu::ab19208c-bebe-4ff7-bed2-f8130181f0d7" providerId="AD" clId="Web-{1F450F3D-D965-4005-B3CE-B17D12511F60}" dt="2023-02-03T20:55:02.697" v="19" actId="20577"/>
          <ac:spMkLst>
            <pc:docMk/>
            <pc:sldMk cId="986679067" sldId="282"/>
            <ac:spMk id="3" creationId="{9A910C9C-D89F-9F3B-9867-82E816A06E1A}"/>
          </ac:spMkLst>
        </pc:spChg>
      </pc:sldChg>
    </pc:docChg>
  </pc:docChgLst>
  <pc:docChgLst>
    <pc:chgData name="Thomas, Monae" userId="S::lathomas@utsystem.edu::7db095b4-bfc1-431a-b1a4-ad2abe0b6cee" providerId="AD" clId="Web-{155616FE-B7C3-DD1C-0A3F-0C7ED596139D}"/>
    <pc:docChg chg="addSld delSld modSld sldOrd">
      <pc:chgData name="Thomas, Monae" userId="S::lathomas@utsystem.edu::7db095b4-bfc1-431a-b1a4-ad2abe0b6cee" providerId="AD" clId="Web-{155616FE-B7C3-DD1C-0A3F-0C7ED596139D}" dt="2023-01-31T18:31:47.402" v="45"/>
      <pc:docMkLst>
        <pc:docMk/>
      </pc:docMkLst>
      <pc:sldChg chg="modSp ord">
        <pc:chgData name="Thomas, Monae" userId="S::lathomas@utsystem.edu::7db095b4-bfc1-431a-b1a4-ad2abe0b6cee" providerId="AD" clId="Web-{155616FE-B7C3-DD1C-0A3F-0C7ED596139D}" dt="2023-01-31T18:28:03.316" v="39" actId="20577"/>
        <pc:sldMkLst>
          <pc:docMk/>
          <pc:sldMk cId="3042268472" sldId="258"/>
        </pc:sldMkLst>
        <pc:spChg chg="mod">
          <ac:chgData name="Thomas, Monae" userId="S::lathomas@utsystem.edu::7db095b4-bfc1-431a-b1a4-ad2abe0b6cee" providerId="AD" clId="Web-{155616FE-B7C3-DD1C-0A3F-0C7ED596139D}" dt="2023-01-31T18:28:03.316" v="39" actId="20577"/>
          <ac:spMkLst>
            <pc:docMk/>
            <pc:sldMk cId="3042268472" sldId="258"/>
            <ac:spMk id="6" creationId="{9B409A22-4FA0-E151-281B-71C3BE568172}"/>
          </ac:spMkLst>
        </pc:spChg>
      </pc:sldChg>
      <pc:sldChg chg="modSp mod modClrScheme chgLayout">
        <pc:chgData name="Thomas, Monae" userId="S::lathomas@utsystem.edu::7db095b4-bfc1-431a-b1a4-ad2abe0b6cee" providerId="AD" clId="Web-{155616FE-B7C3-DD1C-0A3F-0C7ED596139D}" dt="2023-01-31T18:31:39.652" v="44"/>
        <pc:sldMkLst>
          <pc:docMk/>
          <pc:sldMk cId="2088845372" sldId="260"/>
        </pc:sldMkLst>
        <pc:spChg chg="mod ord">
          <ac:chgData name="Thomas, Monae" userId="S::lathomas@utsystem.edu::7db095b4-bfc1-431a-b1a4-ad2abe0b6cee" providerId="AD" clId="Web-{155616FE-B7C3-DD1C-0A3F-0C7ED596139D}" dt="2023-01-31T18:31:39.652" v="44"/>
          <ac:spMkLst>
            <pc:docMk/>
            <pc:sldMk cId="2088845372" sldId="260"/>
            <ac:spMk id="2" creationId="{753BD7DA-5769-6549-7A1C-7F4BCEA7E82E}"/>
          </ac:spMkLst>
        </pc:spChg>
        <pc:spChg chg="mod ord">
          <ac:chgData name="Thomas, Monae" userId="S::lathomas@utsystem.edu::7db095b4-bfc1-431a-b1a4-ad2abe0b6cee" providerId="AD" clId="Web-{155616FE-B7C3-DD1C-0A3F-0C7ED596139D}" dt="2023-01-31T18:31:39.652" v="44"/>
          <ac:spMkLst>
            <pc:docMk/>
            <pc:sldMk cId="2088845372" sldId="260"/>
            <ac:spMk id="3" creationId="{9A910C9C-D89F-9F3B-9867-82E816A06E1A}"/>
          </ac:spMkLst>
        </pc:spChg>
        <pc:spChg chg="mod ord">
          <ac:chgData name="Thomas, Monae" userId="S::lathomas@utsystem.edu::7db095b4-bfc1-431a-b1a4-ad2abe0b6cee" providerId="AD" clId="Web-{155616FE-B7C3-DD1C-0A3F-0C7ED596139D}" dt="2023-01-31T18:31:39.652" v="44"/>
          <ac:spMkLst>
            <pc:docMk/>
            <pc:sldMk cId="2088845372" sldId="260"/>
            <ac:spMk id="4" creationId="{B367CE78-B1C0-92F6-66CA-13E078A79265}"/>
          </ac:spMkLst>
        </pc:spChg>
      </pc:sldChg>
      <pc:sldChg chg="modSp mod modClrScheme chgLayout">
        <pc:chgData name="Thomas, Monae" userId="S::lathomas@utsystem.edu::7db095b4-bfc1-431a-b1a4-ad2abe0b6cee" providerId="AD" clId="Web-{155616FE-B7C3-DD1C-0A3F-0C7ED596139D}" dt="2023-01-31T18:25:45.826" v="0"/>
        <pc:sldMkLst>
          <pc:docMk/>
          <pc:sldMk cId="1640725178" sldId="264"/>
        </pc:sldMkLst>
        <pc:spChg chg="mod ord">
          <ac:chgData name="Thomas, Monae" userId="S::lathomas@utsystem.edu::7db095b4-bfc1-431a-b1a4-ad2abe0b6cee" providerId="AD" clId="Web-{155616FE-B7C3-DD1C-0A3F-0C7ED596139D}" dt="2023-01-31T18:25:45.826" v="0"/>
          <ac:spMkLst>
            <pc:docMk/>
            <pc:sldMk cId="1640725178" sldId="264"/>
            <ac:spMk id="2" creationId="{753BD7DA-5769-6549-7A1C-7F4BCEA7E82E}"/>
          </ac:spMkLst>
        </pc:spChg>
        <pc:spChg chg="mod ord">
          <ac:chgData name="Thomas, Monae" userId="S::lathomas@utsystem.edu::7db095b4-bfc1-431a-b1a4-ad2abe0b6cee" providerId="AD" clId="Web-{155616FE-B7C3-DD1C-0A3F-0C7ED596139D}" dt="2023-01-31T18:25:45.826" v="0"/>
          <ac:spMkLst>
            <pc:docMk/>
            <pc:sldMk cId="1640725178" sldId="264"/>
            <ac:spMk id="3" creationId="{9A910C9C-D89F-9F3B-9867-82E816A06E1A}"/>
          </ac:spMkLst>
        </pc:spChg>
        <pc:spChg chg="mod ord">
          <ac:chgData name="Thomas, Monae" userId="S::lathomas@utsystem.edu::7db095b4-bfc1-431a-b1a4-ad2abe0b6cee" providerId="AD" clId="Web-{155616FE-B7C3-DD1C-0A3F-0C7ED596139D}" dt="2023-01-31T18:25:45.826" v="0"/>
          <ac:spMkLst>
            <pc:docMk/>
            <pc:sldMk cId="1640725178" sldId="264"/>
            <ac:spMk id="4" creationId="{B367CE78-B1C0-92F6-66CA-13E078A79265}"/>
          </ac:spMkLst>
        </pc:spChg>
      </pc:sldChg>
      <pc:sldChg chg="del">
        <pc:chgData name="Thomas, Monae" userId="S::lathomas@utsystem.edu::7db095b4-bfc1-431a-b1a4-ad2abe0b6cee" providerId="AD" clId="Web-{155616FE-B7C3-DD1C-0A3F-0C7ED596139D}" dt="2023-01-31T18:31:12.417" v="43"/>
        <pc:sldMkLst>
          <pc:docMk/>
          <pc:sldMk cId="2686816653" sldId="265"/>
        </pc:sldMkLst>
      </pc:sldChg>
      <pc:sldChg chg="del">
        <pc:chgData name="Thomas, Monae" userId="S::lathomas@utsystem.edu::7db095b4-bfc1-431a-b1a4-ad2abe0b6cee" providerId="AD" clId="Web-{155616FE-B7C3-DD1C-0A3F-0C7ED596139D}" dt="2023-01-31T18:31:08.260" v="42"/>
        <pc:sldMkLst>
          <pc:docMk/>
          <pc:sldMk cId="1019648266" sldId="266"/>
        </pc:sldMkLst>
      </pc:sldChg>
      <pc:sldChg chg="del">
        <pc:chgData name="Thomas, Monae" userId="S::lathomas@utsystem.edu::7db095b4-bfc1-431a-b1a4-ad2abe0b6cee" providerId="AD" clId="Web-{155616FE-B7C3-DD1C-0A3F-0C7ED596139D}" dt="2023-01-31T18:30:46.025" v="40"/>
        <pc:sldMkLst>
          <pc:docMk/>
          <pc:sldMk cId="2628319873" sldId="267"/>
        </pc:sldMkLst>
      </pc:sldChg>
      <pc:sldChg chg="del">
        <pc:chgData name="Thomas, Monae" userId="S::lathomas@utsystem.edu::7db095b4-bfc1-431a-b1a4-ad2abe0b6cee" providerId="AD" clId="Web-{155616FE-B7C3-DD1C-0A3F-0C7ED596139D}" dt="2023-01-31T18:30:48.306" v="41"/>
        <pc:sldMkLst>
          <pc:docMk/>
          <pc:sldMk cId="1416545160" sldId="268"/>
        </pc:sldMkLst>
      </pc:sldChg>
      <pc:sldChg chg="modSp add mod ord replId modClrScheme chgLayout">
        <pc:chgData name="Thomas, Monae" userId="S::lathomas@utsystem.edu::7db095b4-bfc1-431a-b1a4-ad2abe0b6cee" providerId="AD" clId="Web-{155616FE-B7C3-DD1C-0A3F-0C7ED596139D}" dt="2023-01-31T18:31:47.402" v="45"/>
        <pc:sldMkLst>
          <pc:docMk/>
          <pc:sldMk cId="2369639087" sldId="269"/>
        </pc:sldMkLst>
        <pc:spChg chg="mod ord">
          <ac:chgData name="Thomas, Monae" userId="S::lathomas@utsystem.edu::7db095b4-bfc1-431a-b1a4-ad2abe0b6cee" providerId="AD" clId="Web-{155616FE-B7C3-DD1C-0A3F-0C7ED596139D}" dt="2023-01-31T18:31:47.402" v="45"/>
          <ac:spMkLst>
            <pc:docMk/>
            <pc:sldMk cId="2369639087" sldId="269"/>
            <ac:spMk id="2" creationId="{753BD7DA-5769-6549-7A1C-7F4BCEA7E82E}"/>
          </ac:spMkLst>
        </pc:spChg>
        <pc:spChg chg="mod ord">
          <ac:chgData name="Thomas, Monae" userId="S::lathomas@utsystem.edu::7db095b4-bfc1-431a-b1a4-ad2abe0b6cee" providerId="AD" clId="Web-{155616FE-B7C3-DD1C-0A3F-0C7ED596139D}" dt="2023-01-31T18:31:47.402" v="45"/>
          <ac:spMkLst>
            <pc:docMk/>
            <pc:sldMk cId="2369639087" sldId="269"/>
            <ac:spMk id="3" creationId="{9A910C9C-D89F-9F3B-9867-82E816A06E1A}"/>
          </ac:spMkLst>
        </pc:spChg>
        <pc:spChg chg="mod ord">
          <ac:chgData name="Thomas, Monae" userId="S::lathomas@utsystem.edu::7db095b4-bfc1-431a-b1a4-ad2abe0b6cee" providerId="AD" clId="Web-{155616FE-B7C3-DD1C-0A3F-0C7ED596139D}" dt="2023-01-31T18:31:47.402" v="45"/>
          <ac:spMkLst>
            <pc:docMk/>
            <pc:sldMk cId="2369639087" sldId="269"/>
            <ac:spMk id="4" creationId="{B367CE78-B1C0-92F6-66CA-13E078A79265}"/>
          </ac:spMkLst>
        </pc:spChg>
      </pc:sldChg>
    </pc:docChg>
  </pc:docChgLst>
  <pc:docChgLst>
    <pc:chgData name="Thomas, Monae" userId="S::lathomas@utsystem.edu::7db095b4-bfc1-431a-b1a4-ad2abe0b6cee" providerId="AD" clId="Web-{C04D208A-A18C-9DEC-8827-E2B145DB84A4}"/>
    <pc:docChg chg="modSld">
      <pc:chgData name="Thomas, Monae" userId="S::lathomas@utsystem.edu::7db095b4-bfc1-431a-b1a4-ad2abe0b6cee" providerId="AD" clId="Web-{C04D208A-A18C-9DEC-8827-E2B145DB84A4}" dt="2023-02-01T01:18:51.817" v="280" actId="20577"/>
      <pc:docMkLst>
        <pc:docMk/>
      </pc:docMkLst>
      <pc:sldChg chg="modSp">
        <pc:chgData name="Thomas, Monae" userId="S::lathomas@utsystem.edu::7db095b4-bfc1-431a-b1a4-ad2abe0b6cee" providerId="AD" clId="Web-{C04D208A-A18C-9DEC-8827-E2B145DB84A4}" dt="2023-02-01T01:18:51.817" v="280" actId="20577"/>
        <pc:sldMkLst>
          <pc:docMk/>
          <pc:sldMk cId="3773941158" sldId="257"/>
        </pc:sldMkLst>
        <pc:spChg chg="mod">
          <ac:chgData name="Thomas, Monae" userId="S::lathomas@utsystem.edu::7db095b4-bfc1-431a-b1a4-ad2abe0b6cee" providerId="AD" clId="Web-{C04D208A-A18C-9DEC-8827-E2B145DB84A4}" dt="2023-02-01T01:18:51.817" v="280" actId="20577"/>
          <ac:spMkLst>
            <pc:docMk/>
            <pc:sldMk cId="3773941158" sldId="257"/>
            <ac:spMk id="6" creationId="{2938BF51-3AF6-F8C2-B80B-ACC6625476AD}"/>
          </ac:spMkLst>
        </pc:spChg>
      </pc:sldChg>
      <pc:sldChg chg="modSp">
        <pc:chgData name="Thomas, Monae" userId="S::lathomas@utsystem.edu::7db095b4-bfc1-431a-b1a4-ad2abe0b6cee" providerId="AD" clId="Web-{C04D208A-A18C-9DEC-8827-E2B145DB84A4}" dt="2023-02-01T00:49:49.382" v="2" actId="20577"/>
        <pc:sldMkLst>
          <pc:docMk/>
          <pc:sldMk cId="1640725178" sldId="264"/>
        </pc:sldMkLst>
        <pc:spChg chg="mod">
          <ac:chgData name="Thomas, Monae" userId="S::lathomas@utsystem.edu::7db095b4-bfc1-431a-b1a4-ad2abe0b6cee" providerId="AD" clId="Web-{C04D208A-A18C-9DEC-8827-E2B145DB84A4}" dt="2023-02-01T00:49:49.382" v="2" actId="20577"/>
          <ac:spMkLst>
            <pc:docMk/>
            <pc:sldMk cId="1640725178" sldId="264"/>
            <ac:spMk id="3" creationId="{9A910C9C-D89F-9F3B-9867-82E816A06E1A}"/>
          </ac:spMkLst>
        </pc:spChg>
      </pc:sldChg>
    </pc:docChg>
  </pc:docChgLst>
  <pc:docChgLst>
    <pc:chgData name="Thomas, Monae" userId="S::lathomas@utsystem.edu::7db095b4-bfc1-431a-b1a4-ad2abe0b6cee" providerId="AD" clId="Web-{36451704-1FA4-3B50-7518-D5809CF57442}"/>
    <pc:docChg chg="addSld modSld sldOrd">
      <pc:chgData name="Thomas, Monae" userId="S::lathomas@utsystem.edu::7db095b4-bfc1-431a-b1a4-ad2abe0b6cee" providerId="AD" clId="Web-{36451704-1FA4-3B50-7518-D5809CF57442}" dt="2023-02-01T00:45:39.289" v="1234" actId="20577"/>
      <pc:docMkLst>
        <pc:docMk/>
      </pc:docMkLst>
      <pc:sldChg chg="modSp">
        <pc:chgData name="Thomas, Monae" userId="S::lathomas@utsystem.edu::7db095b4-bfc1-431a-b1a4-ad2abe0b6cee" providerId="AD" clId="Web-{36451704-1FA4-3B50-7518-D5809CF57442}" dt="2023-01-31T20:03:18.181" v="275" actId="20577"/>
        <pc:sldMkLst>
          <pc:docMk/>
          <pc:sldMk cId="3773941158" sldId="257"/>
        </pc:sldMkLst>
        <pc:spChg chg="mod">
          <ac:chgData name="Thomas, Monae" userId="S::lathomas@utsystem.edu::7db095b4-bfc1-431a-b1a4-ad2abe0b6cee" providerId="AD" clId="Web-{36451704-1FA4-3B50-7518-D5809CF57442}" dt="2023-01-31T20:03:18.181" v="275" actId="20577"/>
          <ac:spMkLst>
            <pc:docMk/>
            <pc:sldMk cId="3773941158" sldId="257"/>
            <ac:spMk id="6" creationId="{2938BF51-3AF6-F8C2-B80B-ACC6625476AD}"/>
          </ac:spMkLst>
        </pc:spChg>
      </pc:sldChg>
      <pc:sldChg chg="addSp delSp modSp mod modClrScheme chgLayout">
        <pc:chgData name="Thomas, Monae" userId="S::lathomas@utsystem.edu::7db095b4-bfc1-431a-b1a4-ad2abe0b6cee" providerId="AD" clId="Web-{36451704-1FA4-3B50-7518-D5809CF57442}" dt="2023-01-31T23:50:29.570" v="973" actId="20577"/>
        <pc:sldMkLst>
          <pc:docMk/>
          <pc:sldMk cId="2088845372" sldId="260"/>
        </pc:sldMkLst>
        <pc:spChg chg="mod">
          <ac:chgData name="Thomas, Monae" userId="S::lathomas@utsystem.edu::7db095b4-bfc1-431a-b1a4-ad2abe0b6cee" providerId="AD" clId="Web-{36451704-1FA4-3B50-7518-D5809CF57442}" dt="2023-01-31T23:06:44.611" v="909"/>
          <ac:spMkLst>
            <pc:docMk/>
            <pc:sldMk cId="2088845372" sldId="260"/>
            <ac:spMk id="2" creationId="{753BD7DA-5769-6549-7A1C-7F4BCEA7E82E}"/>
          </ac:spMkLst>
        </pc:spChg>
        <pc:spChg chg="add del mod">
          <ac:chgData name="Thomas, Monae" userId="S::lathomas@utsystem.edu::7db095b4-bfc1-431a-b1a4-ad2abe0b6cee" providerId="AD" clId="Web-{36451704-1FA4-3B50-7518-D5809CF57442}" dt="2023-01-31T23:06:44.611" v="909"/>
          <ac:spMkLst>
            <pc:docMk/>
            <pc:sldMk cId="2088845372" sldId="260"/>
            <ac:spMk id="3" creationId="{9A910C9C-D89F-9F3B-9867-82E816A06E1A}"/>
          </ac:spMkLst>
        </pc:spChg>
        <pc:spChg chg="mod">
          <ac:chgData name="Thomas, Monae" userId="S::lathomas@utsystem.edu::7db095b4-bfc1-431a-b1a4-ad2abe0b6cee" providerId="AD" clId="Web-{36451704-1FA4-3B50-7518-D5809CF57442}" dt="2023-01-31T23:06:44.611" v="909"/>
          <ac:spMkLst>
            <pc:docMk/>
            <pc:sldMk cId="2088845372" sldId="260"/>
            <ac:spMk id="4" creationId="{B367CE78-B1C0-92F6-66CA-13E078A79265}"/>
          </ac:spMkLst>
        </pc:spChg>
        <pc:spChg chg="add del mod">
          <ac:chgData name="Thomas, Monae" userId="S::lathomas@utsystem.edu::7db095b4-bfc1-431a-b1a4-ad2abe0b6cee" providerId="AD" clId="Web-{36451704-1FA4-3B50-7518-D5809CF57442}" dt="2023-01-31T23:06:03.547" v="904"/>
          <ac:spMkLst>
            <pc:docMk/>
            <pc:sldMk cId="2088845372" sldId="260"/>
            <ac:spMk id="10" creationId="{096141DD-CCAE-E4B0-550B-31D7EFE546DC}"/>
          </ac:spMkLst>
        </pc:spChg>
        <pc:graphicFrameChg chg="add del">
          <ac:chgData name="Thomas, Monae" userId="S::lathomas@utsystem.edu::7db095b4-bfc1-431a-b1a4-ad2abe0b6cee" providerId="AD" clId="Web-{36451704-1FA4-3B50-7518-D5809CF57442}" dt="2023-01-31T23:05:50.515" v="902"/>
          <ac:graphicFrameMkLst>
            <pc:docMk/>
            <pc:sldMk cId="2088845372" sldId="260"/>
            <ac:graphicFrameMk id="6" creationId="{FCDE620A-DC65-0737-89E5-F5F662CB30D2}"/>
          </ac:graphicFrameMkLst>
        </pc:graphicFrameChg>
        <pc:graphicFrameChg chg="add del mod">
          <ac:chgData name="Thomas, Monae" userId="S::lathomas@utsystem.edu::7db095b4-bfc1-431a-b1a4-ad2abe0b6cee" providerId="AD" clId="Web-{36451704-1FA4-3B50-7518-D5809CF57442}" dt="2023-01-31T23:06:03.547" v="904"/>
          <ac:graphicFrameMkLst>
            <pc:docMk/>
            <pc:sldMk cId="2088845372" sldId="260"/>
            <ac:graphicFrameMk id="8" creationId="{5BED844B-A144-B19B-D22B-69BDE3B0BAD2}"/>
          </ac:graphicFrameMkLst>
        </pc:graphicFrameChg>
        <pc:graphicFrameChg chg="add del">
          <ac:chgData name="Thomas, Monae" userId="S::lathomas@utsystem.edu::7db095b4-bfc1-431a-b1a4-ad2abe0b6cee" providerId="AD" clId="Web-{36451704-1FA4-3B50-7518-D5809CF57442}" dt="2023-01-31T23:06:26.969" v="906"/>
          <ac:graphicFrameMkLst>
            <pc:docMk/>
            <pc:sldMk cId="2088845372" sldId="260"/>
            <ac:graphicFrameMk id="12" creationId="{FCDE620A-DC65-0737-89E5-F5F662CB30D2}"/>
          </ac:graphicFrameMkLst>
        </pc:graphicFrameChg>
        <pc:graphicFrameChg chg="add del">
          <ac:chgData name="Thomas, Monae" userId="S::lathomas@utsystem.edu::7db095b4-bfc1-431a-b1a4-ad2abe0b6cee" providerId="AD" clId="Web-{36451704-1FA4-3B50-7518-D5809CF57442}" dt="2023-01-31T23:06:44.595" v="908"/>
          <ac:graphicFrameMkLst>
            <pc:docMk/>
            <pc:sldMk cId="2088845372" sldId="260"/>
            <ac:graphicFrameMk id="14" creationId="{F26D1E16-1ECF-F5D7-029F-FD79166D0643}"/>
          </ac:graphicFrameMkLst>
        </pc:graphicFrameChg>
        <pc:graphicFrameChg chg="add modGraphic">
          <ac:chgData name="Thomas, Monae" userId="S::lathomas@utsystem.edu::7db095b4-bfc1-431a-b1a4-ad2abe0b6cee" providerId="AD" clId="Web-{36451704-1FA4-3B50-7518-D5809CF57442}" dt="2023-01-31T23:50:29.570" v="973" actId="20577"/>
          <ac:graphicFrameMkLst>
            <pc:docMk/>
            <pc:sldMk cId="2088845372" sldId="260"/>
            <ac:graphicFrameMk id="16" creationId="{FCDE620A-DC65-0737-89E5-F5F662CB30D2}"/>
          </ac:graphicFrameMkLst>
        </pc:graphicFrameChg>
      </pc:sldChg>
      <pc:sldChg chg="addSp delSp modSp mod ord modClrScheme chgLayout">
        <pc:chgData name="Thomas, Monae" userId="S::lathomas@utsystem.edu::7db095b4-bfc1-431a-b1a4-ad2abe0b6cee" providerId="AD" clId="Web-{36451704-1FA4-3B50-7518-D5809CF57442}" dt="2023-01-31T23:47:44.924" v="944" actId="20577"/>
        <pc:sldMkLst>
          <pc:docMk/>
          <pc:sldMk cId="1437127345" sldId="263"/>
        </pc:sldMkLst>
        <pc:spChg chg="mod ord">
          <ac:chgData name="Thomas, Monae" userId="S::lathomas@utsystem.edu::7db095b4-bfc1-431a-b1a4-ad2abe0b6cee" providerId="AD" clId="Web-{36451704-1FA4-3B50-7518-D5809CF57442}" dt="2023-01-31T23:47:44.924" v="944" actId="20577"/>
          <ac:spMkLst>
            <pc:docMk/>
            <pc:sldMk cId="1437127345" sldId="263"/>
            <ac:spMk id="2" creationId="{753BD7DA-5769-6549-7A1C-7F4BCEA7E82E}"/>
          </ac:spMkLst>
        </pc:spChg>
        <pc:spChg chg="del mod">
          <ac:chgData name="Thomas, Monae" userId="S::lathomas@utsystem.edu::7db095b4-bfc1-431a-b1a4-ad2abe0b6cee" providerId="AD" clId="Web-{36451704-1FA4-3B50-7518-D5809CF57442}" dt="2023-01-31T22:00:51.555" v="708"/>
          <ac:spMkLst>
            <pc:docMk/>
            <pc:sldMk cId="1437127345" sldId="263"/>
            <ac:spMk id="3" creationId="{9A910C9C-D89F-9F3B-9867-82E816A06E1A}"/>
          </ac:spMkLst>
        </pc:spChg>
        <pc:spChg chg="mod ord">
          <ac:chgData name="Thomas, Monae" userId="S::lathomas@utsystem.edu::7db095b4-bfc1-431a-b1a4-ad2abe0b6cee" providerId="AD" clId="Web-{36451704-1FA4-3B50-7518-D5809CF57442}" dt="2023-01-31T22:03:26.717" v="710"/>
          <ac:spMkLst>
            <pc:docMk/>
            <pc:sldMk cId="1437127345" sldId="263"/>
            <ac:spMk id="4" creationId="{B367CE78-B1C0-92F6-66CA-13E078A79265}"/>
          </ac:spMkLst>
        </pc:spChg>
        <pc:spChg chg="add del mod">
          <ac:chgData name="Thomas, Monae" userId="S::lathomas@utsystem.edu::7db095b4-bfc1-431a-b1a4-ad2abe0b6cee" providerId="AD" clId="Web-{36451704-1FA4-3B50-7518-D5809CF57442}" dt="2023-01-31T22:02:55.794" v="709"/>
          <ac:spMkLst>
            <pc:docMk/>
            <pc:sldMk cId="1437127345" sldId="263"/>
            <ac:spMk id="10" creationId="{233D2D1B-9D28-7338-011C-9222B82C25DB}"/>
          </ac:spMkLst>
        </pc:spChg>
        <pc:spChg chg="add del mod ord">
          <ac:chgData name="Thomas, Monae" userId="S::lathomas@utsystem.edu::7db095b4-bfc1-431a-b1a4-ad2abe0b6cee" providerId="AD" clId="Web-{36451704-1FA4-3B50-7518-D5809CF57442}" dt="2023-01-31T22:03:26.717" v="710"/>
          <ac:spMkLst>
            <pc:docMk/>
            <pc:sldMk cId="1437127345" sldId="263"/>
            <ac:spMk id="17" creationId="{2587ECF1-692A-4062-A37E-FAF083F913A5}"/>
          </ac:spMkLst>
        </pc:spChg>
        <pc:spChg chg="add del mod">
          <ac:chgData name="Thomas, Monae" userId="S::lathomas@utsystem.edu::7db095b4-bfc1-431a-b1a4-ad2abe0b6cee" providerId="AD" clId="Web-{36451704-1FA4-3B50-7518-D5809CF57442}" dt="2023-01-31T22:04:01.453" v="711"/>
          <ac:spMkLst>
            <pc:docMk/>
            <pc:sldMk cId="1437127345" sldId="263"/>
            <ac:spMk id="22" creationId="{278F5568-7375-1056-2D54-6B917E5581C6}"/>
          </ac:spMkLst>
        </pc:spChg>
        <pc:graphicFrameChg chg="add mod ord modGraphic">
          <ac:chgData name="Thomas, Monae" userId="S::lathomas@utsystem.edu::7db095b4-bfc1-431a-b1a4-ad2abe0b6cee" providerId="AD" clId="Web-{36451704-1FA4-3B50-7518-D5809CF57442}" dt="2023-01-31T22:03:26.717" v="710"/>
          <ac:graphicFrameMkLst>
            <pc:docMk/>
            <pc:sldMk cId="1437127345" sldId="263"/>
            <ac:graphicFrameMk id="6" creationId="{A0B8E942-65A5-3CB5-9981-ACC4F14D72D9}"/>
          </ac:graphicFrameMkLst>
        </pc:graphicFrameChg>
      </pc:sldChg>
      <pc:sldChg chg="modSp">
        <pc:chgData name="Thomas, Monae" userId="S::lathomas@utsystem.edu::7db095b4-bfc1-431a-b1a4-ad2abe0b6cee" providerId="AD" clId="Web-{36451704-1FA4-3B50-7518-D5809CF57442}" dt="2023-02-01T00:45:39.289" v="1234" actId="20577"/>
        <pc:sldMkLst>
          <pc:docMk/>
          <pc:sldMk cId="1640725178" sldId="264"/>
        </pc:sldMkLst>
        <pc:spChg chg="mod">
          <ac:chgData name="Thomas, Monae" userId="S::lathomas@utsystem.edu::7db095b4-bfc1-431a-b1a4-ad2abe0b6cee" providerId="AD" clId="Web-{36451704-1FA4-3B50-7518-D5809CF57442}" dt="2023-02-01T00:45:39.289" v="1234" actId="20577"/>
          <ac:spMkLst>
            <pc:docMk/>
            <pc:sldMk cId="1640725178" sldId="264"/>
            <ac:spMk id="3" creationId="{9A910C9C-D89F-9F3B-9867-82E816A06E1A}"/>
          </ac:spMkLst>
        </pc:spChg>
      </pc:sldChg>
      <pc:sldChg chg="addSp delSp modSp mod modClrScheme chgLayout">
        <pc:chgData name="Thomas, Monae" userId="S::lathomas@utsystem.edu::7db095b4-bfc1-431a-b1a4-ad2abe0b6cee" providerId="AD" clId="Web-{36451704-1FA4-3B50-7518-D5809CF57442}" dt="2023-01-31T21:22:46.100" v="570" actId="14100"/>
        <pc:sldMkLst>
          <pc:docMk/>
          <pc:sldMk cId="2369639087" sldId="269"/>
        </pc:sldMkLst>
        <pc:spChg chg="mod ord">
          <ac:chgData name="Thomas, Monae" userId="S::lathomas@utsystem.edu::7db095b4-bfc1-431a-b1a4-ad2abe0b6cee" providerId="AD" clId="Web-{36451704-1FA4-3B50-7518-D5809CF57442}" dt="2023-01-31T21:21:58.036" v="569"/>
          <ac:spMkLst>
            <pc:docMk/>
            <pc:sldMk cId="2369639087" sldId="269"/>
            <ac:spMk id="2" creationId="{753BD7DA-5769-6549-7A1C-7F4BCEA7E82E}"/>
          </ac:spMkLst>
        </pc:spChg>
        <pc:spChg chg="add del mod">
          <ac:chgData name="Thomas, Monae" userId="S::lathomas@utsystem.edu::7db095b4-bfc1-431a-b1a4-ad2abe0b6cee" providerId="AD" clId="Web-{36451704-1FA4-3B50-7518-D5809CF57442}" dt="2023-01-31T21:20:36.173" v="568"/>
          <ac:spMkLst>
            <pc:docMk/>
            <pc:sldMk cId="2369639087" sldId="269"/>
            <ac:spMk id="3" creationId="{9A910C9C-D89F-9F3B-9867-82E816A06E1A}"/>
          </ac:spMkLst>
        </pc:spChg>
        <pc:spChg chg="mod ord">
          <ac:chgData name="Thomas, Monae" userId="S::lathomas@utsystem.edu::7db095b4-bfc1-431a-b1a4-ad2abe0b6cee" providerId="AD" clId="Web-{36451704-1FA4-3B50-7518-D5809CF57442}" dt="2023-01-31T21:21:58.036" v="569"/>
          <ac:spMkLst>
            <pc:docMk/>
            <pc:sldMk cId="2369639087" sldId="269"/>
            <ac:spMk id="4" creationId="{B367CE78-B1C0-92F6-66CA-13E078A79265}"/>
          </ac:spMkLst>
        </pc:spChg>
        <pc:spChg chg="add del mod">
          <ac:chgData name="Thomas, Monae" userId="S::lathomas@utsystem.edu::7db095b4-bfc1-431a-b1a4-ad2abe0b6cee" providerId="AD" clId="Web-{36451704-1FA4-3B50-7518-D5809CF57442}" dt="2023-01-31T21:19:39.156" v="559"/>
          <ac:spMkLst>
            <pc:docMk/>
            <pc:sldMk cId="2369639087" sldId="269"/>
            <ac:spMk id="10" creationId="{AE3CE58A-E1D0-7D06-AD80-A7EEF3AE68B5}"/>
          </ac:spMkLst>
        </pc:spChg>
        <pc:graphicFrameChg chg="add del mod">
          <ac:chgData name="Thomas, Monae" userId="S::lathomas@utsystem.edu::7db095b4-bfc1-431a-b1a4-ad2abe0b6cee" providerId="AD" clId="Web-{36451704-1FA4-3B50-7518-D5809CF57442}" dt="2023-01-31T21:19:30.546" v="557"/>
          <ac:graphicFrameMkLst>
            <pc:docMk/>
            <pc:sldMk cId="2369639087" sldId="269"/>
            <ac:graphicFrameMk id="6" creationId="{41545112-93BA-0DAC-F0D3-4C1B55969593}"/>
          </ac:graphicFrameMkLst>
        </pc:graphicFrameChg>
        <pc:graphicFrameChg chg="add del mod">
          <ac:chgData name="Thomas, Monae" userId="S::lathomas@utsystem.edu::7db095b4-bfc1-431a-b1a4-ad2abe0b6cee" providerId="AD" clId="Web-{36451704-1FA4-3B50-7518-D5809CF57442}" dt="2023-01-31T21:19:39.156" v="559"/>
          <ac:graphicFrameMkLst>
            <pc:docMk/>
            <pc:sldMk cId="2369639087" sldId="269"/>
            <ac:graphicFrameMk id="8" creationId="{76A53F71-B805-EE1A-772E-D68F591B6938}"/>
          </ac:graphicFrameMkLst>
        </pc:graphicFrameChg>
        <pc:graphicFrameChg chg="add del mod">
          <ac:chgData name="Thomas, Monae" userId="S::lathomas@utsystem.edu::7db095b4-bfc1-431a-b1a4-ad2abe0b6cee" providerId="AD" clId="Web-{36451704-1FA4-3B50-7518-D5809CF57442}" dt="2023-01-31T21:19:46.406" v="561"/>
          <ac:graphicFrameMkLst>
            <pc:docMk/>
            <pc:sldMk cId="2369639087" sldId="269"/>
            <ac:graphicFrameMk id="12" creationId="{41545112-93BA-0DAC-F0D3-4C1B55969593}"/>
          </ac:graphicFrameMkLst>
        </pc:graphicFrameChg>
        <pc:graphicFrameChg chg="add del mod">
          <ac:chgData name="Thomas, Monae" userId="S::lathomas@utsystem.edu::7db095b4-bfc1-431a-b1a4-ad2abe0b6cee" providerId="AD" clId="Web-{36451704-1FA4-3B50-7518-D5809CF57442}" dt="2023-01-31T21:19:52.437" v="563"/>
          <ac:graphicFrameMkLst>
            <pc:docMk/>
            <pc:sldMk cId="2369639087" sldId="269"/>
            <ac:graphicFrameMk id="14" creationId="{64D02583-250E-3827-1A33-858C1AEEE359}"/>
          </ac:graphicFrameMkLst>
        </pc:graphicFrameChg>
        <pc:graphicFrameChg chg="add del mod">
          <ac:chgData name="Thomas, Monae" userId="S::lathomas@utsystem.edu::7db095b4-bfc1-431a-b1a4-ad2abe0b6cee" providerId="AD" clId="Web-{36451704-1FA4-3B50-7518-D5809CF57442}" dt="2023-01-31T21:20:05.016" v="565"/>
          <ac:graphicFrameMkLst>
            <pc:docMk/>
            <pc:sldMk cId="2369639087" sldId="269"/>
            <ac:graphicFrameMk id="16" creationId="{41545112-93BA-0DAC-F0D3-4C1B55969593}"/>
          </ac:graphicFrameMkLst>
        </pc:graphicFrameChg>
        <pc:graphicFrameChg chg="add del">
          <ac:chgData name="Thomas, Monae" userId="S::lathomas@utsystem.edu::7db095b4-bfc1-431a-b1a4-ad2abe0b6cee" providerId="AD" clId="Web-{36451704-1FA4-3B50-7518-D5809CF57442}" dt="2023-01-31T21:20:36.142" v="567"/>
          <ac:graphicFrameMkLst>
            <pc:docMk/>
            <pc:sldMk cId="2369639087" sldId="269"/>
            <ac:graphicFrameMk id="18" creationId="{42FD389A-1793-0E4E-5336-76E16B852C3E}"/>
          </ac:graphicFrameMkLst>
        </pc:graphicFrameChg>
        <pc:graphicFrameChg chg="add mod ord">
          <ac:chgData name="Thomas, Monae" userId="S::lathomas@utsystem.edu::7db095b4-bfc1-431a-b1a4-ad2abe0b6cee" providerId="AD" clId="Web-{36451704-1FA4-3B50-7518-D5809CF57442}" dt="2023-01-31T21:22:46.100" v="570" actId="14100"/>
          <ac:graphicFrameMkLst>
            <pc:docMk/>
            <pc:sldMk cId="2369639087" sldId="269"/>
            <ac:graphicFrameMk id="20" creationId="{41545112-93BA-0DAC-F0D3-4C1B55969593}"/>
          </ac:graphicFrameMkLst>
        </pc:graphicFrameChg>
      </pc:sldChg>
      <pc:sldChg chg="addSp delSp modSp add mod replId modClrScheme chgLayout modNotes">
        <pc:chgData name="Thomas, Monae" userId="S::lathomas@utsystem.edu::7db095b4-bfc1-431a-b1a4-ad2abe0b6cee" providerId="AD" clId="Web-{36451704-1FA4-3B50-7518-D5809CF57442}" dt="2023-01-31T22:48:41.195" v="768" actId="20577"/>
        <pc:sldMkLst>
          <pc:docMk/>
          <pc:sldMk cId="436531328" sldId="270"/>
        </pc:sldMkLst>
        <pc:spChg chg="mod ord">
          <ac:chgData name="Thomas, Monae" userId="S::lathomas@utsystem.edu::7db095b4-bfc1-431a-b1a4-ad2abe0b6cee" providerId="AD" clId="Web-{36451704-1FA4-3B50-7518-D5809CF57442}" dt="2023-01-31T19:50:14.356" v="187"/>
          <ac:spMkLst>
            <pc:docMk/>
            <pc:sldMk cId="436531328" sldId="270"/>
            <ac:spMk id="2" creationId="{753BD7DA-5769-6549-7A1C-7F4BCEA7E82E}"/>
          </ac:spMkLst>
        </pc:spChg>
        <pc:spChg chg="del mod ord">
          <ac:chgData name="Thomas, Monae" userId="S::lathomas@utsystem.edu::7db095b4-bfc1-431a-b1a4-ad2abe0b6cee" providerId="AD" clId="Web-{36451704-1FA4-3B50-7518-D5809CF57442}" dt="2023-01-31T19:48:38.353" v="164"/>
          <ac:spMkLst>
            <pc:docMk/>
            <pc:sldMk cId="436531328" sldId="270"/>
            <ac:spMk id="3" creationId="{9A910C9C-D89F-9F3B-9867-82E816A06E1A}"/>
          </ac:spMkLst>
        </pc:spChg>
        <pc:spChg chg="mod ord">
          <ac:chgData name="Thomas, Monae" userId="S::lathomas@utsystem.edu::7db095b4-bfc1-431a-b1a4-ad2abe0b6cee" providerId="AD" clId="Web-{36451704-1FA4-3B50-7518-D5809CF57442}" dt="2023-01-31T19:50:14.356" v="187"/>
          <ac:spMkLst>
            <pc:docMk/>
            <pc:sldMk cId="436531328" sldId="270"/>
            <ac:spMk id="4" creationId="{B367CE78-B1C0-92F6-66CA-13E078A79265}"/>
          </ac:spMkLst>
        </pc:spChg>
        <pc:spChg chg="add del mod">
          <ac:chgData name="Thomas, Monae" userId="S::lathomas@utsystem.edu::7db095b4-bfc1-431a-b1a4-ad2abe0b6cee" providerId="AD" clId="Web-{36451704-1FA4-3B50-7518-D5809CF57442}" dt="2023-01-31T19:50:14.356" v="187"/>
          <ac:spMkLst>
            <pc:docMk/>
            <pc:sldMk cId="436531328" sldId="270"/>
            <ac:spMk id="10" creationId="{A8669AF7-426B-58A6-952B-BFBC1A9D2E89}"/>
          </ac:spMkLst>
        </pc:spChg>
        <pc:graphicFrameChg chg="add mod modGraphic">
          <ac:chgData name="Thomas, Monae" userId="S::lathomas@utsystem.edu::7db095b4-bfc1-431a-b1a4-ad2abe0b6cee" providerId="AD" clId="Web-{36451704-1FA4-3B50-7518-D5809CF57442}" dt="2023-01-31T22:48:41.195" v="768" actId="20577"/>
          <ac:graphicFrameMkLst>
            <pc:docMk/>
            <pc:sldMk cId="436531328" sldId="270"/>
            <ac:graphicFrameMk id="8" creationId="{7C53447A-2FBC-4FDA-3202-FA33EA39FF3E}"/>
          </ac:graphicFrameMkLst>
        </pc:graphicFrameChg>
        <pc:picChg chg="add del">
          <ac:chgData name="Thomas, Monae" userId="S::lathomas@utsystem.edu::7db095b4-bfc1-431a-b1a4-ad2abe0b6cee" providerId="AD" clId="Web-{36451704-1FA4-3B50-7518-D5809CF57442}" dt="2023-01-31T19:48:38.322" v="163"/>
          <ac:picMkLst>
            <pc:docMk/>
            <pc:sldMk cId="436531328" sldId="270"/>
            <ac:picMk id="6" creationId="{505A5C99-5FCC-C0EB-53A0-95D8F8C94D66}"/>
          </ac:picMkLst>
        </pc:picChg>
      </pc:sldChg>
    </pc:docChg>
  </pc:docChgLst>
  <pc:docChgLst>
    <pc:chgData name="Inman, Lashelle" userId="S::linman@utsystem.edu::ab19208c-bebe-4ff7-bed2-f8130181f0d7" providerId="AD" clId="Web-{B3A69FD2-5A93-46B0-B918-75AEE8609957}"/>
    <pc:docChg chg="addSld modSld">
      <pc:chgData name="Inman, Lashelle" userId="S::linman@utsystem.edu::ab19208c-bebe-4ff7-bed2-f8130181f0d7" providerId="AD" clId="Web-{B3A69FD2-5A93-46B0-B918-75AEE8609957}" dt="2023-02-02T21:17:40.310" v="305" actId="20577"/>
      <pc:docMkLst>
        <pc:docMk/>
      </pc:docMkLst>
      <pc:sldChg chg="modSp">
        <pc:chgData name="Inman, Lashelle" userId="S::linman@utsystem.edu::ab19208c-bebe-4ff7-bed2-f8130181f0d7" providerId="AD" clId="Web-{B3A69FD2-5A93-46B0-B918-75AEE8609957}" dt="2023-02-02T21:05:09.689" v="11" actId="20577"/>
        <pc:sldMkLst>
          <pc:docMk/>
          <pc:sldMk cId="3773941158" sldId="257"/>
        </pc:sldMkLst>
        <pc:spChg chg="mod">
          <ac:chgData name="Inman, Lashelle" userId="S::linman@utsystem.edu::ab19208c-bebe-4ff7-bed2-f8130181f0d7" providerId="AD" clId="Web-{B3A69FD2-5A93-46B0-B918-75AEE8609957}" dt="2023-02-02T21:05:09.689" v="11" actId="20577"/>
          <ac:spMkLst>
            <pc:docMk/>
            <pc:sldMk cId="3773941158" sldId="257"/>
            <ac:spMk id="6" creationId="{2938BF51-3AF6-F8C2-B80B-ACC6625476AD}"/>
          </ac:spMkLst>
        </pc:spChg>
      </pc:sldChg>
      <pc:sldChg chg="modSp">
        <pc:chgData name="Inman, Lashelle" userId="S::linman@utsystem.edu::ab19208c-bebe-4ff7-bed2-f8130181f0d7" providerId="AD" clId="Web-{B3A69FD2-5A93-46B0-B918-75AEE8609957}" dt="2023-02-02T21:11:12.046" v="249" actId="20577"/>
        <pc:sldMkLst>
          <pc:docMk/>
          <pc:sldMk cId="2431649965" sldId="273"/>
        </pc:sldMkLst>
        <pc:spChg chg="mod">
          <ac:chgData name="Inman, Lashelle" userId="S::linman@utsystem.edu::ab19208c-bebe-4ff7-bed2-f8130181f0d7" providerId="AD" clId="Web-{B3A69FD2-5A93-46B0-B918-75AEE8609957}" dt="2023-02-02T21:11:12.046" v="249" actId="20577"/>
          <ac:spMkLst>
            <pc:docMk/>
            <pc:sldMk cId="2431649965" sldId="273"/>
            <ac:spMk id="6" creationId="{2938BF51-3AF6-F8C2-B80B-ACC6625476AD}"/>
          </ac:spMkLst>
        </pc:spChg>
      </pc:sldChg>
      <pc:sldChg chg="modSp add replId">
        <pc:chgData name="Inman, Lashelle" userId="S::linman@utsystem.edu::ab19208c-bebe-4ff7-bed2-f8130181f0d7" providerId="AD" clId="Web-{B3A69FD2-5A93-46B0-B918-75AEE8609957}" dt="2023-02-02T21:17:40.310" v="305" actId="20577"/>
        <pc:sldMkLst>
          <pc:docMk/>
          <pc:sldMk cId="4133740596" sldId="274"/>
        </pc:sldMkLst>
        <pc:spChg chg="mod">
          <ac:chgData name="Inman, Lashelle" userId="S::linman@utsystem.edu::ab19208c-bebe-4ff7-bed2-f8130181f0d7" providerId="AD" clId="Web-{B3A69FD2-5A93-46B0-B918-75AEE8609957}" dt="2023-02-02T21:17:40.310" v="305" actId="20577"/>
          <ac:spMkLst>
            <pc:docMk/>
            <pc:sldMk cId="4133740596" sldId="274"/>
            <ac:spMk id="6" creationId="{2938BF51-3AF6-F8C2-B80B-ACC6625476AD}"/>
          </ac:spMkLst>
        </pc:spChg>
      </pc:sldChg>
    </pc:docChg>
  </pc:docChgLst>
  <pc:docChgLst>
    <pc:chgData name="Thomas, Monae" userId="S::lathomas@utsystem.edu::7db095b4-bfc1-431a-b1a4-ad2abe0b6cee" providerId="AD" clId="Web-{34D27007-E3BA-FB25-8768-76E5AC40AB2D}"/>
    <pc:docChg chg="addSld modSld sldOrd">
      <pc:chgData name="Thomas, Monae" userId="S::lathomas@utsystem.edu::7db095b4-bfc1-431a-b1a4-ad2abe0b6cee" providerId="AD" clId="Web-{34D27007-E3BA-FB25-8768-76E5AC40AB2D}" dt="2023-01-30T16:47:33.832" v="87" actId="20577"/>
      <pc:docMkLst>
        <pc:docMk/>
      </pc:docMkLst>
      <pc:sldChg chg="modSp">
        <pc:chgData name="Thomas, Monae" userId="S::lathomas@utsystem.edu::7db095b4-bfc1-431a-b1a4-ad2abe0b6cee" providerId="AD" clId="Web-{34D27007-E3BA-FB25-8768-76E5AC40AB2D}" dt="2023-01-30T16:13:01.224" v="53" actId="20577"/>
        <pc:sldMkLst>
          <pc:docMk/>
          <pc:sldMk cId="3010350126" sldId="256"/>
        </pc:sldMkLst>
        <pc:spChg chg="mod">
          <ac:chgData name="Thomas, Monae" userId="S::lathomas@utsystem.edu::7db095b4-bfc1-431a-b1a4-ad2abe0b6cee" providerId="AD" clId="Web-{34D27007-E3BA-FB25-8768-76E5AC40AB2D}" dt="2023-01-30T16:12:57.489" v="52" actId="20577"/>
          <ac:spMkLst>
            <pc:docMk/>
            <pc:sldMk cId="3010350126" sldId="256"/>
            <ac:spMk id="4" creationId="{AA2C27CE-9843-0B66-DD0A-6F77628C720E}"/>
          </ac:spMkLst>
        </pc:spChg>
        <pc:spChg chg="mod">
          <ac:chgData name="Thomas, Monae" userId="S::lathomas@utsystem.edu::7db095b4-bfc1-431a-b1a4-ad2abe0b6cee" providerId="AD" clId="Web-{34D27007-E3BA-FB25-8768-76E5AC40AB2D}" dt="2023-01-30T16:13:01.224" v="53" actId="20577"/>
          <ac:spMkLst>
            <pc:docMk/>
            <pc:sldMk cId="3010350126" sldId="256"/>
            <ac:spMk id="5" creationId="{C8D571BB-6CAE-31C6-F873-A931B7B2149F}"/>
          </ac:spMkLst>
        </pc:spChg>
      </pc:sldChg>
      <pc:sldChg chg="modSp ord">
        <pc:chgData name="Thomas, Monae" userId="S::lathomas@utsystem.edu::7db095b4-bfc1-431a-b1a4-ad2abe0b6cee" providerId="AD" clId="Web-{34D27007-E3BA-FB25-8768-76E5AC40AB2D}" dt="2023-01-30T16:33:19.691" v="67" actId="20577"/>
        <pc:sldMkLst>
          <pc:docMk/>
          <pc:sldMk cId="3773941158" sldId="257"/>
        </pc:sldMkLst>
        <pc:spChg chg="mod">
          <ac:chgData name="Thomas, Monae" userId="S::lathomas@utsystem.edu::7db095b4-bfc1-431a-b1a4-ad2abe0b6cee" providerId="AD" clId="Web-{34D27007-E3BA-FB25-8768-76E5AC40AB2D}" dt="2023-01-30T16:33:19.691" v="67" actId="20577"/>
          <ac:spMkLst>
            <pc:docMk/>
            <pc:sldMk cId="3773941158" sldId="257"/>
            <ac:spMk id="5" creationId="{67198022-DB88-9349-2E96-D4BC4832A068}"/>
          </ac:spMkLst>
        </pc:spChg>
        <pc:spChg chg="mod">
          <ac:chgData name="Thomas, Monae" userId="S::lathomas@utsystem.edu::7db095b4-bfc1-431a-b1a4-ad2abe0b6cee" providerId="AD" clId="Web-{34D27007-E3BA-FB25-8768-76E5AC40AB2D}" dt="2023-01-30T16:11:34.299" v="24" actId="20577"/>
          <ac:spMkLst>
            <pc:docMk/>
            <pc:sldMk cId="3773941158" sldId="257"/>
            <ac:spMk id="6" creationId="{2938BF51-3AF6-F8C2-B80B-ACC6625476AD}"/>
          </ac:spMkLst>
        </pc:spChg>
      </pc:sldChg>
      <pc:sldChg chg="modSp ord">
        <pc:chgData name="Thomas, Monae" userId="S::lathomas@utsystem.edu::7db095b4-bfc1-431a-b1a4-ad2abe0b6cee" providerId="AD" clId="Web-{34D27007-E3BA-FB25-8768-76E5AC40AB2D}" dt="2023-01-30T16:33:12.347" v="66"/>
        <pc:sldMkLst>
          <pc:docMk/>
          <pc:sldMk cId="2088845372" sldId="260"/>
        </pc:sldMkLst>
        <pc:spChg chg="mod">
          <ac:chgData name="Thomas, Monae" userId="S::lathomas@utsystem.edu::7db095b4-bfc1-431a-b1a4-ad2abe0b6cee" providerId="AD" clId="Web-{34D27007-E3BA-FB25-8768-76E5AC40AB2D}" dt="2023-01-30T16:33:07.175" v="64" actId="20577"/>
          <ac:spMkLst>
            <pc:docMk/>
            <pc:sldMk cId="2088845372" sldId="260"/>
            <ac:spMk id="2" creationId="{753BD7DA-5769-6549-7A1C-7F4BCEA7E82E}"/>
          </ac:spMkLst>
        </pc:spChg>
      </pc:sldChg>
      <pc:sldChg chg="add replId">
        <pc:chgData name="Thomas, Monae" userId="S::lathomas@utsystem.edu::7db095b4-bfc1-431a-b1a4-ad2abe0b6cee" providerId="AD" clId="Web-{34D27007-E3BA-FB25-8768-76E5AC40AB2D}" dt="2023-01-30T16:11:49.502" v="25"/>
        <pc:sldMkLst>
          <pc:docMk/>
          <pc:sldMk cId="1437127345" sldId="263"/>
        </pc:sldMkLst>
      </pc:sldChg>
      <pc:sldChg chg="modSp add ord replId">
        <pc:chgData name="Thomas, Monae" userId="S::lathomas@utsystem.edu::7db095b4-bfc1-431a-b1a4-ad2abe0b6cee" providerId="AD" clId="Web-{34D27007-E3BA-FB25-8768-76E5AC40AB2D}" dt="2023-01-30T16:47:33.832" v="87" actId="20577"/>
        <pc:sldMkLst>
          <pc:docMk/>
          <pc:sldMk cId="1640725178" sldId="264"/>
        </pc:sldMkLst>
        <pc:spChg chg="mod">
          <ac:chgData name="Thomas, Monae" userId="S::lathomas@utsystem.edu::7db095b4-bfc1-431a-b1a4-ad2abe0b6cee" providerId="AD" clId="Web-{34D27007-E3BA-FB25-8768-76E5AC40AB2D}" dt="2023-01-30T16:47:33.832" v="87" actId="20577"/>
          <ac:spMkLst>
            <pc:docMk/>
            <pc:sldMk cId="1640725178" sldId="264"/>
            <ac:spMk id="2" creationId="{753BD7DA-5769-6549-7A1C-7F4BCEA7E82E}"/>
          </ac:spMkLst>
        </pc:spChg>
      </pc:sldChg>
      <pc:sldChg chg="add replId">
        <pc:chgData name="Thomas, Monae" userId="S::lathomas@utsystem.edu::7db095b4-bfc1-431a-b1a4-ad2abe0b6cee" providerId="AD" clId="Web-{34D27007-E3BA-FB25-8768-76E5AC40AB2D}" dt="2023-01-30T16:11:54.815" v="27"/>
        <pc:sldMkLst>
          <pc:docMk/>
          <pc:sldMk cId="2686816653" sldId="265"/>
        </pc:sldMkLst>
      </pc:sldChg>
      <pc:sldChg chg="add replId">
        <pc:chgData name="Thomas, Monae" userId="S::lathomas@utsystem.edu::7db095b4-bfc1-431a-b1a4-ad2abe0b6cee" providerId="AD" clId="Web-{34D27007-E3BA-FB25-8768-76E5AC40AB2D}" dt="2023-01-30T16:11:57.206" v="28"/>
        <pc:sldMkLst>
          <pc:docMk/>
          <pc:sldMk cId="1019648266" sldId="266"/>
        </pc:sldMkLst>
      </pc:sldChg>
      <pc:sldChg chg="add replId">
        <pc:chgData name="Thomas, Monae" userId="S::lathomas@utsystem.edu::7db095b4-bfc1-431a-b1a4-ad2abe0b6cee" providerId="AD" clId="Web-{34D27007-E3BA-FB25-8768-76E5AC40AB2D}" dt="2023-01-30T16:12:07.269" v="29"/>
        <pc:sldMkLst>
          <pc:docMk/>
          <pc:sldMk cId="2628319873" sldId="267"/>
        </pc:sldMkLst>
      </pc:sldChg>
      <pc:sldChg chg="add replId">
        <pc:chgData name="Thomas, Monae" userId="S::lathomas@utsystem.edu::7db095b4-bfc1-431a-b1a4-ad2abe0b6cee" providerId="AD" clId="Web-{34D27007-E3BA-FB25-8768-76E5AC40AB2D}" dt="2023-01-30T16:12:09.300" v="30"/>
        <pc:sldMkLst>
          <pc:docMk/>
          <pc:sldMk cId="1416545160" sldId="268"/>
        </pc:sldMkLst>
      </pc:sldChg>
    </pc:docChg>
  </pc:docChgLst>
  <pc:docChgLst>
    <pc:chgData name="Thomas, Monae" userId="S::lathomas@utsystem.edu::7db095b4-bfc1-431a-b1a4-ad2abe0b6cee" providerId="AD" clId="Web-{F1DE94DB-0A49-329E-72E0-89A8BEDBC11E}"/>
    <pc:docChg chg="delSld modSld sldOrd">
      <pc:chgData name="Thomas, Monae" userId="S::lathomas@utsystem.edu::7db095b4-bfc1-431a-b1a4-ad2abe0b6cee" providerId="AD" clId="Web-{F1DE94DB-0A49-329E-72E0-89A8BEDBC11E}" dt="2023-02-01T21:49:55.829" v="53"/>
      <pc:docMkLst>
        <pc:docMk/>
      </pc:docMkLst>
      <pc:sldChg chg="modSp">
        <pc:chgData name="Thomas, Monae" userId="S::lathomas@utsystem.edu::7db095b4-bfc1-431a-b1a4-ad2abe0b6cee" providerId="AD" clId="Web-{F1DE94DB-0A49-329E-72E0-89A8BEDBC11E}" dt="2023-02-01T21:36:13.035" v="11" actId="20577"/>
        <pc:sldMkLst>
          <pc:docMk/>
          <pc:sldMk cId="2088845372" sldId="260"/>
        </pc:sldMkLst>
        <pc:spChg chg="mod">
          <ac:chgData name="Thomas, Monae" userId="S::lathomas@utsystem.edu::7db095b4-bfc1-431a-b1a4-ad2abe0b6cee" providerId="AD" clId="Web-{F1DE94DB-0A49-329E-72E0-89A8BEDBC11E}" dt="2023-02-01T21:36:13.035" v="11" actId="20577"/>
          <ac:spMkLst>
            <pc:docMk/>
            <pc:sldMk cId="2088845372" sldId="260"/>
            <ac:spMk id="2" creationId="{753BD7DA-5769-6549-7A1C-7F4BCEA7E82E}"/>
          </ac:spMkLst>
        </pc:spChg>
      </pc:sldChg>
      <pc:sldChg chg="addSp delSp modSp del mod ord setBg modClrScheme chgLayout">
        <pc:chgData name="Thomas, Monae" userId="S::lathomas@utsystem.edu::7db095b4-bfc1-431a-b1a4-ad2abe0b6cee" providerId="AD" clId="Web-{F1DE94DB-0A49-329E-72E0-89A8BEDBC11E}" dt="2023-02-01T21:49:55.829" v="53"/>
        <pc:sldMkLst>
          <pc:docMk/>
          <pc:sldMk cId="2055229438" sldId="262"/>
        </pc:sldMkLst>
        <pc:spChg chg="mod ord">
          <ac:chgData name="Thomas, Monae" userId="S::lathomas@utsystem.edu::7db095b4-bfc1-431a-b1a4-ad2abe0b6cee" providerId="AD" clId="Web-{F1DE94DB-0A49-329E-72E0-89A8BEDBC11E}" dt="2023-02-01T21:46:09.587" v="45"/>
          <ac:spMkLst>
            <pc:docMk/>
            <pc:sldMk cId="2055229438" sldId="262"/>
            <ac:spMk id="2" creationId="{10C163E2-3184-7E78-F6A4-3C4221A2D603}"/>
          </ac:spMkLst>
        </pc:spChg>
        <pc:spChg chg="mod ord">
          <ac:chgData name="Thomas, Monae" userId="S::lathomas@utsystem.edu::7db095b4-bfc1-431a-b1a4-ad2abe0b6cee" providerId="AD" clId="Web-{F1DE94DB-0A49-329E-72E0-89A8BEDBC11E}" dt="2023-02-01T21:46:09.587" v="45"/>
          <ac:spMkLst>
            <pc:docMk/>
            <pc:sldMk cId="2055229438" sldId="262"/>
            <ac:spMk id="3" creationId="{390C0C82-9CF0-63B0-B5CF-AF8264F587A4}"/>
          </ac:spMkLst>
        </pc:spChg>
        <pc:spChg chg="add del mod ord">
          <ac:chgData name="Thomas, Monae" userId="S::lathomas@utsystem.edu::7db095b4-bfc1-431a-b1a4-ad2abe0b6cee" providerId="AD" clId="Web-{F1DE94DB-0A49-329E-72E0-89A8BEDBC11E}" dt="2023-02-01T21:46:09.587" v="45"/>
          <ac:spMkLst>
            <pc:docMk/>
            <pc:sldMk cId="2055229438" sldId="262"/>
            <ac:spMk id="4" creationId="{0D8817BE-155D-1E53-745B-4513D82B8277}"/>
          </ac:spMkLst>
        </pc:spChg>
        <pc:spChg chg="del">
          <ac:chgData name="Thomas, Monae" userId="S::lathomas@utsystem.edu::7db095b4-bfc1-431a-b1a4-ad2abe0b6cee" providerId="AD" clId="Web-{F1DE94DB-0A49-329E-72E0-89A8BEDBC11E}" dt="2023-02-01T21:43:12.659" v="15"/>
          <ac:spMkLst>
            <pc:docMk/>
            <pc:sldMk cId="2055229438" sldId="262"/>
            <ac:spMk id="5" creationId="{64A32EE0-5AE0-36EB-5011-E73846DC81EF}"/>
          </ac:spMkLst>
        </pc:spChg>
        <pc:spChg chg="del">
          <ac:chgData name="Thomas, Monae" userId="S::lathomas@utsystem.edu::7db095b4-bfc1-431a-b1a4-ad2abe0b6cee" providerId="AD" clId="Web-{F1DE94DB-0A49-329E-72E0-89A8BEDBC11E}" dt="2023-02-01T21:43:12.659" v="15"/>
          <ac:spMkLst>
            <pc:docMk/>
            <pc:sldMk cId="2055229438" sldId="262"/>
            <ac:spMk id="6" creationId="{96B12728-653F-5D83-039A-EE8ADA8CC947}"/>
          </ac:spMkLst>
        </pc:spChg>
        <pc:spChg chg="del">
          <ac:chgData name="Thomas, Monae" userId="S::lathomas@utsystem.edu::7db095b4-bfc1-431a-b1a4-ad2abe0b6cee" providerId="AD" clId="Web-{F1DE94DB-0A49-329E-72E0-89A8BEDBC11E}" dt="2023-02-01T21:43:12.659" v="15"/>
          <ac:spMkLst>
            <pc:docMk/>
            <pc:sldMk cId="2055229438" sldId="262"/>
            <ac:spMk id="7" creationId="{95481EE2-63E5-8104-FE6F-018D2172D6B1}"/>
          </ac:spMkLst>
        </pc:spChg>
        <pc:spChg chg="del">
          <ac:chgData name="Thomas, Monae" userId="S::lathomas@utsystem.edu::7db095b4-bfc1-431a-b1a4-ad2abe0b6cee" providerId="AD" clId="Web-{F1DE94DB-0A49-329E-72E0-89A8BEDBC11E}" dt="2023-02-01T21:43:12.659" v="15"/>
          <ac:spMkLst>
            <pc:docMk/>
            <pc:sldMk cId="2055229438" sldId="262"/>
            <ac:spMk id="8" creationId="{ADEDFE74-4C1A-21A8-C2F3-24B652655DD0}"/>
          </ac:spMkLst>
        </pc:spChg>
        <pc:spChg chg="del">
          <ac:chgData name="Thomas, Monae" userId="S::lathomas@utsystem.edu::7db095b4-bfc1-431a-b1a4-ad2abe0b6cee" providerId="AD" clId="Web-{F1DE94DB-0A49-329E-72E0-89A8BEDBC11E}" dt="2023-02-01T21:43:12.659" v="15"/>
          <ac:spMkLst>
            <pc:docMk/>
            <pc:sldMk cId="2055229438" sldId="262"/>
            <ac:spMk id="9" creationId="{BE54E90D-2355-35E6-57B7-A58D7D761255}"/>
          </ac:spMkLst>
        </pc:spChg>
        <pc:spChg chg="del">
          <ac:chgData name="Thomas, Monae" userId="S::lathomas@utsystem.edu::7db095b4-bfc1-431a-b1a4-ad2abe0b6cee" providerId="AD" clId="Web-{F1DE94DB-0A49-329E-72E0-89A8BEDBC11E}" dt="2023-02-01T21:43:12.659" v="15"/>
          <ac:spMkLst>
            <pc:docMk/>
            <pc:sldMk cId="2055229438" sldId="262"/>
            <ac:spMk id="10" creationId="{CE9505D3-C97E-E367-C4EE-6637835C474E}"/>
          </ac:spMkLst>
        </pc:spChg>
        <pc:spChg chg="del">
          <ac:chgData name="Thomas, Monae" userId="S::lathomas@utsystem.edu::7db095b4-bfc1-431a-b1a4-ad2abe0b6cee" providerId="AD" clId="Web-{F1DE94DB-0A49-329E-72E0-89A8BEDBC11E}" dt="2023-02-01T21:43:12.659" v="15"/>
          <ac:spMkLst>
            <pc:docMk/>
            <pc:sldMk cId="2055229438" sldId="262"/>
            <ac:spMk id="11" creationId="{85BB4A22-93D1-5C83-F48E-5446F7F39128}"/>
          </ac:spMkLst>
        </pc:spChg>
        <pc:spChg chg="del">
          <ac:chgData name="Thomas, Monae" userId="S::lathomas@utsystem.edu::7db095b4-bfc1-431a-b1a4-ad2abe0b6cee" providerId="AD" clId="Web-{F1DE94DB-0A49-329E-72E0-89A8BEDBC11E}" dt="2023-02-01T21:43:12.659" v="15"/>
          <ac:spMkLst>
            <pc:docMk/>
            <pc:sldMk cId="2055229438" sldId="262"/>
            <ac:spMk id="12" creationId="{40A4F8E4-BE65-3493-DD98-3BFE12437107}"/>
          </ac:spMkLst>
        </pc:spChg>
        <pc:graphicFrameChg chg="add del">
          <ac:chgData name="Thomas, Monae" userId="S::lathomas@utsystem.edu::7db095b4-bfc1-431a-b1a4-ad2abe0b6cee" providerId="AD" clId="Web-{F1DE94DB-0A49-329E-72E0-89A8BEDBC11E}" dt="2023-02-01T21:46:09.540" v="44"/>
          <ac:graphicFrameMkLst>
            <pc:docMk/>
            <pc:sldMk cId="2055229438" sldId="262"/>
            <ac:graphicFrameMk id="13" creationId="{BBEFC0DB-4310-D9B1-131A-5980F15B5ECA}"/>
          </ac:graphicFrameMkLst>
        </pc:graphicFrameChg>
        <pc:graphicFrameChg chg="add mod modGraphic">
          <ac:chgData name="Thomas, Monae" userId="S::lathomas@utsystem.edu::7db095b4-bfc1-431a-b1a4-ad2abe0b6cee" providerId="AD" clId="Web-{F1DE94DB-0A49-329E-72E0-89A8BEDBC11E}" dt="2023-02-01T21:49:07.515" v="52"/>
          <ac:graphicFrameMkLst>
            <pc:docMk/>
            <pc:sldMk cId="2055229438" sldId="262"/>
            <ac:graphicFrameMk id="15" creationId="{3C09D007-5728-A313-AE81-5E39E015945F}"/>
          </ac:graphicFrameMkLst>
        </pc:graphicFrameChg>
      </pc:sldChg>
      <pc:sldChg chg="modSp">
        <pc:chgData name="Thomas, Monae" userId="S::lathomas@utsystem.edu::7db095b4-bfc1-431a-b1a4-ad2abe0b6cee" providerId="AD" clId="Web-{F1DE94DB-0A49-329E-72E0-89A8BEDBC11E}" dt="2023-02-01T21:41:20.124" v="14" actId="20577"/>
        <pc:sldMkLst>
          <pc:docMk/>
          <pc:sldMk cId="1437127345" sldId="263"/>
        </pc:sldMkLst>
        <pc:spChg chg="mod">
          <ac:chgData name="Thomas, Monae" userId="S::lathomas@utsystem.edu::7db095b4-bfc1-431a-b1a4-ad2abe0b6cee" providerId="AD" clId="Web-{F1DE94DB-0A49-329E-72E0-89A8BEDBC11E}" dt="2023-02-01T21:41:20.124" v="14" actId="20577"/>
          <ac:spMkLst>
            <pc:docMk/>
            <pc:sldMk cId="1437127345" sldId="263"/>
            <ac:spMk id="2" creationId="{753BD7DA-5769-6549-7A1C-7F4BCEA7E82E}"/>
          </ac:spMkLst>
        </pc:spChg>
      </pc:sldChg>
      <pc:sldChg chg="addSp delSp modSp">
        <pc:chgData name="Thomas, Monae" userId="S::lathomas@utsystem.edu::7db095b4-bfc1-431a-b1a4-ad2abe0b6cee" providerId="AD" clId="Web-{F1DE94DB-0A49-329E-72E0-89A8BEDBC11E}" dt="2023-02-01T21:39:46.292" v="13"/>
        <pc:sldMkLst>
          <pc:docMk/>
          <pc:sldMk cId="436531328" sldId="270"/>
        </pc:sldMkLst>
        <pc:picChg chg="add del mod">
          <ac:chgData name="Thomas, Monae" userId="S::lathomas@utsystem.edu::7db095b4-bfc1-431a-b1a4-ad2abe0b6cee" providerId="AD" clId="Web-{F1DE94DB-0A49-329E-72E0-89A8BEDBC11E}" dt="2023-02-01T21:39:46.292" v="13"/>
          <ac:picMkLst>
            <pc:docMk/>
            <pc:sldMk cId="436531328" sldId="270"/>
            <ac:picMk id="43" creationId="{99496587-D3F1-7F0C-C480-A375264F7ED1}"/>
          </ac:picMkLst>
        </pc:pic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3.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image" Target="../media/image26.svg"/><Relationship Id="rId16" Type="http://schemas.openxmlformats.org/officeDocument/2006/relationships/image" Target="../media/image40.svg"/><Relationship Id="rId1" Type="http://schemas.openxmlformats.org/officeDocument/2006/relationships/image" Target="../media/image25.png"/><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 Id="rId14" Type="http://schemas.openxmlformats.org/officeDocument/2006/relationships/image" Target="../media/image3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3.xml.rels><?xml version="1.0" encoding="UTF-8" standalone="yes"?>
<Relationships xmlns="http://schemas.openxmlformats.org/package/2006/relationships"><Relationship Id="rId8" Type="http://schemas.openxmlformats.org/officeDocument/2006/relationships/image" Target="../media/image32.sv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svg"/><Relationship Id="rId2" Type="http://schemas.openxmlformats.org/officeDocument/2006/relationships/image" Target="../media/image26.svg"/><Relationship Id="rId16" Type="http://schemas.openxmlformats.org/officeDocument/2006/relationships/image" Target="../media/image40.svg"/><Relationship Id="rId1" Type="http://schemas.openxmlformats.org/officeDocument/2006/relationships/image" Target="../media/image25.png"/><Relationship Id="rId6" Type="http://schemas.openxmlformats.org/officeDocument/2006/relationships/image" Target="../media/image30.sv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 Id="rId14"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ED7B36-A4B2-4932-A038-2A3997F2F30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4F4F1009-6111-4928-843D-C5D3467FA499}">
      <dgm:prSet/>
      <dgm:spPr/>
      <dgm:t>
        <a:bodyPr/>
        <a:lstStyle/>
        <a:p>
          <a:pPr>
            <a:lnSpc>
              <a:spcPct val="100000"/>
            </a:lnSpc>
          </a:pPr>
          <a:r>
            <a:rPr lang="en-US" b="0" i="0"/>
            <a:t>Documentation requests</a:t>
          </a:r>
          <a:endParaRPr lang="en-US"/>
        </a:p>
      </dgm:t>
    </dgm:pt>
    <dgm:pt modelId="{E195BE1A-B9C1-44B5-9A01-67A918515A4B}" type="parTrans" cxnId="{71E06D72-CC79-4E1C-8715-E0520AC24AB7}">
      <dgm:prSet/>
      <dgm:spPr/>
      <dgm:t>
        <a:bodyPr/>
        <a:lstStyle/>
        <a:p>
          <a:endParaRPr lang="en-US"/>
        </a:p>
      </dgm:t>
    </dgm:pt>
    <dgm:pt modelId="{2FA807E4-AD18-4B45-BE34-58750D137A15}" type="sibTrans" cxnId="{71E06D72-CC79-4E1C-8715-E0520AC24AB7}">
      <dgm:prSet/>
      <dgm:spPr/>
      <dgm:t>
        <a:bodyPr/>
        <a:lstStyle/>
        <a:p>
          <a:endParaRPr lang="en-US"/>
        </a:p>
      </dgm:t>
    </dgm:pt>
    <dgm:pt modelId="{0DD6BF16-B6E1-4EB9-9B9C-FA2666902843}">
      <dgm:prSet/>
      <dgm:spPr/>
      <dgm:t>
        <a:bodyPr/>
        <a:lstStyle/>
        <a:p>
          <a:pPr>
            <a:lnSpc>
              <a:spcPct val="100000"/>
            </a:lnSpc>
          </a:pPr>
          <a:r>
            <a:rPr lang="en-US" b="0" i="0"/>
            <a:t>Staff surveys</a:t>
          </a:r>
          <a:endParaRPr lang="en-US"/>
        </a:p>
      </dgm:t>
    </dgm:pt>
    <dgm:pt modelId="{B8A1153C-E2E6-4379-B77F-DBD1C5D65E9E}" type="parTrans" cxnId="{14A5E33F-BED3-4BB4-9F84-AC215878CCB9}">
      <dgm:prSet/>
      <dgm:spPr/>
      <dgm:t>
        <a:bodyPr/>
        <a:lstStyle/>
        <a:p>
          <a:endParaRPr lang="en-US"/>
        </a:p>
      </dgm:t>
    </dgm:pt>
    <dgm:pt modelId="{2929BBB0-C815-4D3D-9267-E57EA3AAF2F6}" type="sibTrans" cxnId="{14A5E33F-BED3-4BB4-9F84-AC215878CCB9}">
      <dgm:prSet/>
      <dgm:spPr/>
      <dgm:t>
        <a:bodyPr/>
        <a:lstStyle/>
        <a:p>
          <a:endParaRPr lang="en-US"/>
        </a:p>
      </dgm:t>
    </dgm:pt>
    <dgm:pt modelId="{42F82039-B3A7-4E2D-B8C1-3967447B0A23}">
      <dgm:prSet/>
      <dgm:spPr/>
      <dgm:t>
        <a:bodyPr/>
        <a:lstStyle/>
        <a:p>
          <a:pPr>
            <a:lnSpc>
              <a:spcPct val="100000"/>
            </a:lnSpc>
          </a:pPr>
          <a:r>
            <a:rPr lang="en-US" b="0" i="0"/>
            <a:t>Financial reports</a:t>
          </a:r>
          <a:endParaRPr lang="en-US"/>
        </a:p>
      </dgm:t>
    </dgm:pt>
    <dgm:pt modelId="{BA4CDDE8-0B48-49A7-B568-3F04792321FF}" type="parTrans" cxnId="{57E3D440-4B65-4564-8F23-309BCD2EF084}">
      <dgm:prSet/>
      <dgm:spPr/>
      <dgm:t>
        <a:bodyPr/>
        <a:lstStyle/>
        <a:p>
          <a:endParaRPr lang="en-US"/>
        </a:p>
      </dgm:t>
    </dgm:pt>
    <dgm:pt modelId="{E7F3480E-B78B-4B30-8B9F-0C9D3EFFD2FA}" type="sibTrans" cxnId="{57E3D440-4B65-4564-8F23-309BCD2EF084}">
      <dgm:prSet/>
      <dgm:spPr/>
      <dgm:t>
        <a:bodyPr/>
        <a:lstStyle/>
        <a:p>
          <a:endParaRPr lang="en-US"/>
        </a:p>
      </dgm:t>
    </dgm:pt>
    <dgm:pt modelId="{41935C82-5240-4FBC-A6CF-FA6B24B04C7D}">
      <dgm:prSet/>
      <dgm:spPr/>
      <dgm:t>
        <a:bodyPr/>
        <a:lstStyle/>
        <a:p>
          <a:pPr>
            <a:lnSpc>
              <a:spcPct val="100000"/>
            </a:lnSpc>
          </a:pPr>
          <a:r>
            <a:rPr lang="en-US" b="0" i="0"/>
            <a:t>On-site, in-person interviews with teams covering:</a:t>
          </a:r>
          <a:endParaRPr lang="en-US"/>
        </a:p>
      </dgm:t>
    </dgm:pt>
    <dgm:pt modelId="{06FBFD83-1ED3-4557-B881-1007AEC03331}" type="parTrans" cxnId="{5F5C15C2-BBB9-46A0-8082-0FBA3415B4E4}">
      <dgm:prSet/>
      <dgm:spPr/>
      <dgm:t>
        <a:bodyPr/>
        <a:lstStyle/>
        <a:p>
          <a:endParaRPr lang="en-US"/>
        </a:p>
      </dgm:t>
    </dgm:pt>
    <dgm:pt modelId="{1AAD8168-AC3D-40DB-92D3-15890704B921}" type="sibTrans" cxnId="{5F5C15C2-BBB9-46A0-8082-0FBA3415B4E4}">
      <dgm:prSet/>
      <dgm:spPr/>
      <dgm:t>
        <a:bodyPr/>
        <a:lstStyle/>
        <a:p>
          <a:endParaRPr lang="en-US"/>
        </a:p>
      </dgm:t>
    </dgm:pt>
    <dgm:pt modelId="{F83C27C1-3149-48A5-A24B-D4791B8BA8C0}">
      <dgm:prSet/>
      <dgm:spPr/>
      <dgm:t>
        <a:bodyPr/>
        <a:lstStyle/>
        <a:p>
          <a:pPr>
            <a:lnSpc>
              <a:spcPct val="100000"/>
            </a:lnSpc>
          </a:pPr>
          <a:r>
            <a:rPr lang="en-US"/>
            <a:t>Outreach &amp; engagement | Post-enrollment activities | Processes &amp; procedures | Community resource lists | Training &amp; education |Management activities</a:t>
          </a:r>
        </a:p>
      </dgm:t>
    </dgm:pt>
    <dgm:pt modelId="{563DA955-C052-4D2D-BAB5-BBC753D3FA26}" type="parTrans" cxnId="{E9AF5053-B95A-449F-920B-8BBF0C49CEE8}">
      <dgm:prSet/>
      <dgm:spPr/>
      <dgm:t>
        <a:bodyPr/>
        <a:lstStyle/>
        <a:p>
          <a:endParaRPr lang="en-US"/>
        </a:p>
      </dgm:t>
    </dgm:pt>
    <dgm:pt modelId="{B49F3369-14FC-4214-9051-463F3C2E7035}" type="sibTrans" cxnId="{E9AF5053-B95A-449F-920B-8BBF0C49CEE8}">
      <dgm:prSet/>
      <dgm:spPr/>
      <dgm:t>
        <a:bodyPr/>
        <a:lstStyle/>
        <a:p>
          <a:endParaRPr lang="en-US"/>
        </a:p>
      </dgm:t>
    </dgm:pt>
    <dgm:pt modelId="{2F198B0E-3555-4B58-9E8D-1795AF6AFD7F}">
      <dgm:prSet/>
      <dgm:spPr/>
      <dgm:t>
        <a:bodyPr/>
        <a:lstStyle/>
        <a:p>
          <a:pPr>
            <a:lnSpc>
              <a:spcPct val="100000"/>
            </a:lnSpc>
          </a:pPr>
          <a:r>
            <a:rPr lang="en-US"/>
            <a:t>Review of data /metrics</a:t>
          </a:r>
        </a:p>
      </dgm:t>
    </dgm:pt>
    <dgm:pt modelId="{D1B75E5B-3D14-4019-B6AC-75B2C451E4AF}" type="parTrans" cxnId="{A27E7F0A-53AE-4ADE-8F5E-7EB06857B75F}">
      <dgm:prSet/>
      <dgm:spPr/>
      <dgm:t>
        <a:bodyPr/>
        <a:lstStyle/>
        <a:p>
          <a:endParaRPr lang="en-US"/>
        </a:p>
      </dgm:t>
    </dgm:pt>
    <dgm:pt modelId="{EF6103C0-0717-45E4-BD7C-E073DCF2C959}" type="sibTrans" cxnId="{A27E7F0A-53AE-4ADE-8F5E-7EB06857B75F}">
      <dgm:prSet/>
      <dgm:spPr/>
      <dgm:t>
        <a:bodyPr/>
        <a:lstStyle/>
        <a:p>
          <a:endParaRPr lang="en-US"/>
        </a:p>
      </dgm:t>
    </dgm:pt>
    <dgm:pt modelId="{A8D41BDC-1ACC-4403-A0DD-1C788BA42B12}" type="pres">
      <dgm:prSet presAssocID="{D1ED7B36-A4B2-4932-A038-2A3997F2F30A}" presName="root" presStyleCnt="0">
        <dgm:presLayoutVars>
          <dgm:dir/>
          <dgm:resizeHandles val="exact"/>
        </dgm:presLayoutVars>
      </dgm:prSet>
      <dgm:spPr/>
    </dgm:pt>
    <dgm:pt modelId="{154F1FBA-0252-4360-B4A0-1787C3864CC3}" type="pres">
      <dgm:prSet presAssocID="{4F4F1009-6111-4928-843D-C5D3467FA499}" presName="compNode" presStyleCnt="0"/>
      <dgm:spPr/>
    </dgm:pt>
    <dgm:pt modelId="{21B26CFD-C0EF-4633-A0C7-FB7A86CE7EF9}" type="pres">
      <dgm:prSet presAssocID="{4F4F1009-6111-4928-843D-C5D3467FA499}" presName="bgRect" presStyleLbl="bgShp" presStyleIdx="0" presStyleCnt="5"/>
      <dgm:spPr/>
    </dgm:pt>
    <dgm:pt modelId="{AA3343BD-1FFB-4A8C-BC47-C56F1834640F}" type="pres">
      <dgm:prSet presAssocID="{4F4F1009-6111-4928-843D-C5D3467FA499}"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7B4C8772-2B8D-40ED-B4E2-A28697DB7333}" type="pres">
      <dgm:prSet presAssocID="{4F4F1009-6111-4928-843D-C5D3467FA499}" presName="spaceRect" presStyleCnt="0"/>
      <dgm:spPr/>
    </dgm:pt>
    <dgm:pt modelId="{5869EC95-3478-4E84-A6E7-BEC7FCAA14D9}" type="pres">
      <dgm:prSet presAssocID="{4F4F1009-6111-4928-843D-C5D3467FA499}" presName="parTx" presStyleLbl="revTx" presStyleIdx="0" presStyleCnt="6">
        <dgm:presLayoutVars>
          <dgm:chMax val="0"/>
          <dgm:chPref val="0"/>
        </dgm:presLayoutVars>
      </dgm:prSet>
      <dgm:spPr/>
    </dgm:pt>
    <dgm:pt modelId="{AA675FFF-9FB1-40A4-9347-9DC27434A64E}" type="pres">
      <dgm:prSet presAssocID="{2FA807E4-AD18-4B45-BE34-58750D137A15}" presName="sibTrans" presStyleCnt="0"/>
      <dgm:spPr/>
    </dgm:pt>
    <dgm:pt modelId="{F80FE61A-80AA-4279-AD2A-A7AA819CF143}" type="pres">
      <dgm:prSet presAssocID="{0DD6BF16-B6E1-4EB9-9B9C-FA2666902843}" presName="compNode" presStyleCnt="0"/>
      <dgm:spPr/>
    </dgm:pt>
    <dgm:pt modelId="{36662711-748E-40E6-B151-953DE658C381}" type="pres">
      <dgm:prSet presAssocID="{0DD6BF16-B6E1-4EB9-9B9C-FA2666902843}" presName="bgRect" presStyleLbl="bgShp" presStyleIdx="1" presStyleCnt="5"/>
      <dgm:spPr/>
    </dgm:pt>
    <dgm:pt modelId="{14DB34E6-B2B2-4925-A63A-C51060622CAE}" type="pres">
      <dgm:prSet presAssocID="{0DD6BF16-B6E1-4EB9-9B9C-FA266690284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D7CBE3DB-BAB1-40D0-B0DD-58D394EA8032}" type="pres">
      <dgm:prSet presAssocID="{0DD6BF16-B6E1-4EB9-9B9C-FA2666902843}" presName="spaceRect" presStyleCnt="0"/>
      <dgm:spPr/>
    </dgm:pt>
    <dgm:pt modelId="{4E2F5C55-164A-45ED-85EF-C042EF94016C}" type="pres">
      <dgm:prSet presAssocID="{0DD6BF16-B6E1-4EB9-9B9C-FA2666902843}" presName="parTx" presStyleLbl="revTx" presStyleIdx="1" presStyleCnt="6">
        <dgm:presLayoutVars>
          <dgm:chMax val="0"/>
          <dgm:chPref val="0"/>
        </dgm:presLayoutVars>
      </dgm:prSet>
      <dgm:spPr/>
    </dgm:pt>
    <dgm:pt modelId="{81110BCA-5021-42F8-8A79-A586AD71C80F}" type="pres">
      <dgm:prSet presAssocID="{2929BBB0-C815-4D3D-9267-E57EA3AAF2F6}" presName="sibTrans" presStyleCnt="0"/>
      <dgm:spPr/>
    </dgm:pt>
    <dgm:pt modelId="{0A7098DE-7544-4093-8894-0ADA89A1F42D}" type="pres">
      <dgm:prSet presAssocID="{42F82039-B3A7-4E2D-B8C1-3967447B0A23}" presName="compNode" presStyleCnt="0"/>
      <dgm:spPr/>
    </dgm:pt>
    <dgm:pt modelId="{A283AA3F-9DF6-4342-82A1-620C65CD5A34}" type="pres">
      <dgm:prSet presAssocID="{42F82039-B3A7-4E2D-B8C1-3967447B0A23}" presName="bgRect" presStyleLbl="bgShp" presStyleIdx="2" presStyleCnt="5"/>
      <dgm:spPr/>
    </dgm:pt>
    <dgm:pt modelId="{DBE04A86-CDB5-4AD8-B8D3-B3F389C371B5}" type="pres">
      <dgm:prSet presAssocID="{42F82039-B3A7-4E2D-B8C1-3967447B0A2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r chart"/>
        </a:ext>
      </dgm:extLst>
    </dgm:pt>
    <dgm:pt modelId="{42D64EFE-40AB-4E69-83EE-C7E2C7B130BE}" type="pres">
      <dgm:prSet presAssocID="{42F82039-B3A7-4E2D-B8C1-3967447B0A23}" presName="spaceRect" presStyleCnt="0"/>
      <dgm:spPr/>
    </dgm:pt>
    <dgm:pt modelId="{137B5FBF-E8D8-4083-BB57-A1BEF4353673}" type="pres">
      <dgm:prSet presAssocID="{42F82039-B3A7-4E2D-B8C1-3967447B0A23}" presName="parTx" presStyleLbl="revTx" presStyleIdx="2" presStyleCnt="6">
        <dgm:presLayoutVars>
          <dgm:chMax val="0"/>
          <dgm:chPref val="0"/>
        </dgm:presLayoutVars>
      </dgm:prSet>
      <dgm:spPr/>
    </dgm:pt>
    <dgm:pt modelId="{528C3CDA-54C9-47D7-8E71-33094C2AC7F0}" type="pres">
      <dgm:prSet presAssocID="{E7F3480E-B78B-4B30-8B9F-0C9D3EFFD2FA}" presName="sibTrans" presStyleCnt="0"/>
      <dgm:spPr/>
    </dgm:pt>
    <dgm:pt modelId="{E322DA14-FE25-4F92-89AE-F1A38129BD93}" type="pres">
      <dgm:prSet presAssocID="{41935C82-5240-4FBC-A6CF-FA6B24B04C7D}" presName="compNode" presStyleCnt="0"/>
      <dgm:spPr/>
    </dgm:pt>
    <dgm:pt modelId="{EEC3B685-5812-4453-8D87-8F0D5AB54610}" type="pres">
      <dgm:prSet presAssocID="{41935C82-5240-4FBC-A6CF-FA6B24B04C7D}" presName="bgRect" presStyleLbl="bgShp" presStyleIdx="3" presStyleCnt="5"/>
      <dgm:spPr/>
    </dgm:pt>
    <dgm:pt modelId="{91803A75-3D77-44D1-B68B-4B3085D99558}" type="pres">
      <dgm:prSet presAssocID="{41935C82-5240-4FBC-A6CF-FA6B24B04C7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rketing"/>
        </a:ext>
      </dgm:extLst>
    </dgm:pt>
    <dgm:pt modelId="{36A66148-D9E3-4CE8-B41C-F15ED1E19BE5}" type="pres">
      <dgm:prSet presAssocID="{41935C82-5240-4FBC-A6CF-FA6B24B04C7D}" presName="spaceRect" presStyleCnt="0"/>
      <dgm:spPr/>
    </dgm:pt>
    <dgm:pt modelId="{70E52140-D975-4D17-8B06-B13939BFB3BA}" type="pres">
      <dgm:prSet presAssocID="{41935C82-5240-4FBC-A6CF-FA6B24B04C7D}" presName="parTx" presStyleLbl="revTx" presStyleIdx="3" presStyleCnt="6">
        <dgm:presLayoutVars>
          <dgm:chMax val="0"/>
          <dgm:chPref val="0"/>
        </dgm:presLayoutVars>
      </dgm:prSet>
      <dgm:spPr/>
    </dgm:pt>
    <dgm:pt modelId="{42A8E684-6EC4-4E7C-AD3D-30517F2B11EF}" type="pres">
      <dgm:prSet presAssocID="{41935C82-5240-4FBC-A6CF-FA6B24B04C7D}" presName="desTx" presStyleLbl="revTx" presStyleIdx="4" presStyleCnt="6">
        <dgm:presLayoutVars/>
      </dgm:prSet>
      <dgm:spPr/>
    </dgm:pt>
    <dgm:pt modelId="{676B3D9E-9C99-4DBF-91B8-7909CAF8EFFC}" type="pres">
      <dgm:prSet presAssocID="{1AAD8168-AC3D-40DB-92D3-15890704B921}" presName="sibTrans" presStyleCnt="0"/>
      <dgm:spPr/>
    </dgm:pt>
    <dgm:pt modelId="{5179C07A-60D6-4801-B7A3-BEF1BC974185}" type="pres">
      <dgm:prSet presAssocID="{2F198B0E-3555-4B58-9E8D-1795AF6AFD7F}" presName="compNode" presStyleCnt="0"/>
      <dgm:spPr/>
    </dgm:pt>
    <dgm:pt modelId="{AB562C70-5E0A-4403-BE97-19DCB86A5FE2}" type="pres">
      <dgm:prSet presAssocID="{2F198B0E-3555-4B58-9E8D-1795AF6AFD7F}" presName="bgRect" presStyleLbl="bgShp" presStyleIdx="4" presStyleCnt="5"/>
      <dgm:spPr/>
    </dgm:pt>
    <dgm:pt modelId="{F91A6FB2-50E1-439D-900B-4E3A69040139}" type="pres">
      <dgm:prSet presAssocID="{2F198B0E-3555-4B58-9E8D-1795AF6AFD7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Statistics outline"/>
        </a:ext>
      </dgm:extLst>
    </dgm:pt>
    <dgm:pt modelId="{3E1E4605-9CE2-4C9D-BA25-F708E63F44EE}" type="pres">
      <dgm:prSet presAssocID="{2F198B0E-3555-4B58-9E8D-1795AF6AFD7F}" presName="spaceRect" presStyleCnt="0"/>
      <dgm:spPr/>
    </dgm:pt>
    <dgm:pt modelId="{AD2DC0F5-6077-4FE7-95D1-F0BD71FBDE2D}" type="pres">
      <dgm:prSet presAssocID="{2F198B0E-3555-4B58-9E8D-1795AF6AFD7F}" presName="parTx" presStyleLbl="revTx" presStyleIdx="5" presStyleCnt="6">
        <dgm:presLayoutVars>
          <dgm:chMax val="0"/>
          <dgm:chPref val="0"/>
        </dgm:presLayoutVars>
      </dgm:prSet>
      <dgm:spPr/>
    </dgm:pt>
  </dgm:ptLst>
  <dgm:cxnLst>
    <dgm:cxn modelId="{A27E7F0A-53AE-4ADE-8F5E-7EB06857B75F}" srcId="{D1ED7B36-A4B2-4932-A038-2A3997F2F30A}" destId="{2F198B0E-3555-4B58-9E8D-1795AF6AFD7F}" srcOrd="4" destOrd="0" parTransId="{D1B75E5B-3D14-4019-B6AC-75B2C451E4AF}" sibTransId="{EF6103C0-0717-45E4-BD7C-E073DCF2C959}"/>
    <dgm:cxn modelId="{0E92E50B-4BA7-4896-8637-0CC02FB3FC22}" type="presOf" srcId="{2F198B0E-3555-4B58-9E8D-1795AF6AFD7F}" destId="{AD2DC0F5-6077-4FE7-95D1-F0BD71FBDE2D}" srcOrd="0" destOrd="0" presId="urn:microsoft.com/office/officeart/2018/2/layout/IconVerticalSolidList"/>
    <dgm:cxn modelId="{D5126F3B-3B53-4907-9926-BA23C38EF4DD}" type="presOf" srcId="{D1ED7B36-A4B2-4932-A038-2A3997F2F30A}" destId="{A8D41BDC-1ACC-4403-A0DD-1C788BA42B12}" srcOrd="0" destOrd="0" presId="urn:microsoft.com/office/officeart/2018/2/layout/IconVerticalSolidList"/>
    <dgm:cxn modelId="{14A5E33F-BED3-4BB4-9F84-AC215878CCB9}" srcId="{D1ED7B36-A4B2-4932-A038-2A3997F2F30A}" destId="{0DD6BF16-B6E1-4EB9-9B9C-FA2666902843}" srcOrd="1" destOrd="0" parTransId="{B8A1153C-E2E6-4379-B77F-DBD1C5D65E9E}" sibTransId="{2929BBB0-C815-4D3D-9267-E57EA3AAF2F6}"/>
    <dgm:cxn modelId="{57E3D440-4B65-4564-8F23-309BCD2EF084}" srcId="{D1ED7B36-A4B2-4932-A038-2A3997F2F30A}" destId="{42F82039-B3A7-4E2D-B8C1-3967447B0A23}" srcOrd="2" destOrd="0" parTransId="{BA4CDDE8-0B48-49A7-B568-3F04792321FF}" sibTransId="{E7F3480E-B78B-4B30-8B9F-0C9D3EFFD2FA}"/>
    <dgm:cxn modelId="{71E06D72-CC79-4E1C-8715-E0520AC24AB7}" srcId="{D1ED7B36-A4B2-4932-A038-2A3997F2F30A}" destId="{4F4F1009-6111-4928-843D-C5D3467FA499}" srcOrd="0" destOrd="0" parTransId="{E195BE1A-B9C1-44B5-9A01-67A918515A4B}" sibTransId="{2FA807E4-AD18-4B45-BE34-58750D137A15}"/>
    <dgm:cxn modelId="{E9AF5053-B95A-449F-920B-8BBF0C49CEE8}" srcId="{41935C82-5240-4FBC-A6CF-FA6B24B04C7D}" destId="{F83C27C1-3149-48A5-A24B-D4791B8BA8C0}" srcOrd="0" destOrd="0" parTransId="{563DA955-C052-4D2D-BAB5-BBC753D3FA26}" sibTransId="{B49F3369-14FC-4214-9051-463F3C2E7035}"/>
    <dgm:cxn modelId="{4D8F367D-77D9-4D8E-AE40-9A12D43CE0FD}" type="presOf" srcId="{4F4F1009-6111-4928-843D-C5D3467FA499}" destId="{5869EC95-3478-4E84-A6E7-BEC7FCAA14D9}" srcOrd="0" destOrd="0" presId="urn:microsoft.com/office/officeart/2018/2/layout/IconVerticalSolidList"/>
    <dgm:cxn modelId="{E62E52B1-7118-4084-B5B2-44CF46E72D0B}" type="presOf" srcId="{42F82039-B3A7-4E2D-B8C1-3967447B0A23}" destId="{137B5FBF-E8D8-4083-BB57-A1BEF4353673}" srcOrd="0" destOrd="0" presId="urn:microsoft.com/office/officeart/2018/2/layout/IconVerticalSolidList"/>
    <dgm:cxn modelId="{50F7DCB3-80F8-4D01-B73D-BF8C8DFDCD8D}" type="presOf" srcId="{41935C82-5240-4FBC-A6CF-FA6B24B04C7D}" destId="{70E52140-D975-4D17-8B06-B13939BFB3BA}" srcOrd="0" destOrd="0" presId="urn:microsoft.com/office/officeart/2018/2/layout/IconVerticalSolidList"/>
    <dgm:cxn modelId="{5F5C15C2-BBB9-46A0-8082-0FBA3415B4E4}" srcId="{D1ED7B36-A4B2-4932-A038-2A3997F2F30A}" destId="{41935C82-5240-4FBC-A6CF-FA6B24B04C7D}" srcOrd="3" destOrd="0" parTransId="{06FBFD83-1ED3-4557-B881-1007AEC03331}" sibTransId="{1AAD8168-AC3D-40DB-92D3-15890704B921}"/>
    <dgm:cxn modelId="{91E673D0-339C-49A7-A912-7A126CF1EE7D}" type="presOf" srcId="{0DD6BF16-B6E1-4EB9-9B9C-FA2666902843}" destId="{4E2F5C55-164A-45ED-85EF-C042EF94016C}" srcOrd="0" destOrd="0" presId="urn:microsoft.com/office/officeart/2018/2/layout/IconVerticalSolidList"/>
    <dgm:cxn modelId="{0D3A18F8-8EA8-45EE-BE1F-E1D26056C2EE}" type="presOf" srcId="{F83C27C1-3149-48A5-A24B-D4791B8BA8C0}" destId="{42A8E684-6EC4-4E7C-AD3D-30517F2B11EF}" srcOrd="0" destOrd="0" presId="urn:microsoft.com/office/officeart/2018/2/layout/IconVerticalSolidList"/>
    <dgm:cxn modelId="{032F347C-A8B4-4843-BF1B-4D6F71B41341}" type="presParOf" srcId="{A8D41BDC-1ACC-4403-A0DD-1C788BA42B12}" destId="{154F1FBA-0252-4360-B4A0-1787C3864CC3}" srcOrd="0" destOrd="0" presId="urn:microsoft.com/office/officeart/2018/2/layout/IconVerticalSolidList"/>
    <dgm:cxn modelId="{18364BB7-07C6-4E66-ACA9-05603CEDBABA}" type="presParOf" srcId="{154F1FBA-0252-4360-B4A0-1787C3864CC3}" destId="{21B26CFD-C0EF-4633-A0C7-FB7A86CE7EF9}" srcOrd="0" destOrd="0" presId="urn:microsoft.com/office/officeart/2018/2/layout/IconVerticalSolidList"/>
    <dgm:cxn modelId="{EB8A6590-5E0A-4E2A-B14F-EBC87B9751E3}" type="presParOf" srcId="{154F1FBA-0252-4360-B4A0-1787C3864CC3}" destId="{AA3343BD-1FFB-4A8C-BC47-C56F1834640F}" srcOrd="1" destOrd="0" presId="urn:microsoft.com/office/officeart/2018/2/layout/IconVerticalSolidList"/>
    <dgm:cxn modelId="{56E13C30-A4F3-4D9F-AAF6-3E9943A2E076}" type="presParOf" srcId="{154F1FBA-0252-4360-B4A0-1787C3864CC3}" destId="{7B4C8772-2B8D-40ED-B4E2-A28697DB7333}" srcOrd="2" destOrd="0" presId="urn:microsoft.com/office/officeart/2018/2/layout/IconVerticalSolidList"/>
    <dgm:cxn modelId="{76EC6537-F76B-478D-A968-C52273143362}" type="presParOf" srcId="{154F1FBA-0252-4360-B4A0-1787C3864CC3}" destId="{5869EC95-3478-4E84-A6E7-BEC7FCAA14D9}" srcOrd="3" destOrd="0" presId="urn:microsoft.com/office/officeart/2018/2/layout/IconVerticalSolidList"/>
    <dgm:cxn modelId="{125588A0-DA49-4EF2-A9E3-13715679372D}" type="presParOf" srcId="{A8D41BDC-1ACC-4403-A0DD-1C788BA42B12}" destId="{AA675FFF-9FB1-40A4-9347-9DC27434A64E}" srcOrd="1" destOrd="0" presId="urn:microsoft.com/office/officeart/2018/2/layout/IconVerticalSolidList"/>
    <dgm:cxn modelId="{5D282355-D2D9-4A7D-91D4-0F3CE3171B49}" type="presParOf" srcId="{A8D41BDC-1ACC-4403-A0DD-1C788BA42B12}" destId="{F80FE61A-80AA-4279-AD2A-A7AA819CF143}" srcOrd="2" destOrd="0" presId="urn:microsoft.com/office/officeart/2018/2/layout/IconVerticalSolidList"/>
    <dgm:cxn modelId="{8B346C41-A9A9-4222-9672-1A73840FB38D}" type="presParOf" srcId="{F80FE61A-80AA-4279-AD2A-A7AA819CF143}" destId="{36662711-748E-40E6-B151-953DE658C381}" srcOrd="0" destOrd="0" presId="urn:microsoft.com/office/officeart/2018/2/layout/IconVerticalSolidList"/>
    <dgm:cxn modelId="{8B27CDCC-15A8-49F8-A093-1F24299441CA}" type="presParOf" srcId="{F80FE61A-80AA-4279-AD2A-A7AA819CF143}" destId="{14DB34E6-B2B2-4925-A63A-C51060622CAE}" srcOrd="1" destOrd="0" presId="urn:microsoft.com/office/officeart/2018/2/layout/IconVerticalSolidList"/>
    <dgm:cxn modelId="{1B40A0C8-722C-488D-A980-890247704681}" type="presParOf" srcId="{F80FE61A-80AA-4279-AD2A-A7AA819CF143}" destId="{D7CBE3DB-BAB1-40D0-B0DD-58D394EA8032}" srcOrd="2" destOrd="0" presId="urn:microsoft.com/office/officeart/2018/2/layout/IconVerticalSolidList"/>
    <dgm:cxn modelId="{3C9FDFE4-AD74-4AB3-AFFA-F248336772F5}" type="presParOf" srcId="{F80FE61A-80AA-4279-AD2A-A7AA819CF143}" destId="{4E2F5C55-164A-45ED-85EF-C042EF94016C}" srcOrd="3" destOrd="0" presId="urn:microsoft.com/office/officeart/2018/2/layout/IconVerticalSolidList"/>
    <dgm:cxn modelId="{AA864A29-9F38-42AF-8812-A6B7ABBF3C0A}" type="presParOf" srcId="{A8D41BDC-1ACC-4403-A0DD-1C788BA42B12}" destId="{81110BCA-5021-42F8-8A79-A586AD71C80F}" srcOrd="3" destOrd="0" presId="urn:microsoft.com/office/officeart/2018/2/layout/IconVerticalSolidList"/>
    <dgm:cxn modelId="{D0409315-2AAB-49AA-A285-B48C894471B9}" type="presParOf" srcId="{A8D41BDC-1ACC-4403-A0DD-1C788BA42B12}" destId="{0A7098DE-7544-4093-8894-0ADA89A1F42D}" srcOrd="4" destOrd="0" presId="urn:microsoft.com/office/officeart/2018/2/layout/IconVerticalSolidList"/>
    <dgm:cxn modelId="{A3B3949B-16C9-40D0-8953-D44AA1F0634A}" type="presParOf" srcId="{0A7098DE-7544-4093-8894-0ADA89A1F42D}" destId="{A283AA3F-9DF6-4342-82A1-620C65CD5A34}" srcOrd="0" destOrd="0" presId="urn:microsoft.com/office/officeart/2018/2/layout/IconVerticalSolidList"/>
    <dgm:cxn modelId="{1232A7D0-DF21-40EE-B810-48CFBDDB1773}" type="presParOf" srcId="{0A7098DE-7544-4093-8894-0ADA89A1F42D}" destId="{DBE04A86-CDB5-4AD8-B8D3-B3F389C371B5}" srcOrd="1" destOrd="0" presId="urn:microsoft.com/office/officeart/2018/2/layout/IconVerticalSolidList"/>
    <dgm:cxn modelId="{B4371F14-3A3C-4B84-9F34-C133E9B14EAB}" type="presParOf" srcId="{0A7098DE-7544-4093-8894-0ADA89A1F42D}" destId="{42D64EFE-40AB-4E69-83EE-C7E2C7B130BE}" srcOrd="2" destOrd="0" presId="urn:microsoft.com/office/officeart/2018/2/layout/IconVerticalSolidList"/>
    <dgm:cxn modelId="{73DEDA78-A2CC-4F34-B58D-709FBCEB3B3B}" type="presParOf" srcId="{0A7098DE-7544-4093-8894-0ADA89A1F42D}" destId="{137B5FBF-E8D8-4083-BB57-A1BEF4353673}" srcOrd="3" destOrd="0" presId="urn:microsoft.com/office/officeart/2018/2/layout/IconVerticalSolidList"/>
    <dgm:cxn modelId="{A3D0672B-6F2C-4DE1-95CF-4A49426E5289}" type="presParOf" srcId="{A8D41BDC-1ACC-4403-A0DD-1C788BA42B12}" destId="{528C3CDA-54C9-47D7-8E71-33094C2AC7F0}" srcOrd="5" destOrd="0" presId="urn:microsoft.com/office/officeart/2018/2/layout/IconVerticalSolidList"/>
    <dgm:cxn modelId="{3F9CD71F-41EE-497F-B5B6-B7144E30CC81}" type="presParOf" srcId="{A8D41BDC-1ACC-4403-A0DD-1C788BA42B12}" destId="{E322DA14-FE25-4F92-89AE-F1A38129BD93}" srcOrd="6" destOrd="0" presId="urn:microsoft.com/office/officeart/2018/2/layout/IconVerticalSolidList"/>
    <dgm:cxn modelId="{3D66E92D-6A82-4E9E-9C07-7A5BD55CDD89}" type="presParOf" srcId="{E322DA14-FE25-4F92-89AE-F1A38129BD93}" destId="{EEC3B685-5812-4453-8D87-8F0D5AB54610}" srcOrd="0" destOrd="0" presId="urn:microsoft.com/office/officeart/2018/2/layout/IconVerticalSolidList"/>
    <dgm:cxn modelId="{0D214D7E-6015-482A-9C9B-556F712F88E8}" type="presParOf" srcId="{E322DA14-FE25-4F92-89AE-F1A38129BD93}" destId="{91803A75-3D77-44D1-B68B-4B3085D99558}" srcOrd="1" destOrd="0" presId="urn:microsoft.com/office/officeart/2018/2/layout/IconVerticalSolidList"/>
    <dgm:cxn modelId="{C6DF1236-9575-4100-9056-A0D0BB3B24C0}" type="presParOf" srcId="{E322DA14-FE25-4F92-89AE-F1A38129BD93}" destId="{36A66148-D9E3-4CE8-B41C-F15ED1E19BE5}" srcOrd="2" destOrd="0" presId="urn:microsoft.com/office/officeart/2018/2/layout/IconVerticalSolidList"/>
    <dgm:cxn modelId="{309731D3-2B5C-4146-9EDF-AA9FD7489E73}" type="presParOf" srcId="{E322DA14-FE25-4F92-89AE-F1A38129BD93}" destId="{70E52140-D975-4D17-8B06-B13939BFB3BA}" srcOrd="3" destOrd="0" presId="urn:microsoft.com/office/officeart/2018/2/layout/IconVerticalSolidList"/>
    <dgm:cxn modelId="{0E506060-C0E7-471D-891B-AD5BC27BEBE0}" type="presParOf" srcId="{E322DA14-FE25-4F92-89AE-F1A38129BD93}" destId="{42A8E684-6EC4-4E7C-AD3D-30517F2B11EF}" srcOrd="4" destOrd="0" presId="urn:microsoft.com/office/officeart/2018/2/layout/IconVerticalSolidList"/>
    <dgm:cxn modelId="{E65DC6BC-688B-4065-BD12-9FDD9773F837}" type="presParOf" srcId="{A8D41BDC-1ACC-4403-A0DD-1C788BA42B12}" destId="{676B3D9E-9C99-4DBF-91B8-7909CAF8EFFC}" srcOrd="7" destOrd="0" presId="urn:microsoft.com/office/officeart/2018/2/layout/IconVerticalSolidList"/>
    <dgm:cxn modelId="{39B200B9-B3F5-4844-9545-FFEB289DBE28}" type="presParOf" srcId="{A8D41BDC-1ACC-4403-A0DD-1C788BA42B12}" destId="{5179C07A-60D6-4801-B7A3-BEF1BC974185}" srcOrd="8" destOrd="0" presId="urn:microsoft.com/office/officeart/2018/2/layout/IconVerticalSolidList"/>
    <dgm:cxn modelId="{C2DF50D6-429B-4A5E-958D-A85B2A97F68F}" type="presParOf" srcId="{5179C07A-60D6-4801-B7A3-BEF1BC974185}" destId="{AB562C70-5E0A-4403-BE97-19DCB86A5FE2}" srcOrd="0" destOrd="0" presId="urn:microsoft.com/office/officeart/2018/2/layout/IconVerticalSolidList"/>
    <dgm:cxn modelId="{59FF314A-54B5-498E-81AC-030A04D84917}" type="presParOf" srcId="{5179C07A-60D6-4801-B7A3-BEF1BC974185}" destId="{F91A6FB2-50E1-439D-900B-4E3A69040139}" srcOrd="1" destOrd="0" presId="urn:microsoft.com/office/officeart/2018/2/layout/IconVerticalSolidList"/>
    <dgm:cxn modelId="{74C0ED3E-1412-4B1F-AC55-4397627EBACE}" type="presParOf" srcId="{5179C07A-60D6-4801-B7A3-BEF1BC974185}" destId="{3E1E4605-9CE2-4C9D-BA25-F708E63F44EE}" srcOrd="2" destOrd="0" presId="urn:microsoft.com/office/officeart/2018/2/layout/IconVerticalSolidList"/>
    <dgm:cxn modelId="{8CE8A9CA-350A-44A8-BAAE-CA7866764FCE}" type="presParOf" srcId="{5179C07A-60D6-4801-B7A3-BEF1BC974185}" destId="{AD2DC0F5-6077-4FE7-95D1-F0BD71FBDE2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C5C41A-1E60-433E-95CA-03C82A3CFF5D}"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CDCA8EAC-C647-449E-8DC0-87B808CD1E86}">
      <dgm:prSet/>
      <dgm:spPr/>
      <dgm:t>
        <a:bodyPr/>
        <a:lstStyle/>
        <a:p>
          <a:pPr>
            <a:defRPr cap="all"/>
          </a:pPr>
          <a:r>
            <a:rPr lang="en-US"/>
            <a:t>7 health-related institutions have at least 51% of physicians from vetted statewide list enrolled</a:t>
          </a:r>
        </a:p>
      </dgm:t>
    </dgm:pt>
    <dgm:pt modelId="{3E57B5A3-BDF6-45D1-953E-17248A24A2C7}" type="parTrans" cxnId="{5298F025-801B-42EF-9142-655EC102321F}">
      <dgm:prSet/>
      <dgm:spPr/>
      <dgm:t>
        <a:bodyPr/>
        <a:lstStyle/>
        <a:p>
          <a:endParaRPr lang="en-US"/>
        </a:p>
      </dgm:t>
    </dgm:pt>
    <dgm:pt modelId="{45C3E1B9-07ED-4099-858E-B97228303AE4}" type="sibTrans" cxnId="{5298F025-801B-42EF-9142-655EC102321F}">
      <dgm:prSet/>
      <dgm:spPr/>
      <dgm:t>
        <a:bodyPr/>
        <a:lstStyle/>
        <a:p>
          <a:endParaRPr lang="en-US"/>
        </a:p>
      </dgm:t>
    </dgm:pt>
    <dgm:pt modelId="{09876DC2-3DE7-4A5B-8BD8-D506B4798B74}">
      <dgm:prSet/>
      <dgm:spPr/>
      <dgm:t>
        <a:bodyPr/>
        <a:lstStyle/>
        <a:p>
          <a:pPr>
            <a:defRPr cap="all"/>
          </a:pPr>
          <a:r>
            <a:rPr lang="en-US"/>
            <a:t>4 health-related institutions have at least 51% of primary care physicians who have used the service using the service more than once</a:t>
          </a:r>
        </a:p>
      </dgm:t>
    </dgm:pt>
    <dgm:pt modelId="{CA8461DB-B9E4-4C4A-A871-9DEE547CBFC1}" type="parTrans" cxnId="{4432ACB3-B0FA-4FFB-886B-05379F5D080E}">
      <dgm:prSet/>
      <dgm:spPr/>
      <dgm:t>
        <a:bodyPr/>
        <a:lstStyle/>
        <a:p>
          <a:endParaRPr lang="en-US"/>
        </a:p>
      </dgm:t>
    </dgm:pt>
    <dgm:pt modelId="{BAF6634A-34A9-4FD9-8FD6-B108A00E0441}" type="sibTrans" cxnId="{4432ACB3-B0FA-4FFB-886B-05379F5D080E}">
      <dgm:prSet/>
      <dgm:spPr/>
      <dgm:t>
        <a:bodyPr/>
        <a:lstStyle/>
        <a:p>
          <a:endParaRPr lang="en-US"/>
        </a:p>
      </dgm:t>
    </dgm:pt>
    <dgm:pt modelId="{0038DA3A-F90D-44B5-BE90-6CFF4C696B45}">
      <dgm:prSet/>
      <dgm:spPr/>
      <dgm:t>
        <a:bodyPr/>
        <a:lstStyle/>
        <a:p>
          <a:pPr>
            <a:defRPr cap="all"/>
          </a:pPr>
          <a:r>
            <a:rPr lang="en-US" dirty="0"/>
            <a:t> all of the health-related institution's 6-month call volumes have a positive trend</a:t>
          </a:r>
        </a:p>
      </dgm:t>
    </dgm:pt>
    <dgm:pt modelId="{92D5E82E-4B4A-4550-B737-4B1E7429485E}" type="parTrans" cxnId="{B324E279-2736-4BFF-AC39-85703DAF9169}">
      <dgm:prSet/>
      <dgm:spPr/>
      <dgm:t>
        <a:bodyPr/>
        <a:lstStyle/>
        <a:p>
          <a:endParaRPr lang="en-US"/>
        </a:p>
      </dgm:t>
    </dgm:pt>
    <dgm:pt modelId="{DCD77A73-E969-43CA-9C22-5D5FEBD563C0}" type="sibTrans" cxnId="{B324E279-2736-4BFF-AC39-85703DAF9169}">
      <dgm:prSet/>
      <dgm:spPr/>
      <dgm:t>
        <a:bodyPr/>
        <a:lstStyle/>
        <a:p>
          <a:endParaRPr lang="en-US"/>
        </a:p>
      </dgm:t>
    </dgm:pt>
    <dgm:pt modelId="{E3C6005F-BAA4-4F96-ABFF-27615BCB00B1}" type="pres">
      <dgm:prSet presAssocID="{5FC5C41A-1E60-433E-95CA-03C82A3CFF5D}" presName="root" presStyleCnt="0">
        <dgm:presLayoutVars>
          <dgm:dir/>
          <dgm:resizeHandles val="exact"/>
        </dgm:presLayoutVars>
      </dgm:prSet>
      <dgm:spPr/>
    </dgm:pt>
    <dgm:pt modelId="{1FC1D4FA-F98E-4162-B093-937056B78819}" type="pres">
      <dgm:prSet presAssocID="{CDCA8EAC-C647-449E-8DC0-87B808CD1E86}" presName="compNode" presStyleCnt="0"/>
      <dgm:spPr/>
    </dgm:pt>
    <dgm:pt modelId="{8AAB76F2-2D03-4891-9C9D-2FE6394AC0D1}" type="pres">
      <dgm:prSet presAssocID="{CDCA8EAC-C647-449E-8DC0-87B808CD1E86}" presName="iconBgRect" presStyleLbl="bgShp" presStyleIdx="0" presStyleCnt="3"/>
      <dgm:spPr/>
    </dgm:pt>
    <dgm:pt modelId="{C6A9510B-0528-4202-827F-50E91C8ACCD8}" type="pres">
      <dgm:prSet presAssocID="{CDCA8EAC-C647-449E-8DC0-87B808CD1E8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ospital"/>
        </a:ext>
      </dgm:extLst>
    </dgm:pt>
    <dgm:pt modelId="{05079AF5-E758-47CC-BDC6-77239696F2F1}" type="pres">
      <dgm:prSet presAssocID="{CDCA8EAC-C647-449E-8DC0-87B808CD1E86}" presName="spaceRect" presStyleCnt="0"/>
      <dgm:spPr/>
    </dgm:pt>
    <dgm:pt modelId="{31B7562C-9246-41DC-B77B-3BD0CC760DB6}" type="pres">
      <dgm:prSet presAssocID="{CDCA8EAC-C647-449E-8DC0-87B808CD1E86}" presName="textRect" presStyleLbl="revTx" presStyleIdx="0" presStyleCnt="3">
        <dgm:presLayoutVars>
          <dgm:chMax val="1"/>
          <dgm:chPref val="1"/>
        </dgm:presLayoutVars>
      </dgm:prSet>
      <dgm:spPr/>
    </dgm:pt>
    <dgm:pt modelId="{DAE31DED-3690-49B8-B06E-F0E9643567B3}" type="pres">
      <dgm:prSet presAssocID="{45C3E1B9-07ED-4099-858E-B97228303AE4}" presName="sibTrans" presStyleCnt="0"/>
      <dgm:spPr/>
    </dgm:pt>
    <dgm:pt modelId="{076965ED-71D1-4C61-8CEC-2BB75D4D3D42}" type="pres">
      <dgm:prSet presAssocID="{09876DC2-3DE7-4A5B-8BD8-D506B4798B74}" presName="compNode" presStyleCnt="0"/>
      <dgm:spPr/>
    </dgm:pt>
    <dgm:pt modelId="{E5BD7A84-6D7F-4845-A42D-A5BA201BBF35}" type="pres">
      <dgm:prSet presAssocID="{09876DC2-3DE7-4A5B-8BD8-D506B4798B74}" presName="iconBgRect" presStyleLbl="bgShp" presStyleIdx="1" presStyleCnt="3"/>
      <dgm:spPr/>
    </dgm:pt>
    <dgm:pt modelId="{162B77BB-CF85-4A8C-8C35-C5D6DED183DD}" type="pres">
      <dgm:prSet presAssocID="{09876DC2-3DE7-4A5B-8BD8-D506B4798B7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35C3B3A1-2161-4EF9-B50A-67A49F963ACA}" type="pres">
      <dgm:prSet presAssocID="{09876DC2-3DE7-4A5B-8BD8-D506B4798B74}" presName="spaceRect" presStyleCnt="0"/>
      <dgm:spPr/>
    </dgm:pt>
    <dgm:pt modelId="{67F3D29D-9E57-40C3-91B2-1CABFED4C7C2}" type="pres">
      <dgm:prSet presAssocID="{09876DC2-3DE7-4A5B-8BD8-D506B4798B74}" presName="textRect" presStyleLbl="revTx" presStyleIdx="1" presStyleCnt="3">
        <dgm:presLayoutVars>
          <dgm:chMax val="1"/>
          <dgm:chPref val="1"/>
        </dgm:presLayoutVars>
      </dgm:prSet>
      <dgm:spPr/>
    </dgm:pt>
    <dgm:pt modelId="{392A9813-B285-426C-8FAA-56C8CA84DA38}" type="pres">
      <dgm:prSet presAssocID="{BAF6634A-34A9-4FD9-8FD6-B108A00E0441}" presName="sibTrans" presStyleCnt="0"/>
      <dgm:spPr/>
    </dgm:pt>
    <dgm:pt modelId="{96794073-4407-4580-8A5C-98662D80EFE7}" type="pres">
      <dgm:prSet presAssocID="{0038DA3A-F90D-44B5-BE90-6CFF4C696B45}" presName="compNode" presStyleCnt="0"/>
      <dgm:spPr/>
    </dgm:pt>
    <dgm:pt modelId="{B4B1F4A5-B19B-436A-A15D-90D00C4E7CFA}" type="pres">
      <dgm:prSet presAssocID="{0038DA3A-F90D-44B5-BE90-6CFF4C696B45}" presName="iconBgRect" presStyleLbl="bgShp" presStyleIdx="2" presStyleCnt="3"/>
      <dgm:spPr/>
    </dgm:pt>
    <dgm:pt modelId="{D277674E-35B0-42BF-A9AF-041FE238E44A}" type="pres">
      <dgm:prSet presAssocID="{0038DA3A-F90D-44B5-BE90-6CFF4C696B4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usiness Growth"/>
        </a:ext>
      </dgm:extLst>
    </dgm:pt>
    <dgm:pt modelId="{30F508EA-1B1E-4479-8314-DB9B5CF1A344}" type="pres">
      <dgm:prSet presAssocID="{0038DA3A-F90D-44B5-BE90-6CFF4C696B45}" presName="spaceRect" presStyleCnt="0"/>
      <dgm:spPr/>
    </dgm:pt>
    <dgm:pt modelId="{E55A0865-74F9-4E9B-A968-FA5761679F7E}" type="pres">
      <dgm:prSet presAssocID="{0038DA3A-F90D-44B5-BE90-6CFF4C696B45}" presName="textRect" presStyleLbl="revTx" presStyleIdx="2" presStyleCnt="3">
        <dgm:presLayoutVars>
          <dgm:chMax val="1"/>
          <dgm:chPref val="1"/>
        </dgm:presLayoutVars>
      </dgm:prSet>
      <dgm:spPr/>
    </dgm:pt>
  </dgm:ptLst>
  <dgm:cxnLst>
    <dgm:cxn modelId="{5298F025-801B-42EF-9142-655EC102321F}" srcId="{5FC5C41A-1E60-433E-95CA-03C82A3CFF5D}" destId="{CDCA8EAC-C647-449E-8DC0-87B808CD1E86}" srcOrd="0" destOrd="0" parTransId="{3E57B5A3-BDF6-45D1-953E-17248A24A2C7}" sibTransId="{45C3E1B9-07ED-4099-858E-B97228303AE4}"/>
    <dgm:cxn modelId="{89538A44-CCC5-473B-894B-5A11C126AFE8}" type="presOf" srcId="{0038DA3A-F90D-44B5-BE90-6CFF4C696B45}" destId="{E55A0865-74F9-4E9B-A968-FA5761679F7E}" srcOrd="0" destOrd="0" presId="urn:microsoft.com/office/officeart/2018/5/layout/IconCircleLabelList"/>
    <dgm:cxn modelId="{51B9EA74-8D47-4261-9811-B556F0233DCE}" type="presOf" srcId="{5FC5C41A-1E60-433E-95CA-03C82A3CFF5D}" destId="{E3C6005F-BAA4-4F96-ABFF-27615BCB00B1}" srcOrd="0" destOrd="0" presId="urn:microsoft.com/office/officeart/2018/5/layout/IconCircleLabelList"/>
    <dgm:cxn modelId="{B324E279-2736-4BFF-AC39-85703DAF9169}" srcId="{5FC5C41A-1E60-433E-95CA-03C82A3CFF5D}" destId="{0038DA3A-F90D-44B5-BE90-6CFF4C696B45}" srcOrd="2" destOrd="0" parTransId="{92D5E82E-4B4A-4550-B737-4B1E7429485E}" sibTransId="{DCD77A73-E969-43CA-9C22-5D5FEBD563C0}"/>
    <dgm:cxn modelId="{4432ACB3-B0FA-4FFB-886B-05379F5D080E}" srcId="{5FC5C41A-1E60-433E-95CA-03C82A3CFF5D}" destId="{09876DC2-3DE7-4A5B-8BD8-D506B4798B74}" srcOrd="1" destOrd="0" parTransId="{CA8461DB-B9E4-4C4A-A871-9DEE547CBFC1}" sibTransId="{BAF6634A-34A9-4FD9-8FD6-B108A00E0441}"/>
    <dgm:cxn modelId="{AB9D0AC3-E6D5-4A3B-8727-FAFEFDC13DA0}" type="presOf" srcId="{CDCA8EAC-C647-449E-8DC0-87B808CD1E86}" destId="{31B7562C-9246-41DC-B77B-3BD0CC760DB6}" srcOrd="0" destOrd="0" presId="urn:microsoft.com/office/officeart/2018/5/layout/IconCircleLabelList"/>
    <dgm:cxn modelId="{14908EC8-6181-417F-9954-1094762E9C8F}" type="presOf" srcId="{09876DC2-3DE7-4A5B-8BD8-D506B4798B74}" destId="{67F3D29D-9E57-40C3-91B2-1CABFED4C7C2}" srcOrd="0" destOrd="0" presId="urn:microsoft.com/office/officeart/2018/5/layout/IconCircleLabelList"/>
    <dgm:cxn modelId="{26A35F77-1F2E-4CAF-AA26-D7558A9164A4}" type="presParOf" srcId="{E3C6005F-BAA4-4F96-ABFF-27615BCB00B1}" destId="{1FC1D4FA-F98E-4162-B093-937056B78819}" srcOrd="0" destOrd="0" presId="urn:microsoft.com/office/officeart/2018/5/layout/IconCircleLabelList"/>
    <dgm:cxn modelId="{B7C9C9BD-FF33-4DC2-BC61-7396B5D322A3}" type="presParOf" srcId="{1FC1D4FA-F98E-4162-B093-937056B78819}" destId="{8AAB76F2-2D03-4891-9C9D-2FE6394AC0D1}" srcOrd="0" destOrd="0" presId="urn:microsoft.com/office/officeart/2018/5/layout/IconCircleLabelList"/>
    <dgm:cxn modelId="{78FFFFCA-1C6A-48DD-B966-CE0645F33DD1}" type="presParOf" srcId="{1FC1D4FA-F98E-4162-B093-937056B78819}" destId="{C6A9510B-0528-4202-827F-50E91C8ACCD8}" srcOrd="1" destOrd="0" presId="urn:microsoft.com/office/officeart/2018/5/layout/IconCircleLabelList"/>
    <dgm:cxn modelId="{2723B2B6-7239-433D-B4BE-D2EA70C00635}" type="presParOf" srcId="{1FC1D4FA-F98E-4162-B093-937056B78819}" destId="{05079AF5-E758-47CC-BDC6-77239696F2F1}" srcOrd="2" destOrd="0" presId="urn:microsoft.com/office/officeart/2018/5/layout/IconCircleLabelList"/>
    <dgm:cxn modelId="{4C005443-4AE7-4AA0-AF3A-2B76CD5E8C4E}" type="presParOf" srcId="{1FC1D4FA-F98E-4162-B093-937056B78819}" destId="{31B7562C-9246-41DC-B77B-3BD0CC760DB6}" srcOrd="3" destOrd="0" presId="urn:microsoft.com/office/officeart/2018/5/layout/IconCircleLabelList"/>
    <dgm:cxn modelId="{2F331F47-3E6A-4419-8ADC-35B42811B596}" type="presParOf" srcId="{E3C6005F-BAA4-4F96-ABFF-27615BCB00B1}" destId="{DAE31DED-3690-49B8-B06E-F0E9643567B3}" srcOrd="1" destOrd="0" presId="urn:microsoft.com/office/officeart/2018/5/layout/IconCircleLabelList"/>
    <dgm:cxn modelId="{1B5CD5E0-4E9A-482D-A92F-F9E9C0CE1339}" type="presParOf" srcId="{E3C6005F-BAA4-4F96-ABFF-27615BCB00B1}" destId="{076965ED-71D1-4C61-8CEC-2BB75D4D3D42}" srcOrd="2" destOrd="0" presId="urn:microsoft.com/office/officeart/2018/5/layout/IconCircleLabelList"/>
    <dgm:cxn modelId="{BB6E6AB3-20D0-4FFE-936A-6296DE383C06}" type="presParOf" srcId="{076965ED-71D1-4C61-8CEC-2BB75D4D3D42}" destId="{E5BD7A84-6D7F-4845-A42D-A5BA201BBF35}" srcOrd="0" destOrd="0" presId="urn:microsoft.com/office/officeart/2018/5/layout/IconCircleLabelList"/>
    <dgm:cxn modelId="{58F8996F-A963-4B36-A752-01932A478094}" type="presParOf" srcId="{076965ED-71D1-4C61-8CEC-2BB75D4D3D42}" destId="{162B77BB-CF85-4A8C-8C35-C5D6DED183DD}" srcOrd="1" destOrd="0" presId="urn:microsoft.com/office/officeart/2018/5/layout/IconCircleLabelList"/>
    <dgm:cxn modelId="{6C4E5D77-1966-4153-B59E-558A2C45EBDB}" type="presParOf" srcId="{076965ED-71D1-4C61-8CEC-2BB75D4D3D42}" destId="{35C3B3A1-2161-4EF9-B50A-67A49F963ACA}" srcOrd="2" destOrd="0" presId="urn:microsoft.com/office/officeart/2018/5/layout/IconCircleLabelList"/>
    <dgm:cxn modelId="{30158DF4-0F18-4A6E-B6CA-164B475EFD50}" type="presParOf" srcId="{076965ED-71D1-4C61-8CEC-2BB75D4D3D42}" destId="{67F3D29D-9E57-40C3-91B2-1CABFED4C7C2}" srcOrd="3" destOrd="0" presId="urn:microsoft.com/office/officeart/2018/5/layout/IconCircleLabelList"/>
    <dgm:cxn modelId="{34051533-E072-4684-8F59-AEC96E9E19C1}" type="presParOf" srcId="{E3C6005F-BAA4-4F96-ABFF-27615BCB00B1}" destId="{392A9813-B285-426C-8FAA-56C8CA84DA38}" srcOrd="3" destOrd="0" presId="urn:microsoft.com/office/officeart/2018/5/layout/IconCircleLabelList"/>
    <dgm:cxn modelId="{A6C804E4-ED28-40E1-A7B2-96F1123B5762}" type="presParOf" srcId="{E3C6005F-BAA4-4F96-ABFF-27615BCB00B1}" destId="{96794073-4407-4580-8A5C-98662D80EFE7}" srcOrd="4" destOrd="0" presId="urn:microsoft.com/office/officeart/2018/5/layout/IconCircleLabelList"/>
    <dgm:cxn modelId="{0A5840B5-1F9B-4EEF-8DD7-805E154C7135}" type="presParOf" srcId="{96794073-4407-4580-8A5C-98662D80EFE7}" destId="{B4B1F4A5-B19B-436A-A15D-90D00C4E7CFA}" srcOrd="0" destOrd="0" presId="urn:microsoft.com/office/officeart/2018/5/layout/IconCircleLabelList"/>
    <dgm:cxn modelId="{426DE343-0C4C-4B1C-A303-F1FFFDC9E19B}" type="presParOf" srcId="{96794073-4407-4580-8A5C-98662D80EFE7}" destId="{D277674E-35B0-42BF-A9AF-041FE238E44A}" srcOrd="1" destOrd="0" presId="urn:microsoft.com/office/officeart/2018/5/layout/IconCircleLabelList"/>
    <dgm:cxn modelId="{E2564563-2D42-422E-8E34-3BDEAFFFAA34}" type="presParOf" srcId="{96794073-4407-4580-8A5C-98662D80EFE7}" destId="{30F508EA-1B1E-4479-8314-DB9B5CF1A344}" srcOrd="2" destOrd="0" presId="urn:microsoft.com/office/officeart/2018/5/layout/IconCircleLabelList"/>
    <dgm:cxn modelId="{35F570A9-C348-4EB7-B946-7B47CCDC87E1}" type="presParOf" srcId="{96794073-4407-4580-8A5C-98662D80EFE7}" destId="{E55A0865-74F9-4E9B-A968-FA5761679F7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601A85-C8D6-450E-8D32-9B85DFC99F5A}" type="doc">
      <dgm:prSet loTypeId="urn:microsoft.com/office/officeart/2018/2/layout/IconCircleList" loCatId="icon" qsTypeId="urn:microsoft.com/office/officeart/2005/8/quickstyle/simple1" qsCatId="simple" csTypeId="urn:microsoft.com/office/officeart/2005/8/colors/accent1_3" csCatId="accent1" phldr="1"/>
      <dgm:spPr/>
      <dgm:t>
        <a:bodyPr/>
        <a:lstStyle/>
        <a:p>
          <a:endParaRPr lang="en-US"/>
        </a:p>
      </dgm:t>
    </dgm:pt>
    <dgm:pt modelId="{526C4464-13BE-4F7B-A82A-6173EF555CB5}">
      <dgm:prSet/>
      <dgm:spPr/>
      <dgm:t>
        <a:bodyPr/>
        <a:lstStyle/>
        <a:p>
          <a:pPr>
            <a:lnSpc>
              <a:spcPct val="100000"/>
            </a:lnSpc>
          </a:pPr>
          <a:r>
            <a:rPr lang="en-US"/>
            <a:t>Standardizing communication materials and newsletters</a:t>
          </a:r>
        </a:p>
      </dgm:t>
    </dgm:pt>
    <dgm:pt modelId="{2BA082C9-DC21-430C-98B9-0F69C7AFA59C}" type="parTrans" cxnId="{B058B6D1-3A68-48EC-BC22-B776A80C06D5}">
      <dgm:prSet/>
      <dgm:spPr/>
      <dgm:t>
        <a:bodyPr/>
        <a:lstStyle/>
        <a:p>
          <a:endParaRPr lang="en-US"/>
        </a:p>
      </dgm:t>
    </dgm:pt>
    <dgm:pt modelId="{29A3B745-A0C4-4B7A-A243-C8010F680990}" type="sibTrans" cxnId="{B058B6D1-3A68-48EC-BC22-B776A80C06D5}">
      <dgm:prSet/>
      <dgm:spPr/>
      <dgm:t>
        <a:bodyPr/>
        <a:lstStyle/>
        <a:p>
          <a:pPr>
            <a:lnSpc>
              <a:spcPct val="100000"/>
            </a:lnSpc>
          </a:pPr>
          <a:endParaRPr lang="en-US"/>
        </a:p>
      </dgm:t>
    </dgm:pt>
    <dgm:pt modelId="{FA04A100-E56C-4502-AD5E-660951BBF136}">
      <dgm:prSet/>
      <dgm:spPr/>
      <dgm:t>
        <a:bodyPr/>
        <a:lstStyle/>
        <a:p>
          <a:pPr>
            <a:lnSpc>
              <a:spcPct val="100000"/>
            </a:lnSpc>
          </a:pPr>
          <a:r>
            <a:rPr lang="en-US"/>
            <a:t>Website development to showcase range of educational materials and videos developed by HRIs</a:t>
          </a:r>
        </a:p>
      </dgm:t>
    </dgm:pt>
    <dgm:pt modelId="{80606CA6-8DFC-47B7-A215-E496FD11D646}" type="parTrans" cxnId="{FC5281BE-AFEC-46F1-8661-E4CBF6046E5C}">
      <dgm:prSet/>
      <dgm:spPr/>
      <dgm:t>
        <a:bodyPr/>
        <a:lstStyle/>
        <a:p>
          <a:endParaRPr lang="en-US"/>
        </a:p>
      </dgm:t>
    </dgm:pt>
    <dgm:pt modelId="{1F66D778-29A9-4016-A3A6-FCCC0E506EA7}" type="sibTrans" cxnId="{FC5281BE-AFEC-46F1-8661-E4CBF6046E5C}">
      <dgm:prSet/>
      <dgm:spPr/>
      <dgm:t>
        <a:bodyPr/>
        <a:lstStyle/>
        <a:p>
          <a:pPr>
            <a:lnSpc>
              <a:spcPct val="100000"/>
            </a:lnSpc>
          </a:pPr>
          <a:endParaRPr lang="en-US"/>
        </a:p>
      </dgm:t>
    </dgm:pt>
    <dgm:pt modelId="{62CFFAF6-A9D3-48C3-89D6-00C292757A7B}">
      <dgm:prSet phldr="0"/>
      <dgm:spPr/>
      <dgm:t>
        <a:bodyPr/>
        <a:lstStyle/>
        <a:p>
          <a:pPr>
            <a:lnSpc>
              <a:spcPct val="100000"/>
            </a:lnSpc>
          </a:pPr>
          <a:r>
            <a:rPr lang="en-US"/>
            <a:t>Some standardization around training / onboarding materials</a:t>
          </a:r>
        </a:p>
      </dgm:t>
    </dgm:pt>
    <dgm:pt modelId="{228278E7-EBC0-486D-A340-7FB8A16E42C6}" type="parTrans" cxnId="{9FBA74C4-9657-44A3-8A30-1A6055CAEBCE}">
      <dgm:prSet/>
      <dgm:spPr/>
      <dgm:t>
        <a:bodyPr/>
        <a:lstStyle/>
        <a:p>
          <a:endParaRPr lang="en-US"/>
        </a:p>
      </dgm:t>
    </dgm:pt>
    <dgm:pt modelId="{732FCF25-B6E4-4796-8F5E-EBC2F8DD4A6C}" type="sibTrans" cxnId="{9FBA74C4-9657-44A3-8A30-1A6055CAEBCE}">
      <dgm:prSet/>
      <dgm:spPr/>
      <dgm:t>
        <a:bodyPr/>
        <a:lstStyle/>
        <a:p>
          <a:pPr>
            <a:lnSpc>
              <a:spcPct val="100000"/>
            </a:lnSpc>
          </a:pPr>
          <a:endParaRPr lang="en-US"/>
        </a:p>
      </dgm:t>
    </dgm:pt>
    <dgm:pt modelId="{9F681C6B-ECF7-4815-8B9D-3CEC8EE335BC}">
      <dgm:prSet phldr="0"/>
      <dgm:spPr/>
      <dgm:t>
        <a:bodyPr/>
        <a:lstStyle/>
        <a:p>
          <a:pPr>
            <a:lnSpc>
              <a:spcPct val="100000"/>
            </a:lnSpc>
          </a:pPr>
          <a:r>
            <a:rPr lang="en-US" dirty="0"/>
            <a:t>Performance management &amp; goal setting</a:t>
          </a:r>
        </a:p>
      </dgm:t>
    </dgm:pt>
    <dgm:pt modelId="{E92AD7EA-F908-47C8-974F-A2CCD7BD3D79}" type="parTrans" cxnId="{2AEE5EA6-0F19-4C69-A081-9CDB7A6052C5}">
      <dgm:prSet/>
      <dgm:spPr/>
      <dgm:t>
        <a:bodyPr/>
        <a:lstStyle/>
        <a:p>
          <a:endParaRPr lang="en-US"/>
        </a:p>
      </dgm:t>
    </dgm:pt>
    <dgm:pt modelId="{8CDCC63A-180D-4A27-A506-4832818AD80E}" type="sibTrans" cxnId="{2AEE5EA6-0F19-4C69-A081-9CDB7A6052C5}">
      <dgm:prSet/>
      <dgm:spPr/>
      <dgm:t>
        <a:bodyPr/>
        <a:lstStyle/>
        <a:p>
          <a:pPr>
            <a:lnSpc>
              <a:spcPct val="100000"/>
            </a:lnSpc>
          </a:pPr>
          <a:endParaRPr lang="en-US"/>
        </a:p>
      </dgm:t>
    </dgm:pt>
    <dgm:pt modelId="{73259F88-47B7-4013-B782-C5B737E4A788}">
      <dgm:prSet phldr="0"/>
      <dgm:spPr/>
      <dgm:t>
        <a:bodyPr/>
        <a:lstStyle/>
        <a:p>
          <a:pPr>
            <a:lnSpc>
              <a:spcPct val="100000"/>
            </a:lnSpc>
          </a:pPr>
          <a:r>
            <a:rPr lang="en-US"/>
            <a:t>Physician target lists</a:t>
          </a:r>
        </a:p>
      </dgm:t>
    </dgm:pt>
    <dgm:pt modelId="{9666D45B-1C60-4207-8DBC-9D80CB667C8E}" type="parTrans" cxnId="{779EC69E-1AF2-457B-8C3E-F8F0B2C4A75A}">
      <dgm:prSet/>
      <dgm:spPr/>
      <dgm:t>
        <a:bodyPr/>
        <a:lstStyle/>
        <a:p>
          <a:endParaRPr lang="en-US"/>
        </a:p>
      </dgm:t>
    </dgm:pt>
    <dgm:pt modelId="{3AE3E87E-0846-41B3-93BA-F35E911DC89A}" type="sibTrans" cxnId="{779EC69E-1AF2-457B-8C3E-F8F0B2C4A75A}">
      <dgm:prSet/>
      <dgm:spPr/>
      <dgm:t>
        <a:bodyPr/>
        <a:lstStyle/>
        <a:p>
          <a:pPr>
            <a:lnSpc>
              <a:spcPct val="100000"/>
            </a:lnSpc>
          </a:pPr>
          <a:endParaRPr lang="en-US"/>
        </a:p>
      </dgm:t>
    </dgm:pt>
    <dgm:pt modelId="{D7957DC7-95AF-4D12-B821-D786C57C3EC0}">
      <dgm:prSet phldr="0"/>
      <dgm:spPr/>
      <dgm:t>
        <a:bodyPr/>
        <a:lstStyle/>
        <a:p>
          <a:pPr>
            <a:lnSpc>
              <a:spcPct val="100000"/>
            </a:lnSpc>
          </a:pPr>
          <a:r>
            <a:rPr lang="en-US"/>
            <a:t>Improved use of data for management &amp; operations</a:t>
          </a:r>
        </a:p>
      </dgm:t>
    </dgm:pt>
    <dgm:pt modelId="{43610936-969C-47CE-849B-16A988259D89}" type="parTrans" cxnId="{0EF55588-D638-49EB-BDC2-A3ED6AA5AF05}">
      <dgm:prSet/>
      <dgm:spPr/>
      <dgm:t>
        <a:bodyPr/>
        <a:lstStyle/>
        <a:p>
          <a:endParaRPr lang="en-US"/>
        </a:p>
      </dgm:t>
    </dgm:pt>
    <dgm:pt modelId="{20EC73C1-2890-4B6C-B421-D7D51E7FF603}" type="sibTrans" cxnId="{0EF55588-D638-49EB-BDC2-A3ED6AA5AF05}">
      <dgm:prSet/>
      <dgm:spPr/>
      <dgm:t>
        <a:bodyPr/>
        <a:lstStyle/>
        <a:p>
          <a:pPr>
            <a:lnSpc>
              <a:spcPct val="100000"/>
            </a:lnSpc>
          </a:pPr>
          <a:endParaRPr lang="en-US"/>
        </a:p>
      </dgm:t>
    </dgm:pt>
    <dgm:pt modelId="{703D9B03-7D71-4A7F-BE36-0CF1145C14E6}">
      <dgm:prSet phldr="0"/>
      <dgm:spPr/>
      <dgm:t>
        <a:bodyPr/>
        <a:lstStyle/>
        <a:p>
          <a:pPr>
            <a:lnSpc>
              <a:spcPct val="100000"/>
            </a:lnSpc>
          </a:pPr>
          <a:r>
            <a:rPr lang="en-US" dirty="0"/>
            <a:t>Internal communication</a:t>
          </a:r>
        </a:p>
      </dgm:t>
    </dgm:pt>
    <dgm:pt modelId="{FDB3479F-B4FC-4FF6-B9ED-7F4F50FF46BC}" type="parTrans" cxnId="{C83DD6E3-7DB0-4E0C-B0DB-4DF30814AD52}">
      <dgm:prSet/>
      <dgm:spPr/>
      <dgm:t>
        <a:bodyPr/>
        <a:lstStyle/>
        <a:p>
          <a:endParaRPr lang="en-US"/>
        </a:p>
      </dgm:t>
    </dgm:pt>
    <dgm:pt modelId="{D1ED6EA4-0AE5-40AC-A488-BB1EDF936E0D}" type="sibTrans" cxnId="{C83DD6E3-7DB0-4E0C-B0DB-4DF30814AD52}">
      <dgm:prSet/>
      <dgm:spPr/>
      <dgm:t>
        <a:bodyPr/>
        <a:lstStyle/>
        <a:p>
          <a:pPr>
            <a:lnSpc>
              <a:spcPct val="100000"/>
            </a:lnSpc>
          </a:pPr>
          <a:endParaRPr lang="en-US"/>
        </a:p>
      </dgm:t>
    </dgm:pt>
    <dgm:pt modelId="{11F7135C-8804-46D9-95D6-5303602CAC1F}">
      <dgm:prSet phldr="0"/>
      <dgm:spPr/>
      <dgm:t>
        <a:bodyPr/>
        <a:lstStyle/>
        <a:p>
          <a:pPr>
            <a:lnSpc>
              <a:spcPct val="100000"/>
            </a:lnSpc>
          </a:pPr>
          <a:r>
            <a:rPr lang="en-US" dirty="0"/>
            <a:t>Technology enhancements to improve efficiency</a:t>
          </a:r>
        </a:p>
      </dgm:t>
    </dgm:pt>
    <dgm:pt modelId="{FD7150D0-0A12-4452-BC1F-B162292A8FD8}" type="parTrans" cxnId="{1F9336DC-E0E1-4B15-9194-A5BE4CCD2FF2}">
      <dgm:prSet/>
      <dgm:spPr/>
      <dgm:t>
        <a:bodyPr/>
        <a:lstStyle/>
        <a:p>
          <a:endParaRPr lang="en-US"/>
        </a:p>
      </dgm:t>
    </dgm:pt>
    <dgm:pt modelId="{5ABEA781-B0D7-43E7-B40E-260380352A5D}" type="sibTrans" cxnId="{1F9336DC-E0E1-4B15-9194-A5BE4CCD2FF2}">
      <dgm:prSet/>
      <dgm:spPr/>
      <dgm:t>
        <a:bodyPr/>
        <a:lstStyle/>
        <a:p>
          <a:endParaRPr lang="en-US"/>
        </a:p>
      </dgm:t>
    </dgm:pt>
    <dgm:pt modelId="{ECF10534-C8E4-4762-8A78-2DF2350FDE11}" type="pres">
      <dgm:prSet presAssocID="{29601A85-C8D6-450E-8D32-9B85DFC99F5A}" presName="root" presStyleCnt="0">
        <dgm:presLayoutVars>
          <dgm:dir/>
          <dgm:resizeHandles val="exact"/>
        </dgm:presLayoutVars>
      </dgm:prSet>
      <dgm:spPr/>
    </dgm:pt>
    <dgm:pt modelId="{92FB0285-BFE5-4B60-BA6C-C6318AB72037}" type="pres">
      <dgm:prSet presAssocID="{29601A85-C8D6-450E-8D32-9B85DFC99F5A}" presName="container" presStyleCnt="0">
        <dgm:presLayoutVars>
          <dgm:dir/>
          <dgm:resizeHandles val="exact"/>
        </dgm:presLayoutVars>
      </dgm:prSet>
      <dgm:spPr/>
    </dgm:pt>
    <dgm:pt modelId="{D365F110-06F4-4F6D-A2D8-5E0CBCC28C58}" type="pres">
      <dgm:prSet presAssocID="{526C4464-13BE-4F7B-A82A-6173EF555CB5}" presName="compNode" presStyleCnt="0"/>
      <dgm:spPr/>
    </dgm:pt>
    <dgm:pt modelId="{CA18E05C-3AAA-4EDF-AC41-58406824BEB8}" type="pres">
      <dgm:prSet presAssocID="{526C4464-13BE-4F7B-A82A-6173EF555CB5}" presName="iconBgRect" presStyleLbl="bgShp" presStyleIdx="0" presStyleCnt="8"/>
      <dgm:spPr/>
    </dgm:pt>
    <dgm:pt modelId="{125A0C09-3720-420D-B94D-5AD030B37E36}" type="pres">
      <dgm:prSet presAssocID="{526C4464-13BE-4F7B-A82A-6173EF555CB5}"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ument"/>
        </a:ext>
      </dgm:extLst>
    </dgm:pt>
    <dgm:pt modelId="{7971288B-0863-4004-A21E-71D081659584}" type="pres">
      <dgm:prSet presAssocID="{526C4464-13BE-4F7B-A82A-6173EF555CB5}" presName="spaceRect" presStyleCnt="0"/>
      <dgm:spPr/>
    </dgm:pt>
    <dgm:pt modelId="{A64C5A5C-B1D0-4157-A914-C6DE6E74DD35}" type="pres">
      <dgm:prSet presAssocID="{526C4464-13BE-4F7B-A82A-6173EF555CB5}" presName="textRect" presStyleLbl="revTx" presStyleIdx="0" presStyleCnt="8">
        <dgm:presLayoutVars>
          <dgm:chMax val="1"/>
          <dgm:chPref val="1"/>
        </dgm:presLayoutVars>
      </dgm:prSet>
      <dgm:spPr/>
    </dgm:pt>
    <dgm:pt modelId="{809CD3B2-B00B-4197-8D8D-DE4A7C0413D9}" type="pres">
      <dgm:prSet presAssocID="{29A3B745-A0C4-4B7A-A243-C8010F680990}" presName="sibTrans" presStyleLbl="sibTrans2D1" presStyleIdx="0" presStyleCnt="0"/>
      <dgm:spPr/>
    </dgm:pt>
    <dgm:pt modelId="{57DA1F8A-85DE-4416-9496-1ADE93DCBA57}" type="pres">
      <dgm:prSet presAssocID="{FA04A100-E56C-4502-AD5E-660951BBF136}" presName="compNode" presStyleCnt="0"/>
      <dgm:spPr/>
    </dgm:pt>
    <dgm:pt modelId="{F2AAE3F1-700E-4E39-8C91-3B5A98DBD0AE}" type="pres">
      <dgm:prSet presAssocID="{FA04A100-E56C-4502-AD5E-660951BBF136}" presName="iconBgRect" presStyleLbl="bgShp" presStyleIdx="1" presStyleCnt="8"/>
      <dgm:spPr/>
    </dgm:pt>
    <dgm:pt modelId="{A0E09D7E-4F15-449F-A9E6-3B5BC4919B7A}" type="pres">
      <dgm:prSet presAssocID="{FA04A100-E56C-4502-AD5E-660951BBF136}" presName="iconRect" presStyleLbl="node1" presStyleIdx="1" presStyleCnt="8"/>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Internet with solid fill"/>
        </a:ext>
      </dgm:extLst>
    </dgm:pt>
    <dgm:pt modelId="{01C7216A-E1A6-4A76-9F2E-C9925F9518FA}" type="pres">
      <dgm:prSet presAssocID="{FA04A100-E56C-4502-AD5E-660951BBF136}" presName="spaceRect" presStyleCnt="0"/>
      <dgm:spPr/>
    </dgm:pt>
    <dgm:pt modelId="{7582BC4C-1BC1-4A3C-BDFC-6CA8C7C1C8B9}" type="pres">
      <dgm:prSet presAssocID="{FA04A100-E56C-4502-AD5E-660951BBF136}" presName="textRect" presStyleLbl="revTx" presStyleIdx="1" presStyleCnt="8">
        <dgm:presLayoutVars>
          <dgm:chMax val="1"/>
          <dgm:chPref val="1"/>
        </dgm:presLayoutVars>
      </dgm:prSet>
      <dgm:spPr/>
    </dgm:pt>
    <dgm:pt modelId="{08C9CC42-BC19-4C8D-8F0E-F17C8B341F3C}" type="pres">
      <dgm:prSet presAssocID="{1F66D778-29A9-4016-A3A6-FCCC0E506EA7}" presName="sibTrans" presStyleLbl="sibTrans2D1" presStyleIdx="0" presStyleCnt="0"/>
      <dgm:spPr/>
    </dgm:pt>
    <dgm:pt modelId="{255D9EF0-A2C2-4BEA-AEE5-DAAB0B29C31E}" type="pres">
      <dgm:prSet presAssocID="{62CFFAF6-A9D3-48C3-89D6-00C292757A7B}" presName="compNode" presStyleCnt="0"/>
      <dgm:spPr/>
    </dgm:pt>
    <dgm:pt modelId="{517299B5-C69E-429C-9863-79D87E70AFDE}" type="pres">
      <dgm:prSet presAssocID="{62CFFAF6-A9D3-48C3-89D6-00C292757A7B}" presName="iconBgRect" presStyleLbl="bgShp" presStyleIdx="2" presStyleCnt="8"/>
      <dgm:spPr/>
    </dgm:pt>
    <dgm:pt modelId="{470546DB-2BE7-41F5-BB7E-5F040B1BC903}" type="pres">
      <dgm:prSet presAssocID="{62CFFAF6-A9D3-48C3-89D6-00C292757A7B}"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heck List"/>
        </a:ext>
      </dgm:extLst>
    </dgm:pt>
    <dgm:pt modelId="{B45608E8-FA54-40B5-80C3-CDF1274DA5DB}" type="pres">
      <dgm:prSet presAssocID="{62CFFAF6-A9D3-48C3-89D6-00C292757A7B}" presName="spaceRect" presStyleCnt="0"/>
      <dgm:spPr/>
    </dgm:pt>
    <dgm:pt modelId="{CD8B6039-F186-4EED-9B20-5DDCA3AC1C0E}" type="pres">
      <dgm:prSet presAssocID="{62CFFAF6-A9D3-48C3-89D6-00C292757A7B}" presName="textRect" presStyleLbl="revTx" presStyleIdx="2" presStyleCnt="8">
        <dgm:presLayoutVars>
          <dgm:chMax val="1"/>
          <dgm:chPref val="1"/>
        </dgm:presLayoutVars>
      </dgm:prSet>
      <dgm:spPr/>
    </dgm:pt>
    <dgm:pt modelId="{101ED765-8CF3-4CD9-A0E2-15AE938E225C}" type="pres">
      <dgm:prSet presAssocID="{732FCF25-B6E4-4796-8F5E-EBC2F8DD4A6C}" presName="sibTrans" presStyleLbl="sibTrans2D1" presStyleIdx="0" presStyleCnt="0"/>
      <dgm:spPr/>
    </dgm:pt>
    <dgm:pt modelId="{C31F422D-BBE6-4848-98FC-F954E03E87BE}" type="pres">
      <dgm:prSet presAssocID="{9F681C6B-ECF7-4815-8B9D-3CEC8EE335BC}" presName="compNode" presStyleCnt="0"/>
      <dgm:spPr/>
    </dgm:pt>
    <dgm:pt modelId="{DFE7AD17-3C08-4E22-AFF6-2A1CEA349BD2}" type="pres">
      <dgm:prSet presAssocID="{9F681C6B-ECF7-4815-8B9D-3CEC8EE335BC}" presName="iconBgRect" presStyleLbl="bgShp" presStyleIdx="3" presStyleCnt="8"/>
      <dgm:spPr/>
    </dgm:pt>
    <dgm:pt modelId="{565884B8-77FA-4105-B84D-11DD8CF26052}" type="pres">
      <dgm:prSet presAssocID="{9F681C6B-ECF7-4815-8B9D-3CEC8EE335BC}"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ullseye"/>
        </a:ext>
      </dgm:extLst>
    </dgm:pt>
    <dgm:pt modelId="{8D7763EF-D30A-4EC5-AD04-192440CDB79B}" type="pres">
      <dgm:prSet presAssocID="{9F681C6B-ECF7-4815-8B9D-3CEC8EE335BC}" presName="spaceRect" presStyleCnt="0"/>
      <dgm:spPr/>
    </dgm:pt>
    <dgm:pt modelId="{B63EF259-149B-4DBD-B352-F1595B4FB86A}" type="pres">
      <dgm:prSet presAssocID="{9F681C6B-ECF7-4815-8B9D-3CEC8EE335BC}" presName="textRect" presStyleLbl="revTx" presStyleIdx="3" presStyleCnt="8">
        <dgm:presLayoutVars>
          <dgm:chMax val="1"/>
          <dgm:chPref val="1"/>
        </dgm:presLayoutVars>
      </dgm:prSet>
      <dgm:spPr/>
    </dgm:pt>
    <dgm:pt modelId="{4DC6EB30-415A-46EC-82DC-5782CC98AA02}" type="pres">
      <dgm:prSet presAssocID="{8CDCC63A-180D-4A27-A506-4832818AD80E}" presName="sibTrans" presStyleLbl="sibTrans2D1" presStyleIdx="0" presStyleCnt="0"/>
      <dgm:spPr/>
    </dgm:pt>
    <dgm:pt modelId="{D744D44C-4912-4478-98E3-FC86F4C217FB}" type="pres">
      <dgm:prSet presAssocID="{73259F88-47B7-4013-B782-C5B737E4A788}" presName="compNode" presStyleCnt="0"/>
      <dgm:spPr/>
    </dgm:pt>
    <dgm:pt modelId="{2E1C7A2B-2DF6-47E6-9429-042359ECD62F}" type="pres">
      <dgm:prSet presAssocID="{73259F88-47B7-4013-B782-C5B737E4A788}" presName="iconBgRect" presStyleLbl="bgShp" presStyleIdx="4" presStyleCnt="8"/>
      <dgm:spPr/>
    </dgm:pt>
    <dgm:pt modelId="{6E4B8152-316C-4758-8EB4-AE2B57FFC3E7}" type="pres">
      <dgm:prSet presAssocID="{73259F88-47B7-4013-B782-C5B737E4A788}"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Stethoscope"/>
        </a:ext>
      </dgm:extLst>
    </dgm:pt>
    <dgm:pt modelId="{218AA567-EF2E-493D-8A5B-1E03B7762B51}" type="pres">
      <dgm:prSet presAssocID="{73259F88-47B7-4013-B782-C5B737E4A788}" presName="spaceRect" presStyleCnt="0"/>
      <dgm:spPr/>
    </dgm:pt>
    <dgm:pt modelId="{86EC5696-A1F6-4BCF-8259-D07642B479D2}" type="pres">
      <dgm:prSet presAssocID="{73259F88-47B7-4013-B782-C5B737E4A788}" presName="textRect" presStyleLbl="revTx" presStyleIdx="4" presStyleCnt="8">
        <dgm:presLayoutVars>
          <dgm:chMax val="1"/>
          <dgm:chPref val="1"/>
        </dgm:presLayoutVars>
      </dgm:prSet>
      <dgm:spPr/>
    </dgm:pt>
    <dgm:pt modelId="{F698FDFA-BCB4-478C-9457-BF2083FA4AF4}" type="pres">
      <dgm:prSet presAssocID="{3AE3E87E-0846-41B3-93BA-F35E911DC89A}" presName="sibTrans" presStyleLbl="sibTrans2D1" presStyleIdx="0" presStyleCnt="0"/>
      <dgm:spPr/>
    </dgm:pt>
    <dgm:pt modelId="{ADB4053F-F910-42A1-91B2-5BF1A34348FF}" type="pres">
      <dgm:prSet presAssocID="{D7957DC7-95AF-4D12-B821-D786C57C3EC0}" presName="compNode" presStyleCnt="0"/>
      <dgm:spPr/>
    </dgm:pt>
    <dgm:pt modelId="{5AF862EC-0D64-4D5A-8DB2-4C25F27CB255}" type="pres">
      <dgm:prSet presAssocID="{D7957DC7-95AF-4D12-B821-D786C57C3EC0}" presName="iconBgRect" presStyleLbl="bgShp" presStyleIdx="5" presStyleCnt="8"/>
      <dgm:spPr/>
    </dgm:pt>
    <dgm:pt modelId="{49971EC9-7F11-4A24-945C-2475A99BAE7D}" type="pres">
      <dgm:prSet presAssocID="{D7957DC7-95AF-4D12-B821-D786C57C3EC0}"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Business Growth"/>
        </a:ext>
      </dgm:extLst>
    </dgm:pt>
    <dgm:pt modelId="{214E638D-893A-47B5-B840-D76D69822C07}" type="pres">
      <dgm:prSet presAssocID="{D7957DC7-95AF-4D12-B821-D786C57C3EC0}" presName="spaceRect" presStyleCnt="0"/>
      <dgm:spPr/>
    </dgm:pt>
    <dgm:pt modelId="{8A381E8D-2E0B-4EB0-A91D-FD51A38A85DD}" type="pres">
      <dgm:prSet presAssocID="{D7957DC7-95AF-4D12-B821-D786C57C3EC0}" presName="textRect" presStyleLbl="revTx" presStyleIdx="5" presStyleCnt="8">
        <dgm:presLayoutVars>
          <dgm:chMax val="1"/>
          <dgm:chPref val="1"/>
        </dgm:presLayoutVars>
      </dgm:prSet>
      <dgm:spPr/>
    </dgm:pt>
    <dgm:pt modelId="{774D546C-2A3E-412C-A156-F132A8579A0D}" type="pres">
      <dgm:prSet presAssocID="{20EC73C1-2890-4B6C-B421-D7D51E7FF603}" presName="sibTrans" presStyleLbl="sibTrans2D1" presStyleIdx="0" presStyleCnt="0"/>
      <dgm:spPr/>
    </dgm:pt>
    <dgm:pt modelId="{5F74CDF7-6590-451C-AC0F-47FA514B1DDD}" type="pres">
      <dgm:prSet presAssocID="{703D9B03-7D71-4A7F-BE36-0CF1145C14E6}" presName="compNode" presStyleCnt="0"/>
      <dgm:spPr/>
    </dgm:pt>
    <dgm:pt modelId="{E8BE832F-0C39-4C5C-9C01-8496C8097B5B}" type="pres">
      <dgm:prSet presAssocID="{703D9B03-7D71-4A7F-BE36-0CF1145C14E6}" presName="iconBgRect" presStyleLbl="bgShp" presStyleIdx="6" presStyleCnt="8"/>
      <dgm:spPr/>
    </dgm:pt>
    <dgm:pt modelId="{1437129A-5FB9-45C5-8A99-F90C049EE411}" type="pres">
      <dgm:prSet presAssocID="{703D9B03-7D71-4A7F-BE36-0CF1145C14E6}"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Chat"/>
        </a:ext>
      </dgm:extLst>
    </dgm:pt>
    <dgm:pt modelId="{A746441A-CE98-41B9-B263-B98720D8FF42}" type="pres">
      <dgm:prSet presAssocID="{703D9B03-7D71-4A7F-BE36-0CF1145C14E6}" presName="spaceRect" presStyleCnt="0"/>
      <dgm:spPr/>
    </dgm:pt>
    <dgm:pt modelId="{69FB3B15-518F-43B7-8FAE-B3284C8DC066}" type="pres">
      <dgm:prSet presAssocID="{703D9B03-7D71-4A7F-BE36-0CF1145C14E6}" presName="textRect" presStyleLbl="revTx" presStyleIdx="6" presStyleCnt="8">
        <dgm:presLayoutVars>
          <dgm:chMax val="1"/>
          <dgm:chPref val="1"/>
        </dgm:presLayoutVars>
      </dgm:prSet>
      <dgm:spPr/>
    </dgm:pt>
    <dgm:pt modelId="{0B3D93A0-2361-4A3B-BCC2-FB86BD976309}" type="pres">
      <dgm:prSet presAssocID="{D1ED6EA4-0AE5-40AC-A488-BB1EDF936E0D}" presName="sibTrans" presStyleLbl="sibTrans2D1" presStyleIdx="0" presStyleCnt="0"/>
      <dgm:spPr/>
    </dgm:pt>
    <dgm:pt modelId="{8BD2511B-0B44-4BF3-8163-4B5EC84F0856}" type="pres">
      <dgm:prSet presAssocID="{11F7135C-8804-46D9-95D6-5303602CAC1F}" presName="compNode" presStyleCnt="0"/>
      <dgm:spPr/>
    </dgm:pt>
    <dgm:pt modelId="{034416E8-FBAD-43D3-9456-5D936234CFB2}" type="pres">
      <dgm:prSet presAssocID="{11F7135C-8804-46D9-95D6-5303602CAC1F}" presName="iconBgRect" presStyleLbl="bgShp" presStyleIdx="7" presStyleCnt="8"/>
      <dgm:spPr/>
    </dgm:pt>
    <dgm:pt modelId="{B020710F-74B6-4DC1-9D34-2FEEB6E64B58}" type="pres">
      <dgm:prSet presAssocID="{11F7135C-8804-46D9-95D6-5303602CAC1F}"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dgm:spPr>
      <dgm:extLst>
        <a:ext uri="{E40237B7-FDA0-4F09-8148-C483321AD2D9}">
          <dgm14:cNvPr xmlns:dgm14="http://schemas.microsoft.com/office/drawing/2010/diagram" id="0" name="" descr="Upward trend"/>
        </a:ext>
      </dgm:extLst>
    </dgm:pt>
    <dgm:pt modelId="{76990045-B1C6-4528-9D38-823246C54156}" type="pres">
      <dgm:prSet presAssocID="{11F7135C-8804-46D9-95D6-5303602CAC1F}" presName="spaceRect" presStyleCnt="0"/>
      <dgm:spPr/>
    </dgm:pt>
    <dgm:pt modelId="{8DD5E886-18C6-461C-A410-C9517D0EA6BC}" type="pres">
      <dgm:prSet presAssocID="{11F7135C-8804-46D9-95D6-5303602CAC1F}" presName="textRect" presStyleLbl="revTx" presStyleIdx="7" presStyleCnt="8">
        <dgm:presLayoutVars>
          <dgm:chMax val="1"/>
          <dgm:chPref val="1"/>
        </dgm:presLayoutVars>
      </dgm:prSet>
      <dgm:spPr/>
    </dgm:pt>
  </dgm:ptLst>
  <dgm:cxnLst>
    <dgm:cxn modelId="{F870E807-6A32-444A-B3E7-92825681977A}" type="presOf" srcId="{8CDCC63A-180D-4A27-A506-4832818AD80E}" destId="{4DC6EB30-415A-46EC-82DC-5782CC98AA02}" srcOrd="0" destOrd="0" presId="urn:microsoft.com/office/officeart/2018/2/layout/IconCircleList"/>
    <dgm:cxn modelId="{E10E7525-28E1-48A2-B72B-458A71E04746}" type="presOf" srcId="{526C4464-13BE-4F7B-A82A-6173EF555CB5}" destId="{A64C5A5C-B1D0-4157-A914-C6DE6E74DD35}" srcOrd="0" destOrd="0" presId="urn:microsoft.com/office/officeart/2018/2/layout/IconCircleList"/>
    <dgm:cxn modelId="{01C73668-58A8-4FBA-9A5D-B17F5C039A73}" type="presOf" srcId="{3AE3E87E-0846-41B3-93BA-F35E911DC89A}" destId="{F698FDFA-BCB4-478C-9457-BF2083FA4AF4}" srcOrd="0" destOrd="0" presId="urn:microsoft.com/office/officeart/2018/2/layout/IconCircleList"/>
    <dgm:cxn modelId="{7B344649-9DEB-4861-93C4-3A6F554D360B}" type="presOf" srcId="{62CFFAF6-A9D3-48C3-89D6-00C292757A7B}" destId="{CD8B6039-F186-4EED-9B20-5DDCA3AC1C0E}" srcOrd="0" destOrd="0" presId="urn:microsoft.com/office/officeart/2018/2/layout/IconCircleList"/>
    <dgm:cxn modelId="{73B4824D-C4F4-4835-9FE1-5D5A1735B4C7}" type="presOf" srcId="{732FCF25-B6E4-4796-8F5E-EBC2F8DD4A6C}" destId="{101ED765-8CF3-4CD9-A0E2-15AE938E225C}" srcOrd="0" destOrd="0" presId="urn:microsoft.com/office/officeart/2018/2/layout/IconCircleList"/>
    <dgm:cxn modelId="{5C2DE16D-102C-458B-B89A-F41D3BE6803E}" type="presOf" srcId="{9F681C6B-ECF7-4815-8B9D-3CEC8EE335BC}" destId="{B63EF259-149B-4DBD-B352-F1595B4FB86A}" srcOrd="0" destOrd="0" presId="urn:microsoft.com/office/officeart/2018/2/layout/IconCircleList"/>
    <dgm:cxn modelId="{82D7AF6F-BDA9-46D9-8322-DC01CE1AA18A}" type="presOf" srcId="{D1ED6EA4-0AE5-40AC-A488-BB1EDF936E0D}" destId="{0B3D93A0-2361-4A3B-BCC2-FB86BD976309}" srcOrd="0" destOrd="0" presId="urn:microsoft.com/office/officeart/2018/2/layout/IconCircleList"/>
    <dgm:cxn modelId="{8A19F973-4DE1-48E0-B847-836AE4460977}" type="presOf" srcId="{1F66D778-29A9-4016-A3A6-FCCC0E506EA7}" destId="{08C9CC42-BC19-4C8D-8F0E-F17C8B341F3C}" srcOrd="0" destOrd="0" presId="urn:microsoft.com/office/officeart/2018/2/layout/IconCircleList"/>
    <dgm:cxn modelId="{47533057-B1E2-46CE-BB22-D583F08AA7DC}" type="presOf" srcId="{29601A85-C8D6-450E-8D32-9B85DFC99F5A}" destId="{ECF10534-C8E4-4762-8A78-2DF2350FDE11}" srcOrd="0" destOrd="0" presId="urn:microsoft.com/office/officeart/2018/2/layout/IconCircleList"/>
    <dgm:cxn modelId="{7A1DE07A-24E3-4C4E-89F2-E90C0D208810}" type="presOf" srcId="{20EC73C1-2890-4B6C-B421-D7D51E7FF603}" destId="{774D546C-2A3E-412C-A156-F132A8579A0D}" srcOrd="0" destOrd="0" presId="urn:microsoft.com/office/officeart/2018/2/layout/IconCircleList"/>
    <dgm:cxn modelId="{8C60587F-D423-4648-810A-9C11E6E9A862}" type="presOf" srcId="{29A3B745-A0C4-4B7A-A243-C8010F680990}" destId="{809CD3B2-B00B-4197-8D8D-DE4A7C0413D9}" srcOrd="0" destOrd="0" presId="urn:microsoft.com/office/officeart/2018/2/layout/IconCircleList"/>
    <dgm:cxn modelId="{00AC2481-4657-4B6B-BCA1-CEF0767758E7}" type="presOf" srcId="{703D9B03-7D71-4A7F-BE36-0CF1145C14E6}" destId="{69FB3B15-518F-43B7-8FAE-B3284C8DC066}" srcOrd="0" destOrd="0" presId="urn:microsoft.com/office/officeart/2018/2/layout/IconCircleList"/>
    <dgm:cxn modelId="{0EF55588-D638-49EB-BDC2-A3ED6AA5AF05}" srcId="{29601A85-C8D6-450E-8D32-9B85DFC99F5A}" destId="{D7957DC7-95AF-4D12-B821-D786C57C3EC0}" srcOrd="5" destOrd="0" parTransId="{43610936-969C-47CE-849B-16A988259D89}" sibTransId="{20EC73C1-2890-4B6C-B421-D7D51E7FF603}"/>
    <dgm:cxn modelId="{779EC69E-1AF2-457B-8C3E-F8F0B2C4A75A}" srcId="{29601A85-C8D6-450E-8D32-9B85DFC99F5A}" destId="{73259F88-47B7-4013-B782-C5B737E4A788}" srcOrd="4" destOrd="0" parTransId="{9666D45B-1C60-4207-8DBC-9D80CB667C8E}" sibTransId="{3AE3E87E-0846-41B3-93BA-F35E911DC89A}"/>
    <dgm:cxn modelId="{2AEE5EA6-0F19-4C69-A081-9CDB7A6052C5}" srcId="{29601A85-C8D6-450E-8D32-9B85DFC99F5A}" destId="{9F681C6B-ECF7-4815-8B9D-3CEC8EE335BC}" srcOrd="3" destOrd="0" parTransId="{E92AD7EA-F908-47C8-974F-A2CCD7BD3D79}" sibTransId="{8CDCC63A-180D-4A27-A506-4832818AD80E}"/>
    <dgm:cxn modelId="{2912EDBD-00CE-4478-8823-F0D8EB5E0FA1}" type="presOf" srcId="{73259F88-47B7-4013-B782-C5B737E4A788}" destId="{86EC5696-A1F6-4BCF-8259-D07642B479D2}" srcOrd="0" destOrd="0" presId="urn:microsoft.com/office/officeart/2018/2/layout/IconCircleList"/>
    <dgm:cxn modelId="{FC5281BE-AFEC-46F1-8661-E4CBF6046E5C}" srcId="{29601A85-C8D6-450E-8D32-9B85DFC99F5A}" destId="{FA04A100-E56C-4502-AD5E-660951BBF136}" srcOrd="1" destOrd="0" parTransId="{80606CA6-8DFC-47B7-A215-E496FD11D646}" sibTransId="{1F66D778-29A9-4016-A3A6-FCCC0E506EA7}"/>
    <dgm:cxn modelId="{9FBA74C4-9657-44A3-8A30-1A6055CAEBCE}" srcId="{29601A85-C8D6-450E-8D32-9B85DFC99F5A}" destId="{62CFFAF6-A9D3-48C3-89D6-00C292757A7B}" srcOrd="2" destOrd="0" parTransId="{228278E7-EBC0-486D-A340-7FB8A16E42C6}" sibTransId="{732FCF25-B6E4-4796-8F5E-EBC2F8DD4A6C}"/>
    <dgm:cxn modelId="{20579DD1-AE1B-4083-B1F5-5F4196FBC027}" type="presOf" srcId="{11F7135C-8804-46D9-95D6-5303602CAC1F}" destId="{8DD5E886-18C6-461C-A410-C9517D0EA6BC}" srcOrd="0" destOrd="0" presId="urn:microsoft.com/office/officeart/2018/2/layout/IconCircleList"/>
    <dgm:cxn modelId="{B058B6D1-3A68-48EC-BC22-B776A80C06D5}" srcId="{29601A85-C8D6-450E-8D32-9B85DFC99F5A}" destId="{526C4464-13BE-4F7B-A82A-6173EF555CB5}" srcOrd="0" destOrd="0" parTransId="{2BA082C9-DC21-430C-98B9-0F69C7AFA59C}" sibTransId="{29A3B745-A0C4-4B7A-A243-C8010F680990}"/>
    <dgm:cxn modelId="{59F7C3D4-EF78-4634-8F6B-03FBF9149FAC}" type="presOf" srcId="{D7957DC7-95AF-4D12-B821-D786C57C3EC0}" destId="{8A381E8D-2E0B-4EB0-A91D-FD51A38A85DD}" srcOrd="0" destOrd="0" presId="urn:microsoft.com/office/officeart/2018/2/layout/IconCircleList"/>
    <dgm:cxn modelId="{1F9336DC-E0E1-4B15-9194-A5BE4CCD2FF2}" srcId="{29601A85-C8D6-450E-8D32-9B85DFC99F5A}" destId="{11F7135C-8804-46D9-95D6-5303602CAC1F}" srcOrd="7" destOrd="0" parTransId="{FD7150D0-0A12-4452-BC1F-B162292A8FD8}" sibTransId="{5ABEA781-B0D7-43E7-B40E-260380352A5D}"/>
    <dgm:cxn modelId="{C83DD6E3-7DB0-4E0C-B0DB-4DF30814AD52}" srcId="{29601A85-C8D6-450E-8D32-9B85DFC99F5A}" destId="{703D9B03-7D71-4A7F-BE36-0CF1145C14E6}" srcOrd="6" destOrd="0" parTransId="{FDB3479F-B4FC-4FF6-B9ED-7F4F50FF46BC}" sibTransId="{D1ED6EA4-0AE5-40AC-A488-BB1EDF936E0D}"/>
    <dgm:cxn modelId="{75739BF5-4794-427B-92A2-E772B4C8D381}" type="presOf" srcId="{FA04A100-E56C-4502-AD5E-660951BBF136}" destId="{7582BC4C-1BC1-4A3C-BDFC-6CA8C7C1C8B9}" srcOrd="0" destOrd="0" presId="urn:microsoft.com/office/officeart/2018/2/layout/IconCircleList"/>
    <dgm:cxn modelId="{651684A0-E07D-4519-AB72-8AAED15DAC77}" type="presParOf" srcId="{ECF10534-C8E4-4762-8A78-2DF2350FDE11}" destId="{92FB0285-BFE5-4B60-BA6C-C6318AB72037}" srcOrd="0" destOrd="0" presId="urn:microsoft.com/office/officeart/2018/2/layout/IconCircleList"/>
    <dgm:cxn modelId="{2CE59B19-D7B8-4541-930B-6897556521BB}" type="presParOf" srcId="{92FB0285-BFE5-4B60-BA6C-C6318AB72037}" destId="{D365F110-06F4-4F6D-A2D8-5E0CBCC28C58}" srcOrd="0" destOrd="0" presId="urn:microsoft.com/office/officeart/2018/2/layout/IconCircleList"/>
    <dgm:cxn modelId="{B6422065-AE84-490F-9135-7CF6B6085335}" type="presParOf" srcId="{D365F110-06F4-4F6D-A2D8-5E0CBCC28C58}" destId="{CA18E05C-3AAA-4EDF-AC41-58406824BEB8}" srcOrd="0" destOrd="0" presId="urn:microsoft.com/office/officeart/2018/2/layout/IconCircleList"/>
    <dgm:cxn modelId="{853862B7-4AFB-4A4B-AB51-E7C26347AD99}" type="presParOf" srcId="{D365F110-06F4-4F6D-A2D8-5E0CBCC28C58}" destId="{125A0C09-3720-420D-B94D-5AD030B37E36}" srcOrd="1" destOrd="0" presId="urn:microsoft.com/office/officeart/2018/2/layout/IconCircleList"/>
    <dgm:cxn modelId="{693FC4F8-2A7D-48B2-9010-C9E1EA8E571F}" type="presParOf" srcId="{D365F110-06F4-4F6D-A2D8-5E0CBCC28C58}" destId="{7971288B-0863-4004-A21E-71D081659584}" srcOrd="2" destOrd="0" presId="urn:microsoft.com/office/officeart/2018/2/layout/IconCircleList"/>
    <dgm:cxn modelId="{90F080DB-CE1F-43C5-9B76-AB75FB6F24AB}" type="presParOf" srcId="{D365F110-06F4-4F6D-A2D8-5E0CBCC28C58}" destId="{A64C5A5C-B1D0-4157-A914-C6DE6E74DD35}" srcOrd="3" destOrd="0" presId="urn:microsoft.com/office/officeart/2018/2/layout/IconCircleList"/>
    <dgm:cxn modelId="{F37876E2-D543-4CF6-8FCD-84EA3099DFE3}" type="presParOf" srcId="{92FB0285-BFE5-4B60-BA6C-C6318AB72037}" destId="{809CD3B2-B00B-4197-8D8D-DE4A7C0413D9}" srcOrd="1" destOrd="0" presId="urn:microsoft.com/office/officeart/2018/2/layout/IconCircleList"/>
    <dgm:cxn modelId="{B865A73C-A56F-45F2-9219-B18A78684B13}" type="presParOf" srcId="{92FB0285-BFE5-4B60-BA6C-C6318AB72037}" destId="{57DA1F8A-85DE-4416-9496-1ADE93DCBA57}" srcOrd="2" destOrd="0" presId="urn:microsoft.com/office/officeart/2018/2/layout/IconCircleList"/>
    <dgm:cxn modelId="{F010BE86-0C3B-4A40-B8D6-A2BE562080FC}" type="presParOf" srcId="{57DA1F8A-85DE-4416-9496-1ADE93DCBA57}" destId="{F2AAE3F1-700E-4E39-8C91-3B5A98DBD0AE}" srcOrd="0" destOrd="0" presId="urn:microsoft.com/office/officeart/2018/2/layout/IconCircleList"/>
    <dgm:cxn modelId="{17CE2A03-5507-4137-8D35-635813526E69}" type="presParOf" srcId="{57DA1F8A-85DE-4416-9496-1ADE93DCBA57}" destId="{A0E09D7E-4F15-449F-A9E6-3B5BC4919B7A}" srcOrd="1" destOrd="0" presId="urn:microsoft.com/office/officeart/2018/2/layout/IconCircleList"/>
    <dgm:cxn modelId="{FC669ED1-9ADD-4324-AFB6-1E0C7C0696DF}" type="presParOf" srcId="{57DA1F8A-85DE-4416-9496-1ADE93DCBA57}" destId="{01C7216A-E1A6-4A76-9F2E-C9925F9518FA}" srcOrd="2" destOrd="0" presId="urn:microsoft.com/office/officeart/2018/2/layout/IconCircleList"/>
    <dgm:cxn modelId="{F39BC7EB-7E63-4871-A200-581F1C94030B}" type="presParOf" srcId="{57DA1F8A-85DE-4416-9496-1ADE93DCBA57}" destId="{7582BC4C-1BC1-4A3C-BDFC-6CA8C7C1C8B9}" srcOrd="3" destOrd="0" presId="urn:microsoft.com/office/officeart/2018/2/layout/IconCircleList"/>
    <dgm:cxn modelId="{61F22355-A3C3-461C-8970-3968694C96A8}" type="presParOf" srcId="{92FB0285-BFE5-4B60-BA6C-C6318AB72037}" destId="{08C9CC42-BC19-4C8D-8F0E-F17C8B341F3C}" srcOrd="3" destOrd="0" presId="urn:microsoft.com/office/officeart/2018/2/layout/IconCircleList"/>
    <dgm:cxn modelId="{A0F028D9-9688-4053-AF75-AFE851BA11ED}" type="presParOf" srcId="{92FB0285-BFE5-4B60-BA6C-C6318AB72037}" destId="{255D9EF0-A2C2-4BEA-AEE5-DAAB0B29C31E}" srcOrd="4" destOrd="0" presId="urn:microsoft.com/office/officeart/2018/2/layout/IconCircleList"/>
    <dgm:cxn modelId="{E2254FA0-B2FC-4024-AE63-A1F49702F2EF}" type="presParOf" srcId="{255D9EF0-A2C2-4BEA-AEE5-DAAB0B29C31E}" destId="{517299B5-C69E-429C-9863-79D87E70AFDE}" srcOrd="0" destOrd="0" presId="urn:microsoft.com/office/officeart/2018/2/layout/IconCircleList"/>
    <dgm:cxn modelId="{FE7F6A56-105B-4A61-8058-2BA7B6AB8978}" type="presParOf" srcId="{255D9EF0-A2C2-4BEA-AEE5-DAAB0B29C31E}" destId="{470546DB-2BE7-41F5-BB7E-5F040B1BC903}" srcOrd="1" destOrd="0" presId="urn:microsoft.com/office/officeart/2018/2/layout/IconCircleList"/>
    <dgm:cxn modelId="{3D0B8DAB-7816-490E-9C6D-AD7A467A169B}" type="presParOf" srcId="{255D9EF0-A2C2-4BEA-AEE5-DAAB0B29C31E}" destId="{B45608E8-FA54-40B5-80C3-CDF1274DA5DB}" srcOrd="2" destOrd="0" presId="urn:microsoft.com/office/officeart/2018/2/layout/IconCircleList"/>
    <dgm:cxn modelId="{CEBB8414-7BAF-426B-852B-ABC10212C34D}" type="presParOf" srcId="{255D9EF0-A2C2-4BEA-AEE5-DAAB0B29C31E}" destId="{CD8B6039-F186-4EED-9B20-5DDCA3AC1C0E}" srcOrd="3" destOrd="0" presId="urn:microsoft.com/office/officeart/2018/2/layout/IconCircleList"/>
    <dgm:cxn modelId="{A7719320-13F0-4739-9D40-07C953419814}" type="presParOf" srcId="{92FB0285-BFE5-4B60-BA6C-C6318AB72037}" destId="{101ED765-8CF3-4CD9-A0E2-15AE938E225C}" srcOrd="5" destOrd="0" presId="urn:microsoft.com/office/officeart/2018/2/layout/IconCircleList"/>
    <dgm:cxn modelId="{E6B10045-62B7-4CC5-A9C0-F551C75BE431}" type="presParOf" srcId="{92FB0285-BFE5-4B60-BA6C-C6318AB72037}" destId="{C31F422D-BBE6-4848-98FC-F954E03E87BE}" srcOrd="6" destOrd="0" presId="urn:microsoft.com/office/officeart/2018/2/layout/IconCircleList"/>
    <dgm:cxn modelId="{0CF97FC3-3DC6-4A43-BBF6-226B0EE0AC25}" type="presParOf" srcId="{C31F422D-BBE6-4848-98FC-F954E03E87BE}" destId="{DFE7AD17-3C08-4E22-AFF6-2A1CEA349BD2}" srcOrd="0" destOrd="0" presId="urn:microsoft.com/office/officeart/2018/2/layout/IconCircleList"/>
    <dgm:cxn modelId="{E1AB165A-4F6E-49C5-BC82-EBBB2CF00398}" type="presParOf" srcId="{C31F422D-BBE6-4848-98FC-F954E03E87BE}" destId="{565884B8-77FA-4105-B84D-11DD8CF26052}" srcOrd="1" destOrd="0" presId="urn:microsoft.com/office/officeart/2018/2/layout/IconCircleList"/>
    <dgm:cxn modelId="{CC4E664C-515E-4807-8F33-BC69C61746C7}" type="presParOf" srcId="{C31F422D-BBE6-4848-98FC-F954E03E87BE}" destId="{8D7763EF-D30A-4EC5-AD04-192440CDB79B}" srcOrd="2" destOrd="0" presId="urn:microsoft.com/office/officeart/2018/2/layout/IconCircleList"/>
    <dgm:cxn modelId="{8F51C8FD-B150-4D16-A9BF-06ACF33BFCF2}" type="presParOf" srcId="{C31F422D-BBE6-4848-98FC-F954E03E87BE}" destId="{B63EF259-149B-4DBD-B352-F1595B4FB86A}" srcOrd="3" destOrd="0" presId="urn:microsoft.com/office/officeart/2018/2/layout/IconCircleList"/>
    <dgm:cxn modelId="{88FE0A97-33BF-499B-8DA4-E113B788DC60}" type="presParOf" srcId="{92FB0285-BFE5-4B60-BA6C-C6318AB72037}" destId="{4DC6EB30-415A-46EC-82DC-5782CC98AA02}" srcOrd="7" destOrd="0" presId="urn:microsoft.com/office/officeart/2018/2/layout/IconCircleList"/>
    <dgm:cxn modelId="{C9B9B3A8-AB20-46BC-8F4D-CEA136BC1A24}" type="presParOf" srcId="{92FB0285-BFE5-4B60-BA6C-C6318AB72037}" destId="{D744D44C-4912-4478-98E3-FC86F4C217FB}" srcOrd="8" destOrd="0" presId="urn:microsoft.com/office/officeart/2018/2/layout/IconCircleList"/>
    <dgm:cxn modelId="{45DC45FB-EA9F-47CA-92D1-CEE5298083B4}" type="presParOf" srcId="{D744D44C-4912-4478-98E3-FC86F4C217FB}" destId="{2E1C7A2B-2DF6-47E6-9429-042359ECD62F}" srcOrd="0" destOrd="0" presId="urn:microsoft.com/office/officeart/2018/2/layout/IconCircleList"/>
    <dgm:cxn modelId="{0A0C1F7F-5683-4E65-B0B1-09E07B12BAD2}" type="presParOf" srcId="{D744D44C-4912-4478-98E3-FC86F4C217FB}" destId="{6E4B8152-316C-4758-8EB4-AE2B57FFC3E7}" srcOrd="1" destOrd="0" presId="urn:microsoft.com/office/officeart/2018/2/layout/IconCircleList"/>
    <dgm:cxn modelId="{AF5887E3-A5D7-491E-A1AD-F6242F4CD55E}" type="presParOf" srcId="{D744D44C-4912-4478-98E3-FC86F4C217FB}" destId="{218AA567-EF2E-493D-8A5B-1E03B7762B51}" srcOrd="2" destOrd="0" presId="urn:microsoft.com/office/officeart/2018/2/layout/IconCircleList"/>
    <dgm:cxn modelId="{485960CB-BBFC-4718-A526-C170B6D6087C}" type="presParOf" srcId="{D744D44C-4912-4478-98E3-FC86F4C217FB}" destId="{86EC5696-A1F6-4BCF-8259-D07642B479D2}" srcOrd="3" destOrd="0" presId="urn:microsoft.com/office/officeart/2018/2/layout/IconCircleList"/>
    <dgm:cxn modelId="{21EC49A5-3DA4-4596-931F-0EFB75EE735D}" type="presParOf" srcId="{92FB0285-BFE5-4B60-BA6C-C6318AB72037}" destId="{F698FDFA-BCB4-478C-9457-BF2083FA4AF4}" srcOrd="9" destOrd="0" presId="urn:microsoft.com/office/officeart/2018/2/layout/IconCircleList"/>
    <dgm:cxn modelId="{18148B05-00AA-43D8-B041-B6F098A852DB}" type="presParOf" srcId="{92FB0285-BFE5-4B60-BA6C-C6318AB72037}" destId="{ADB4053F-F910-42A1-91B2-5BF1A34348FF}" srcOrd="10" destOrd="0" presId="urn:microsoft.com/office/officeart/2018/2/layout/IconCircleList"/>
    <dgm:cxn modelId="{734B5AA1-5382-4BFF-B9BC-A9BFE7C31698}" type="presParOf" srcId="{ADB4053F-F910-42A1-91B2-5BF1A34348FF}" destId="{5AF862EC-0D64-4D5A-8DB2-4C25F27CB255}" srcOrd="0" destOrd="0" presId="urn:microsoft.com/office/officeart/2018/2/layout/IconCircleList"/>
    <dgm:cxn modelId="{E1D6B732-34D7-433C-B764-9D56C843FAC0}" type="presParOf" srcId="{ADB4053F-F910-42A1-91B2-5BF1A34348FF}" destId="{49971EC9-7F11-4A24-945C-2475A99BAE7D}" srcOrd="1" destOrd="0" presId="urn:microsoft.com/office/officeart/2018/2/layout/IconCircleList"/>
    <dgm:cxn modelId="{5EB39485-FE9B-433B-B513-8CE70226D5A6}" type="presParOf" srcId="{ADB4053F-F910-42A1-91B2-5BF1A34348FF}" destId="{214E638D-893A-47B5-B840-D76D69822C07}" srcOrd="2" destOrd="0" presId="urn:microsoft.com/office/officeart/2018/2/layout/IconCircleList"/>
    <dgm:cxn modelId="{ECA79403-5F1B-4387-AB89-36F246384CFF}" type="presParOf" srcId="{ADB4053F-F910-42A1-91B2-5BF1A34348FF}" destId="{8A381E8D-2E0B-4EB0-A91D-FD51A38A85DD}" srcOrd="3" destOrd="0" presId="urn:microsoft.com/office/officeart/2018/2/layout/IconCircleList"/>
    <dgm:cxn modelId="{B9607150-6802-4EDC-A37A-BA1E25B703FC}" type="presParOf" srcId="{92FB0285-BFE5-4B60-BA6C-C6318AB72037}" destId="{774D546C-2A3E-412C-A156-F132A8579A0D}" srcOrd="11" destOrd="0" presId="urn:microsoft.com/office/officeart/2018/2/layout/IconCircleList"/>
    <dgm:cxn modelId="{5F5CC9A6-2854-4665-94C1-C0C756B7F601}" type="presParOf" srcId="{92FB0285-BFE5-4B60-BA6C-C6318AB72037}" destId="{5F74CDF7-6590-451C-AC0F-47FA514B1DDD}" srcOrd="12" destOrd="0" presId="urn:microsoft.com/office/officeart/2018/2/layout/IconCircleList"/>
    <dgm:cxn modelId="{3B7CF3F4-F03D-466B-92F8-81DB83B44087}" type="presParOf" srcId="{5F74CDF7-6590-451C-AC0F-47FA514B1DDD}" destId="{E8BE832F-0C39-4C5C-9C01-8496C8097B5B}" srcOrd="0" destOrd="0" presId="urn:microsoft.com/office/officeart/2018/2/layout/IconCircleList"/>
    <dgm:cxn modelId="{BC181870-0869-4857-B974-93FA729BCE9A}" type="presParOf" srcId="{5F74CDF7-6590-451C-AC0F-47FA514B1DDD}" destId="{1437129A-5FB9-45C5-8A99-F90C049EE411}" srcOrd="1" destOrd="0" presId="urn:microsoft.com/office/officeart/2018/2/layout/IconCircleList"/>
    <dgm:cxn modelId="{9022148A-AA85-40B7-9FD9-F48EA08770C4}" type="presParOf" srcId="{5F74CDF7-6590-451C-AC0F-47FA514B1DDD}" destId="{A746441A-CE98-41B9-B263-B98720D8FF42}" srcOrd="2" destOrd="0" presId="urn:microsoft.com/office/officeart/2018/2/layout/IconCircleList"/>
    <dgm:cxn modelId="{7294CB2B-1305-4F06-B2A0-A81AAC121F3C}" type="presParOf" srcId="{5F74CDF7-6590-451C-AC0F-47FA514B1DDD}" destId="{69FB3B15-518F-43B7-8FAE-B3284C8DC066}" srcOrd="3" destOrd="0" presId="urn:microsoft.com/office/officeart/2018/2/layout/IconCircleList"/>
    <dgm:cxn modelId="{ED4EF5F8-71CE-4970-B03A-0D327C8C550A}" type="presParOf" srcId="{92FB0285-BFE5-4B60-BA6C-C6318AB72037}" destId="{0B3D93A0-2361-4A3B-BCC2-FB86BD976309}" srcOrd="13" destOrd="0" presId="urn:microsoft.com/office/officeart/2018/2/layout/IconCircleList"/>
    <dgm:cxn modelId="{1EE10EC0-72F8-4A30-AD06-C52555D1E9D4}" type="presParOf" srcId="{92FB0285-BFE5-4B60-BA6C-C6318AB72037}" destId="{8BD2511B-0B44-4BF3-8163-4B5EC84F0856}" srcOrd="14" destOrd="0" presId="urn:microsoft.com/office/officeart/2018/2/layout/IconCircleList"/>
    <dgm:cxn modelId="{C842A732-4163-47ED-8C0D-AAEA3EF88CEE}" type="presParOf" srcId="{8BD2511B-0B44-4BF3-8163-4B5EC84F0856}" destId="{034416E8-FBAD-43D3-9456-5D936234CFB2}" srcOrd="0" destOrd="0" presId="urn:microsoft.com/office/officeart/2018/2/layout/IconCircleList"/>
    <dgm:cxn modelId="{4B84B6F8-7602-4DE8-A3D8-7EEAE72DF812}" type="presParOf" srcId="{8BD2511B-0B44-4BF3-8163-4B5EC84F0856}" destId="{B020710F-74B6-4DC1-9D34-2FEEB6E64B58}" srcOrd="1" destOrd="0" presId="urn:microsoft.com/office/officeart/2018/2/layout/IconCircleList"/>
    <dgm:cxn modelId="{BFD8005F-198D-4BFF-A61E-A97300ECE1E2}" type="presParOf" srcId="{8BD2511B-0B44-4BF3-8163-4B5EC84F0856}" destId="{76990045-B1C6-4528-9D38-823246C54156}" srcOrd="2" destOrd="0" presId="urn:microsoft.com/office/officeart/2018/2/layout/IconCircleList"/>
    <dgm:cxn modelId="{A014A598-AC43-43F5-91A4-18F2C1A52CC1}" type="presParOf" srcId="{8BD2511B-0B44-4BF3-8163-4B5EC84F0856}" destId="{8DD5E886-18C6-461C-A410-C9517D0EA6B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26CFD-C0EF-4633-A0C7-FB7A86CE7EF9}">
      <dsp:nvSpPr>
        <dsp:cNvPr id="0" name=""/>
        <dsp:cNvSpPr/>
      </dsp:nvSpPr>
      <dsp:spPr>
        <a:xfrm>
          <a:off x="0" y="4627"/>
          <a:ext cx="7027862" cy="985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3343BD-1FFB-4A8C-BC47-C56F1834640F}">
      <dsp:nvSpPr>
        <dsp:cNvPr id="0" name=""/>
        <dsp:cNvSpPr/>
      </dsp:nvSpPr>
      <dsp:spPr>
        <a:xfrm>
          <a:off x="298157" y="226397"/>
          <a:ext cx="542105" cy="5421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869EC95-3478-4E84-A6E7-BEC7FCAA14D9}">
      <dsp:nvSpPr>
        <dsp:cNvPr id="0" name=""/>
        <dsp:cNvSpPr/>
      </dsp:nvSpPr>
      <dsp:spPr>
        <a:xfrm>
          <a:off x="1138420" y="4627"/>
          <a:ext cx="5889441" cy="98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844550">
            <a:lnSpc>
              <a:spcPct val="100000"/>
            </a:lnSpc>
            <a:spcBef>
              <a:spcPct val="0"/>
            </a:spcBef>
            <a:spcAft>
              <a:spcPct val="35000"/>
            </a:spcAft>
            <a:buNone/>
          </a:pPr>
          <a:r>
            <a:rPr lang="en-US" sz="1900" b="0" i="0" kern="1200"/>
            <a:t>Documentation requests</a:t>
          </a:r>
          <a:endParaRPr lang="en-US" sz="1900" kern="1200"/>
        </a:p>
      </dsp:txBody>
      <dsp:txXfrm>
        <a:off x="1138420" y="4627"/>
        <a:ext cx="5889441" cy="985645"/>
      </dsp:txXfrm>
    </dsp:sp>
    <dsp:sp modelId="{36662711-748E-40E6-B151-953DE658C381}">
      <dsp:nvSpPr>
        <dsp:cNvPr id="0" name=""/>
        <dsp:cNvSpPr/>
      </dsp:nvSpPr>
      <dsp:spPr>
        <a:xfrm>
          <a:off x="0" y="1236684"/>
          <a:ext cx="7027862" cy="985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DB34E6-B2B2-4925-A63A-C51060622CAE}">
      <dsp:nvSpPr>
        <dsp:cNvPr id="0" name=""/>
        <dsp:cNvSpPr/>
      </dsp:nvSpPr>
      <dsp:spPr>
        <a:xfrm>
          <a:off x="298157" y="1458454"/>
          <a:ext cx="542105" cy="5421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2F5C55-164A-45ED-85EF-C042EF94016C}">
      <dsp:nvSpPr>
        <dsp:cNvPr id="0" name=""/>
        <dsp:cNvSpPr/>
      </dsp:nvSpPr>
      <dsp:spPr>
        <a:xfrm>
          <a:off x="1138420" y="1236684"/>
          <a:ext cx="5889441" cy="98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844550">
            <a:lnSpc>
              <a:spcPct val="100000"/>
            </a:lnSpc>
            <a:spcBef>
              <a:spcPct val="0"/>
            </a:spcBef>
            <a:spcAft>
              <a:spcPct val="35000"/>
            </a:spcAft>
            <a:buNone/>
          </a:pPr>
          <a:r>
            <a:rPr lang="en-US" sz="1900" b="0" i="0" kern="1200"/>
            <a:t>Staff surveys</a:t>
          </a:r>
          <a:endParaRPr lang="en-US" sz="1900" kern="1200"/>
        </a:p>
      </dsp:txBody>
      <dsp:txXfrm>
        <a:off x="1138420" y="1236684"/>
        <a:ext cx="5889441" cy="985645"/>
      </dsp:txXfrm>
    </dsp:sp>
    <dsp:sp modelId="{A283AA3F-9DF6-4342-82A1-620C65CD5A34}">
      <dsp:nvSpPr>
        <dsp:cNvPr id="0" name=""/>
        <dsp:cNvSpPr/>
      </dsp:nvSpPr>
      <dsp:spPr>
        <a:xfrm>
          <a:off x="0" y="2468741"/>
          <a:ext cx="7027862" cy="985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E04A86-CDB5-4AD8-B8D3-B3F389C371B5}">
      <dsp:nvSpPr>
        <dsp:cNvPr id="0" name=""/>
        <dsp:cNvSpPr/>
      </dsp:nvSpPr>
      <dsp:spPr>
        <a:xfrm>
          <a:off x="298157" y="2690511"/>
          <a:ext cx="542105" cy="5421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37B5FBF-E8D8-4083-BB57-A1BEF4353673}">
      <dsp:nvSpPr>
        <dsp:cNvPr id="0" name=""/>
        <dsp:cNvSpPr/>
      </dsp:nvSpPr>
      <dsp:spPr>
        <a:xfrm>
          <a:off x="1138420" y="2468741"/>
          <a:ext cx="5889441" cy="98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844550">
            <a:lnSpc>
              <a:spcPct val="100000"/>
            </a:lnSpc>
            <a:spcBef>
              <a:spcPct val="0"/>
            </a:spcBef>
            <a:spcAft>
              <a:spcPct val="35000"/>
            </a:spcAft>
            <a:buNone/>
          </a:pPr>
          <a:r>
            <a:rPr lang="en-US" sz="1900" b="0" i="0" kern="1200"/>
            <a:t>Financial reports</a:t>
          </a:r>
          <a:endParaRPr lang="en-US" sz="1900" kern="1200"/>
        </a:p>
      </dsp:txBody>
      <dsp:txXfrm>
        <a:off x="1138420" y="2468741"/>
        <a:ext cx="5889441" cy="985645"/>
      </dsp:txXfrm>
    </dsp:sp>
    <dsp:sp modelId="{EEC3B685-5812-4453-8D87-8F0D5AB54610}">
      <dsp:nvSpPr>
        <dsp:cNvPr id="0" name=""/>
        <dsp:cNvSpPr/>
      </dsp:nvSpPr>
      <dsp:spPr>
        <a:xfrm>
          <a:off x="0" y="3700798"/>
          <a:ext cx="7027862" cy="985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803A75-3D77-44D1-B68B-4B3085D99558}">
      <dsp:nvSpPr>
        <dsp:cNvPr id="0" name=""/>
        <dsp:cNvSpPr/>
      </dsp:nvSpPr>
      <dsp:spPr>
        <a:xfrm>
          <a:off x="298157" y="3922569"/>
          <a:ext cx="542105" cy="54210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0E52140-D975-4D17-8B06-B13939BFB3BA}">
      <dsp:nvSpPr>
        <dsp:cNvPr id="0" name=""/>
        <dsp:cNvSpPr/>
      </dsp:nvSpPr>
      <dsp:spPr>
        <a:xfrm>
          <a:off x="1138420" y="3700798"/>
          <a:ext cx="3162537" cy="98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844550">
            <a:lnSpc>
              <a:spcPct val="100000"/>
            </a:lnSpc>
            <a:spcBef>
              <a:spcPct val="0"/>
            </a:spcBef>
            <a:spcAft>
              <a:spcPct val="35000"/>
            </a:spcAft>
            <a:buNone/>
          </a:pPr>
          <a:r>
            <a:rPr lang="en-US" sz="1900" b="0" i="0" kern="1200"/>
            <a:t>On-site, in-person interviews with teams covering:</a:t>
          </a:r>
          <a:endParaRPr lang="en-US" sz="1900" kern="1200"/>
        </a:p>
      </dsp:txBody>
      <dsp:txXfrm>
        <a:off x="1138420" y="3700798"/>
        <a:ext cx="3162537" cy="985645"/>
      </dsp:txXfrm>
    </dsp:sp>
    <dsp:sp modelId="{42A8E684-6EC4-4E7C-AD3D-30517F2B11EF}">
      <dsp:nvSpPr>
        <dsp:cNvPr id="0" name=""/>
        <dsp:cNvSpPr/>
      </dsp:nvSpPr>
      <dsp:spPr>
        <a:xfrm>
          <a:off x="4300958" y="3700798"/>
          <a:ext cx="2726903" cy="98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488950">
            <a:lnSpc>
              <a:spcPct val="100000"/>
            </a:lnSpc>
            <a:spcBef>
              <a:spcPct val="0"/>
            </a:spcBef>
            <a:spcAft>
              <a:spcPct val="35000"/>
            </a:spcAft>
            <a:buNone/>
          </a:pPr>
          <a:r>
            <a:rPr lang="en-US" sz="1100" kern="1200"/>
            <a:t>Outreach &amp; engagement | Post-enrollment activities | Processes &amp; procedures | Community resource lists | Training &amp; education |Management activities</a:t>
          </a:r>
        </a:p>
      </dsp:txBody>
      <dsp:txXfrm>
        <a:off x="4300958" y="3700798"/>
        <a:ext cx="2726903" cy="985645"/>
      </dsp:txXfrm>
    </dsp:sp>
    <dsp:sp modelId="{AB562C70-5E0A-4403-BE97-19DCB86A5FE2}">
      <dsp:nvSpPr>
        <dsp:cNvPr id="0" name=""/>
        <dsp:cNvSpPr/>
      </dsp:nvSpPr>
      <dsp:spPr>
        <a:xfrm>
          <a:off x="0" y="4932855"/>
          <a:ext cx="7027862" cy="98564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1A6FB2-50E1-439D-900B-4E3A69040139}">
      <dsp:nvSpPr>
        <dsp:cNvPr id="0" name=""/>
        <dsp:cNvSpPr/>
      </dsp:nvSpPr>
      <dsp:spPr>
        <a:xfrm>
          <a:off x="298157" y="5154626"/>
          <a:ext cx="542105" cy="54210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2DC0F5-6077-4FE7-95D1-F0BD71FBDE2D}">
      <dsp:nvSpPr>
        <dsp:cNvPr id="0" name=""/>
        <dsp:cNvSpPr/>
      </dsp:nvSpPr>
      <dsp:spPr>
        <a:xfrm>
          <a:off x="1138420" y="4932855"/>
          <a:ext cx="5889441" cy="9856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314" tIns="104314" rIns="104314" bIns="104314" numCol="1" spcCol="1270" anchor="ctr" anchorCtr="0">
          <a:noAutofit/>
        </a:bodyPr>
        <a:lstStyle/>
        <a:p>
          <a:pPr marL="0" lvl="0" indent="0" algn="l" defTabSz="844550">
            <a:lnSpc>
              <a:spcPct val="100000"/>
            </a:lnSpc>
            <a:spcBef>
              <a:spcPct val="0"/>
            </a:spcBef>
            <a:spcAft>
              <a:spcPct val="35000"/>
            </a:spcAft>
            <a:buNone/>
          </a:pPr>
          <a:r>
            <a:rPr lang="en-US" sz="1900" kern="1200"/>
            <a:t>Review of data /metrics</a:t>
          </a:r>
        </a:p>
      </dsp:txBody>
      <dsp:txXfrm>
        <a:off x="1138420" y="4932855"/>
        <a:ext cx="5889441" cy="9856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B76F2-2D03-4891-9C9D-2FE6394AC0D1}">
      <dsp:nvSpPr>
        <dsp:cNvPr id="0" name=""/>
        <dsp:cNvSpPr/>
      </dsp:nvSpPr>
      <dsp:spPr>
        <a:xfrm>
          <a:off x="696000" y="728155"/>
          <a:ext cx="1990125" cy="19901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6A9510B-0528-4202-827F-50E91C8ACCD8}">
      <dsp:nvSpPr>
        <dsp:cNvPr id="0" name=""/>
        <dsp:cNvSpPr/>
      </dsp:nvSpPr>
      <dsp:spPr>
        <a:xfrm>
          <a:off x="1120125" y="1152280"/>
          <a:ext cx="1141875" cy="114187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B7562C-9246-41DC-B77B-3BD0CC760DB6}">
      <dsp:nvSpPr>
        <dsp:cNvPr id="0" name=""/>
        <dsp:cNvSpPr/>
      </dsp:nvSpPr>
      <dsp:spPr>
        <a:xfrm>
          <a:off x="59812" y="3338156"/>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7 health-related institutions have at least 51% of physicians from vetted statewide list enrolled</a:t>
          </a:r>
        </a:p>
      </dsp:txBody>
      <dsp:txXfrm>
        <a:off x="59812" y="3338156"/>
        <a:ext cx="3262500" cy="720000"/>
      </dsp:txXfrm>
    </dsp:sp>
    <dsp:sp modelId="{E5BD7A84-6D7F-4845-A42D-A5BA201BBF35}">
      <dsp:nvSpPr>
        <dsp:cNvPr id="0" name=""/>
        <dsp:cNvSpPr/>
      </dsp:nvSpPr>
      <dsp:spPr>
        <a:xfrm>
          <a:off x="4529437" y="728155"/>
          <a:ext cx="1990125" cy="19901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2B77BB-CF85-4A8C-8C35-C5D6DED183DD}">
      <dsp:nvSpPr>
        <dsp:cNvPr id="0" name=""/>
        <dsp:cNvSpPr/>
      </dsp:nvSpPr>
      <dsp:spPr>
        <a:xfrm>
          <a:off x="4953562" y="1152280"/>
          <a:ext cx="1141875" cy="1141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F3D29D-9E57-40C3-91B2-1CABFED4C7C2}">
      <dsp:nvSpPr>
        <dsp:cNvPr id="0" name=""/>
        <dsp:cNvSpPr/>
      </dsp:nvSpPr>
      <dsp:spPr>
        <a:xfrm>
          <a:off x="3893250" y="3338156"/>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a:t>4 health-related institutions have at least 51% of primary care physicians who have used the service using the service more than once</a:t>
          </a:r>
        </a:p>
      </dsp:txBody>
      <dsp:txXfrm>
        <a:off x="3893250" y="3338156"/>
        <a:ext cx="3262500" cy="720000"/>
      </dsp:txXfrm>
    </dsp:sp>
    <dsp:sp modelId="{B4B1F4A5-B19B-436A-A15D-90D00C4E7CFA}">
      <dsp:nvSpPr>
        <dsp:cNvPr id="0" name=""/>
        <dsp:cNvSpPr/>
      </dsp:nvSpPr>
      <dsp:spPr>
        <a:xfrm>
          <a:off x="8362875" y="728155"/>
          <a:ext cx="1990125" cy="1990125"/>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77674E-35B0-42BF-A9AF-041FE238E44A}">
      <dsp:nvSpPr>
        <dsp:cNvPr id="0" name=""/>
        <dsp:cNvSpPr/>
      </dsp:nvSpPr>
      <dsp:spPr>
        <a:xfrm>
          <a:off x="8787000" y="1152280"/>
          <a:ext cx="1141875" cy="114187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5A0865-74F9-4E9B-A968-FA5761679F7E}">
      <dsp:nvSpPr>
        <dsp:cNvPr id="0" name=""/>
        <dsp:cNvSpPr/>
      </dsp:nvSpPr>
      <dsp:spPr>
        <a:xfrm>
          <a:off x="7726687" y="3338156"/>
          <a:ext cx="32625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 all of the health-related institution's 6-month call volumes have a positive trend</a:t>
          </a:r>
        </a:p>
      </dsp:txBody>
      <dsp:txXfrm>
        <a:off x="7726687" y="3338156"/>
        <a:ext cx="32625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18E05C-3AAA-4EDF-AC41-58406824BEB8}">
      <dsp:nvSpPr>
        <dsp:cNvPr id="0" name=""/>
        <dsp:cNvSpPr/>
      </dsp:nvSpPr>
      <dsp:spPr>
        <a:xfrm>
          <a:off x="689814" y="91833"/>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5A0C09-3720-420D-B94D-5AD030B37E36}">
      <dsp:nvSpPr>
        <dsp:cNvPr id="0" name=""/>
        <dsp:cNvSpPr/>
      </dsp:nvSpPr>
      <dsp:spPr>
        <a:xfrm>
          <a:off x="865816" y="267835"/>
          <a:ext cx="486100" cy="4861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4C5A5C-B1D0-4157-A914-C6DE6E74DD35}">
      <dsp:nvSpPr>
        <dsp:cNvPr id="0" name=""/>
        <dsp:cNvSpPr/>
      </dsp:nvSpPr>
      <dsp:spPr>
        <a:xfrm>
          <a:off x="1707511" y="91833"/>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Standardizing communication materials and newsletters</a:t>
          </a:r>
        </a:p>
      </dsp:txBody>
      <dsp:txXfrm>
        <a:off x="1707511" y="91833"/>
        <a:ext cx="1975529" cy="838103"/>
      </dsp:txXfrm>
    </dsp:sp>
    <dsp:sp modelId="{F2AAE3F1-700E-4E39-8C91-3B5A98DBD0AE}">
      <dsp:nvSpPr>
        <dsp:cNvPr id="0" name=""/>
        <dsp:cNvSpPr/>
      </dsp:nvSpPr>
      <dsp:spPr>
        <a:xfrm>
          <a:off x="4027262" y="91833"/>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0E09D7E-4F15-449F-A9E6-3B5BC4919B7A}">
      <dsp:nvSpPr>
        <dsp:cNvPr id="0" name=""/>
        <dsp:cNvSpPr/>
      </dsp:nvSpPr>
      <dsp:spPr>
        <a:xfrm>
          <a:off x="4203263" y="267835"/>
          <a:ext cx="486100" cy="4861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82BC4C-1BC1-4A3C-BDFC-6CA8C7C1C8B9}">
      <dsp:nvSpPr>
        <dsp:cNvPr id="0" name=""/>
        <dsp:cNvSpPr/>
      </dsp:nvSpPr>
      <dsp:spPr>
        <a:xfrm>
          <a:off x="5044959" y="91833"/>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Website development to showcase range of educational materials and videos developed by HRIs</a:t>
          </a:r>
        </a:p>
      </dsp:txBody>
      <dsp:txXfrm>
        <a:off x="5044959" y="91833"/>
        <a:ext cx="1975529" cy="838103"/>
      </dsp:txXfrm>
    </dsp:sp>
    <dsp:sp modelId="{517299B5-C69E-429C-9863-79D87E70AFDE}">
      <dsp:nvSpPr>
        <dsp:cNvPr id="0" name=""/>
        <dsp:cNvSpPr/>
      </dsp:nvSpPr>
      <dsp:spPr>
        <a:xfrm>
          <a:off x="7364709" y="91833"/>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0546DB-2BE7-41F5-BB7E-5F040B1BC903}">
      <dsp:nvSpPr>
        <dsp:cNvPr id="0" name=""/>
        <dsp:cNvSpPr/>
      </dsp:nvSpPr>
      <dsp:spPr>
        <a:xfrm>
          <a:off x="7540711" y="267835"/>
          <a:ext cx="486100" cy="4861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8B6039-F186-4EED-9B20-5DDCA3AC1C0E}">
      <dsp:nvSpPr>
        <dsp:cNvPr id="0" name=""/>
        <dsp:cNvSpPr/>
      </dsp:nvSpPr>
      <dsp:spPr>
        <a:xfrm>
          <a:off x="8382406" y="91833"/>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Some standardization around training / onboarding materials</a:t>
          </a:r>
        </a:p>
      </dsp:txBody>
      <dsp:txXfrm>
        <a:off x="8382406" y="91833"/>
        <a:ext cx="1975529" cy="838103"/>
      </dsp:txXfrm>
    </dsp:sp>
    <dsp:sp modelId="{DFE7AD17-3C08-4E22-AFF6-2A1CEA349BD2}">
      <dsp:nvSpPr>
        <dsp:cNvPr id="0" name=""/>
        <dsp:cNvSpPr/>
      </dsp:nvSpPr>
      <dsp:spPr>
        <a:xfrm>
          <a:off x="689814" y="1624871"/>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5884B8-77FA-4105-B84D-11DD8CF26052}">
      <dsp:nvSpPr>
        <dsp:cNvPr id="0" name=""/>
        <dsp:cNvSpPr/>
      </dsp:nvSpPr>
      <dsp:spPr>
        <a:xfrm>
          <a:off x="865816" y="1800872"/>
          <a:ext cx="486100" cy="4861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63EF259-149B-4DBD-B352-F1595B4FB86A}">
      <dsp:nvSpPr>
        <dsp:cNvPr id="0" name=""/>
        <dsp:cNvSpPr/>
      </dsp:nvSpPr>
      <dsp:spPr>
        <a:xfrm>
          <a:off x="1707511" y="1624871"/>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Performance management &amp; goal setting</a:t>
          </a:r>
        </a:p>
      </dsp:txBody>
      <dsp:txXfrm>
        <a:off x="1707511" y="1624871"/>
        <a:ext cx="1975529" cy="838103"/>
      </dsp:txXfrm>
    </dsp:sp>
    <dsp:sp modelId="{2E1C7A2B-2DF6-47E6-9429-042359ECD62F}">
      <dsp:nvSpPr>
        <dsp:cNvPr id="0" name=""/>
        <dsp:cNvSpPr/>
      </dsp:nvSpPr>
      <dsp:spPr>
        <a:xfrm>
          <a:off x="4027262" y="1624871"/>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4B8152-316C-4758-8EB4-AE2B57FFC3E7}">
      <dsp:nvSpPr>
        <dsp:cNvPr id="0" name=""/>
        <dsp:cNvSpPr/>
      </dsp:nvSpPr>
      <dsp:spPr>
        <a:xfrm>
          <a:off x="4203263" y="1800872"/>
          <a:ext cx="486100" cy="4861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EC5696-A1F6-4BCF-8259-D07642B479D2}">
      <dsp:nvSpPr>
        <dsp:cNvPr id="0" name=""/>
        <dsp:cNvSpPr/>
      </dsp:nvSpPr>
      <dsp:spPr>
        <a:xfrm>
          <a:off x="5044959" y="1624871"/>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Physician target lists</a:t>
          </a:r>
        </a:p>
      </dsp:txBody>
      <dsp:txXfrm>
        <a:off x="5044959" y="1624871"/>
        <a:ext cx="1975529" cy="838103"/>
      </dsp:txXfrm>
    </dsp:sp>
    <dsp:sp modelId="{5AF862EC-0D64-4D5A-8DB2-4C25F27CB255}">
      <dsp:nvSpPr>
        <dsp:cNvPr id="0" name=""/>
        <dsp:cNvSpPr/>
      </dsp:nvSpPr>
      <dsp:spPr>
        <a:xfrm>
          <a:off x="7364709" y="1624871"/>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9971EC9-7F11-4A24-945C-2475A99BAE7D}">
      <dsp:nvSpPr>
        <dsp:cNvPr id="0" name=""/>
        <dsp:cNvSpPr/>
      </dsp:nvSpPr>
      <dsp:spPr>
        <a:xfrm>
          <a:off x="7540711" y="1800872"/>
          <a:ext cx="486100" cy="486100"/>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381E8D-2E0B-4EB0-A91D-FD51A38A85DD}">
      <dsp:nvSpPr>
        <dsp:cNvPr id="0" name=""/>
        <dsp:cNvSpPr/>
      </dsp:nvSpPr>
      <dsp:spPr>
        <a:xfrm>
          <a:off x="8382406" y="1624871"/>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a:t>Improved use of data for management &amp; operations</a:t>
          </a:r>
        </a:p>
      </dsp:txBody>
      <dsp:txXfrm>
        <a:off x="8382406" y="1624871"/>
        <a:ext cx="1975529" cy="838103"/>
      </dsp:txXfrm>
    </dsp:sp>
    <dsp:sp modelId="{E8BE832F-0C39-4C5C-9C01-8496C8097B5B}">
      <dsp:nvSpPr>
        <dsp:cNvPr id="0" name=""/>
        <dsp:cNvSpPr/>
      </dsp:nvSpPr>
      <dsp:spPr>
        <a:xfrm>
          <a:off x="689814" y="3157908"/>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37129A-5FB9-45C5-8A99-F90C049EE411}">
      <dsp:nvSpPr>
        <dsp:cNvPr id="0" name=""/>
        <dsp:cNvSpPr/>
      </dsp:nvSpPr>
      <dsp:spPr>
        <a:xfrm>
          <a:off x="865816" y="3333910"/>
          <a:ext cx="486100" cy="486100"/>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9FB3B15-518F-43B7-8FAE-B3284C8DC066}">
      <dsp:nvSpPr>
        <dsp:cNvPr id="0" name=""/>
        <dsp:cNvSpPr/>
      </dsp:nvSpPr>
      <dsp:spPr>
        <a:xfrm>
          <a:off x="1707511" y="3157908"/>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Internal communication</a:t>
          </a:r>
        </a:p>
      </dsp:txBody>
      <dsp:txXfrm>
        <a:off x="1707511" y="3157908"/>
        <a:ext cx="1975529" cy="838103"/>
      </dsp:txXfrm>
    </dsp:sp>
    <dsp:sp modelId="{034416E8-FBAD-43D3-9456-5D936234CFB2}">
      <dsp:nvSpPr>
        <dsp:cNvPr id="0" name=""/>
        <dsp:cNvSpPr/>
      </dsp:nvSpPr>
      <dsp:spPr>
        <a:xfrm>
          <a:off x="4027262" y="3157908"/>
          <a:ext cx="838103" cy="838103"/>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20710F-74B6-4DC1-9D34-2FEEB6E64B58}">
      <dsp:nvSpPr>
        <dsp:cNvPr id="0" name=""/>
        <dsp:cNvSpPr/>
      </dsp:nvSpPr>
      <dsp:spPr>
        <a:xfrm>
          <a:off x="4203263" y="3333910"/>
          <a:ext cx="486100" cy="486100"/>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D5E886-18C6-461C-A410-C9517D0EA6BC}">
      <dsp:nvSpPr>
        <dsp:cNvPr id="0" name=""/>
        <dsp:cNvSpPr/>
      </dsp:nvSpPr>
      <dsp:spPr>
        <a:xfrm>
          <a:off x="5044959" y="3157908"/>
          <a:ext cx="1975529" cy="8381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100000"/>
            </a:lnSpc>
            <a:spcBef>
              <a:spcPct val="0"/>
            </a:spcBef>
            <a:spcAft>
              <a:spcPct val="35000"/>
            </a:spcAft>
            <a:buNone/>
          </a:pPr>
          <a:r>
            <a:rPr lang="en-US" sz="1300" kern="1200" dirty="0"/>
            <a:t>Technology enhancements to improve efficiency</a:t>
          </a:r>
        </a:p>
      </dsp:txBody>
      <dsp:txXfrm>
        <a:off x="5044959" y="3157908"/>
        <a:ext cx="1975529" cy="83810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45F49D-B33F-E046-A1CA-7A3472AE117F}" type="datetimeFigureOut">
              <a:rPr lang="en-US" smtClean="0"/>
              <a:t>2/3/2023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DF1F8-2AA6-5148-ACAA-D0FE1D9BFB29}" type="slidenum">
              <a:rPr lang="en-US" smtClean="0"/>
              <a:t>‹#›</a:t>
            </a:fld>
            <a:endParaRPr lang="en-US"/>
          </a:p>
        </p:txBody>
      </p:sp>
    </p:spTree>
    <p:extLst>
      <p:ext uri="{BB962C8B-B14F-4D97-AF65-F5344CB8AC3E}">
        <p14:creationId xmlns:p14="http://schemas.microsoft.com/office/powerpoint/2010/main" val="3050663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3</a:t>
            </a:fld>
            <a:endParaRPr lang="en-US"/>
          </a:p>
        </p:txBody>
      </p:sp>
    </p:spTree>
    <p:extLst>
      <p:ext uri="{BB962C8B-B14F-4D97-AF65-F5344CB8AC3E}">
        <p14:creationId xmlns:p14="http://schemas.microsoft.com/office/powerpoint/2010/main" val="2249303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TTUHSC EP:  orient all new pediatric and family medicine residents to CPAN and are regularly scheduled throughout the academic year to teach psychiatry specific topics.</a:t>
            </a:r>
          </a:p>
        </p:txBody>
      </p:sp>
      <p:sp>
        <p:nvSpPr>
          <p:cNvPr id="4" name="Slide Number Placeholder 3"/>
          <p:cNvSpPr>
            <a:spLocks noGrp="1"/>
          </p:cNvSpPr>
          <p:nvPr>
            <p:ph type="sldNum" sz="quarter" idx="5"/>
          </p:nvPr>
        </p:nvSpPr>
        <p:spPr/>
        <p:txBody>
          <a:bodyPr/>
          <a:lstStyle/>
          <a:p>
            <a:fld id="{69BDF1F8-2AA6-5148-ACAA-D0FE1D9BFB29}" type="slidenum">
              <a:rPr lang="en-US" smtClean="0"/>
              <a:t>5</a:t>
            </a:fld>
            <a:endParaRPr lang="en-US"/>
          </a:p>
        </p:txBody>
      </p:sp>
    </p:spTree>
    <p:extLst>
      <p:ext uri="{BB962C8B-B14F-4D97-AF65-F5344CB8AC3E}">
        <p14:creationId xmlns:p14="http://schemas.microsoft.com/office/powerpoint/2010/main" val="713155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 target list physicians was provided to all teams – a significant amount of work went into cleaning up these lists and not all HRIs handled the process in the same way</a:t>
            </a:r>
          </a:p>
          <a:p>
            <a:pPr marL="171450" indent="-171450">
              <a:buFontTx/>
              <a:buChar char="-"/>
            </a:pPr>
            <a:r>
              <a:rPr lang="en-US" dirty="0"/>
              <a:t>- Getting past Gatekeeper: in person clinic sit ins, adding labels with physicians name on them when dropping off materials, lunch &amp; learn </a:t>
            </a:r>
            <a:br>
              <a:rPr lang="en-US" dirty="0"/>
            </a:br>
            <a:r>
              <a:rPr lang="en-US" dirty="0"/>
              <a:t>(CME offerings to clinic staff), using psychiatrists (peer to peer engagement)</a:t>
            </a:r>
          </a:p>
          <a:p>
            <a:pPr marL="171450" indent="-171450">
              <a:buFontTx/>
              <a:buChar char="-"/>
            </a:pPr>
            <a:r>
              <a:rPr lang="en-US" dirty="0"/>
              <a:t>Refer out: HRIs encouraging psych consult when resources requested – part of education / provides an opportunity to encourage provider to manage care (when appropriate) with CPAN assistance</a:t>
            </a:r>
          </a:p>
          <a:p>
            <a:pPr marL="171450" indent="-171450">
              <a:buFontTx/>
              <a:buChar char="-"/>
            </a:pPr>
            <a:r>
              <a:rPr lang="en-US" dirty="0"/>
              <a:t>Rural: broader region to cover with less dense provider population, more nurse practitioners – requires more travel. (TTUHSC has 6 counties with no PCPs) This population expects face to face contact / relationship important. Lack of use of email </a:t>
            </a:r>
          </a:p>
        </p:txBody>
      </p:sp>
      <p:sp>
        <p:nvSpPr>
          <p:cNvPr id="4" name="Slide Number Placeholder 3"/>
          <p:cNvSpPr>
            <a:spLocks noGrp="1"/>
          </p:cNvSpPr>
          <p:nvPr>
            <p:ph type="sldNum" sz="quarter" idx="5"/>
          </p:nvPr>
        </p:nvSpPr>
        <p:spPr/>
        <p:txBody>
          <a:bodyPr/>
          <a:lstStyle/>
          <a:p>
            <a:fld id="{69BDF1F8-2AA6-5148-ACAA-D0FE1D9BFB29}" type="slidenum">
              <a:rPr lang="en-US" smtClean="0"/>
              <a:t>6</a:t>
            </a:fld>
            <a:endParaRPr lang="en-US"/>
          </a:p>
        </p:txBody>
      </p:sp>
    </p:spTree>
    <p:extLst>
      <p:ext uri="{BB962C8B-B14F-4D97-AF65-F5344CB8AC3E}">
        <p14:creationId xmlns:p14="http://schemas.microsoft.com/office/powerpoint/2010/main" val="2942288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BCM – psychiatrist at Texas Children’s Pediatrics will consult on cases, hear questions &amp; present on a topic that PCPs have asked for</a:t>
            </a:r>
          </a:p>
          <a:p>
            <a:r>
              <a:rPr lang="en-US" dirty="0"/>
              <a:t>TTUHSC EP – consultation hour on variety of topics (mood stabilizers, ADHD treatments, substance use concerns in adolescents, etc.)</a:t>
            </a:r>
          </a:p>
          <a:p>
            <a:r>
              <a:rPr lang="en-US" dirty="0"/>
              <a:t>UTHSCSA – PTSD / Trauma informed primary care on National trauma awareness month, Pediatric eating disorders during national eating disorders awareness week</a:t>
            </a:r>
          </a:p>
        </p:txBody>
      </p:sp>
      <p:sp>
        <p:nvSpPr>
          <p:cNvPr id="4" name="Slide Number Placeholder 3"/>
          <p:cNvSpPr>
            <a:spLocks noGrp="1"/>
          </p:cNvSpPr>
          <p:nvPr>
            <p:ph type="sldNum" sz="quarter" idx="5"/>
          </p:nvPr>
        </p:nvSpPr>
        <p:spPr/>
        <p:txBody>
          <a:bodyPr/>
          <a:lstStyle/>
          <a:p>
            <a:fld id="{69BDF1F8-2AA6-5148-ACAA-D0FE1D9BFB29}" type="slidenum">
              <a:rPr lang="en-US" smtClean="0"/>
              <a:t>8</a:t>
            </a:fld>
            <a:endParaRPr lang="en-US"/>
          </a:p>
        </p:txBody>
      </p:sp>
    </p:spTree>
    <p:extLst>
      <p:ext uri="{BB962C8B-B14F-4D97-AF65-F5344CB8AC3E}">
        <p14:creationId xmlns:p14="http://schemas.microsoft.com/office/powerpoint/2010/main" val="3915517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Positions included graduate students, LPCs, psychologists, staff members with a masters in public health, LMSWs, Behavioral Health Specialists</a:t>
            </a:r>
          </a:p>
        </p:txBody>
      </p:sp>
      <p:sp>
        <p:nvSpPr>
          <p:cNvPr id="4" name="Slide Number Placeholder 3"/>
          <p:cNvSpPr>
            <a:spLocks noGrp="1"/>
          </p:cNvSpPr>
          <p:nvPr>
            <p:ph type="sldNum" sz="quarter" idx="5"/>
          </p:nvPr>
        </p:nvSpPr>
        <p:spPr/>
        <p:txBody>
          <a:bodyPr/>
          <a:lstStyle/>
          <a:p>
            <a:fld id="{69BDF1F8-2AA6-5148-ACAA-D0FE1D9BFB29}" type="slidenum">
              <a:rPr lang="en-US" smtClean="0"/>
              <a:t>9</a:t>
            </a:fld>
            <a:endParaRPr lang="en-US"/>
          </a:p>
        </p:txBody>
      </p:sp>
    </p:spTree>
    <p:extLst>
      <p:ext uri="{BB962C8B-B14F-4D97-AF65-F5344CB8AC3E}">
        <p14:creationId xmlns:p14="http://schemas.microsoft.com/office/powerpoint/2010/main" val="1588215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11</a:t>
            </a:fld>
            <a:endParaRPr lang="en-US"/>
          </a:p>
        </p:txBody>
      </p:sp>
    </p:spTree>
    <p:extLst>
      <p:ext uri="{BB962C8B-B14F-4D97-AF65-F5344CB8AC3E}">
        <p14:creationId xmlns:p14="http://schemas.microsoft.com/office/powerpoint/2010/main" val="191483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preface this slide with the fact that the addition of the ARPA-funded work to the scope of existing CPAN and TCHATT operations resulted in a reprioritization of a lot of enhancements that were planned. There is an enormous amount of development in the pipeline and there is also a lot of changes in progress related to the services being delivered. </a:t>
            </a:r>
          </a:p>
        </p:txBody>
      </p:sp>
      <p:sp>
        <p:nvSpPr>
          <p:cNvPr id="4" name="Slide Number Placeholder 3"/>
          <p:cNvSpPr>
            <a:spLocks noGrp="1"/>
          </p:cNvSpPr>
          <p:nvPr>
            <p:ph type="sldNum" sz="quarter" idx="5"/>
          </p:nvPr>
        </p:nvSpPr>
        <p:spPr/>
        <p:txBody>
          <a:bodyPr/>
          <a:lstStyle/>
          <a:p>
            <a:fld id="{69BDF1F8-2AA6-5148-ACAA-D0FE1D9BFB29}" type="slidenum">
              <a:rPr lang="en-US" smtClean="0"/>
              <a:t>12</a:t>
            </a:fld>
            <a:endParaRPr lang="en-US"/>
          </a:p>
        </p:txBody>
      </p:sp>
    </p:spTree>
    <p:extLst>
      <p:ext uri="{BB962C8B-B14F-4D97-AF65-F5344CB8AC3E}">
        <p14:creationId xmlns:p14="http://schemas.microsoft.com/office/powerpoint/2010/main" val="1293616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9BDF1F8-2AA6-5148-ACAA-D0FE1D9BFB29}" type="slidenum">
              <a:rPr lang="en-US" smtClean="0"/>
              <a:t>13</a:t>
            </a:fld>
            <a:endParaRPr lang="en-US"/>
          </a:p>
        </p:txBody>
      </p:sp>
    </p:spTree>
    <p:extLst>
      <p:ext uri="{BB962C8B-B14F-4D97-AF65-F5344CB8AC3E}">
        <p14:creationId xmlns:p14="http://schemas.microsoft.com/office/powerpoint/2010/main" val="1615802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69BDF1F8-2AA6-5148-ACAA-D0FE1D9BFB29}" type="slidenum">
              <a:rPr lang="en-US" smtClean="0"/>
              <a:t>15</a:t>
            </a:fld>
            <a:endParaRPr lang="en-US"/>
          </a:p>
        </p:txBody>
      </p:sp>
    </p:spTree>
    <p:extLst>
      <p:ext uri="{BB962C8B-B14F-4D97-AF65-F5344CB8AC3E}">
        <p14:creationId xmlns:p14="http://schemas.microsoft.com/office/powerpoint/2010/main" val="681804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FirstName </a:t>
            </a:r>
            <a:r>
              <a:rPr lang="en-US" err="1"/>
              <a:t>LastName</a:t>
            </a:r>
            <a:r>
              <a:rPr lang="en-US"/>
              <a:t>, PhD. [click to edit]</a:t>
            </a:r>
          </a:p>
        </p:txBody>
      </p:sp>
      <p:pic>
        <p:nvPicPr>
          <p:cNvPr id="7" name="Picture 6" descr="Text&#10;&#10;Description automatically generated with low confidence">
            <a:extLst>
              <a:ext uri="{FF2B5EF4-FFF2-40B4-BE49-F238E27FC236}">
                <a16:creationId xmlns:a16="http://schemas.microsoft.com/office/drawing/2014/main" id="{DEB268EB-9A33-4096-6820-867D4BFDB116}"/>
              </a:ext>
            </a:extLst>
          </p:cNvPr>
          <p:cNvPicPr>
            <a:picLocks noChangeAspect="1"/>
          </p:cNvPicPr>
          <p:nvPr userDrawn="1"/>
        </p:nvPicPr>
        <p:blipFill>
          <a:blip r:embed="rId4"/>
          <a:stretch>
            <a:fillRect/>
          </a:stretch>
        </p:blipFill>
        <p:spPr>
          <a:xfrm>
            <a:off x="831850" y="453752"/>
            <a:ext cx="3693173" cy="713454"/>
          </a:xfrm>
          <a:prstGeom prst="rect">
            <a:avLst/>
          </a:prstGeom>
        </p:spPr>
      </p:pic>
    </p:spTree>
    <p:extLst>
      <p:ext uri="{BB962C8B-B14F-4D97-AF65-F5344CB8AC3E}">
        <p14:creationId xmlns:p14="http://schemas.microsoft.com/office/powerpoint/2010/main" val="2438118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userDrawn="1"/>
        </p:nvPicPr>
        <p:blipFill>
          <a:blip r:embed="rId2"/>
          <a:stretch>
            <a:fillRect/>
          </a:stretch>
        </p:blipFill>
        <p:spPr>
          <a:xfrm>
            <a:off x="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167467"/>
          </a:xfrm>
          <a:prstGeom prst="rect">
            <a:avLst/>
          </a:prstGeom>
        </p:spPr>
        <p:txBody>
          <a:bodyPr anchor="b">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8FB4A6C-D91C-1440-977D-6F60EB24D408}"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3918787"/>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a:t>Click here to edit the subhead</a:t>
            </a:r>
          </a:p>
        </p:txBody>
      </p:sp>
      <p:pic>
        <p:nvPicPr>
          <p:cNvPr id="2" name="Picture 1" descr="Text&#10;&#10;Description automatically generated with low confidence">
            <a:extLst>
              <a:ext uri="{FF2B5EF4-FFF2-40B4-BE49-F238E27FC236}">
                <a16:creationId xmlns:a16="http://schemas.microsoft.com/office/drawing/2014/main" id="{6337E23E-A4F4-E42A-07A2-A437FCB94997}"/>
              </a:ext>
            </a:extLst>
          </p:cNvPr>
          <p:cNvPicPr>
            <a:picLocks noChangeAspect="1"/>
          </p:cNvPicPr>
          <p:nvPr userDrawn="1"/>
        </p:nvPicPr>
        <p:blipFill>
          <a:blip r:embed="rId3"/>
          <a:stretch>
            <a:fillRect/>
          </a:stretch>
        </p:blipFill>
        <p:spPr>
          <a:xfrm>
            <a:off x="419099" y="5906124"/>
            <a:ext cx="3447223" cy="665941"/>
          </a:xfrm>
          <a:prstGeom prst="rect">
            <a:avLst/>
          </a:prstGeom>
        </p:spPr>
      </p:pic>
    </p:spTree>
    <p:extLst>
      <p:ext uri="{BB962C8B-B14F-4D97-AF65-F5344CB8AC3E}">
        <p14:creationId xmlns:p14="http://schemas.microsoft.com/office/powerpoint/2010/main" val="4278704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pic>
        <p:nvPicPr>
          <p:cNvPr id="7" name="Picture 6" descr="Logo, icon&#10;&#10;Description automatically generated">
            <a:extLst>
              <a:ext uri="{FF2B5EF4-FFF2-40B4-BE49-F238E27FC236}">
                <a16:creationId xmlns:a16="http://schemas.microsoft.com/office/drawing/2014/main" id="{5107EB0F-A068-F638-53F5-38186AF17A94}"/>
              </a:ext>
            </a:extLst>
          </p:cNvPr>
          <p:cNvPicPr>
            <a:picLocks noChangeAspect="1"/>
          </p:cNvPicPr>
          <p:nvPr userDrawn="1"/>
        </p:nvPicPr>
        <p:blipFill>
          <a:blip r:embed="rId3"/>
          <a:stretch>
            <a:fillRect/>
          </a:stretch>
        </p:blipFill>
        <p:spPr>
          <a:xfrm>
            <a:off x="452855" y="6209309"/>
            <a:ext cx="1667836" cy="489640"/>
          </a:xfrm>
          <a:prstGeom prst="rect">
            <a:avLst/>
          </a:prstGeom>
        </p:spPr>
      </p:pic>
    </p:spTree>
    <p:extLst>
      <p:ext uri="{BB962C8B-B14F-4D97-AF65-F5344CB8AC3E}">
        <p14:creationId xmlns:p14="http://schemas.microsoft.com/office/powerpoint/2010/main" val="131690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Title</a:t>
            </a:r>
          </a:p>
        </p:txBody>
      </p:sp>
      <p:pic>
        <p:nvPicPr>
          <p:cNvPr id="2" name="Picture 1" descr="Logo, icon&#10;&#10;Description automatically generated">
            <a:extLst>
              <a:ext uri="{FF2B5EF4-FFF2-40B4-BE49-F238E27FC236}">
                <a16:creationId xmlns:a16="http://schemas.microsoft.com/office/drawing/2014/main" id="{DE8D5CC3-623D-BC88-D30D-7E217E30DF53}"/>
              </a:ext>
            </a:extLst>
          </p:cNvPr>
          <p:cNvPicPr>
            <a:picLocks noChangeAspect="1"/>
          </p:cNvPicPr>
          <p:nvPr userDrawn="1"/>
        </p:nvPicPr>
        <p:blipFill>
          <a:blip r:embed="rId3"/>
          <a:stretch>
            <a:fillRect/>
          </a:stretch>
        </p:blipFill>
        <p:spPr>
          <a:xfrm>
            <a:off x="452855" y="6209309"/>
            <a:ext cx="1667836" cy="489640"/>
          </a:xfrm>
          <a:prstGeom prst="rect">
            <a:avLst/>
          </a:prstGeom>
        </p:spPr>
      </p:pic>
    </p:spTree>
    <p:extLst>
      <p:ext uri="{BB962C8B-B14F-4D97-AF65-F5344CB8AC3E}">
        <p14:creationId xmlns:p14="http://schemas.microsoft.com/office/powerpoint/2010/main" val="737740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567666-120B-080B-5DDB-532A94DC5582}"/>
              </a:ext>
            </a:extLst>
          </p:cNvPr>
          <p:cNvPicPr>
            <a:picLocks noChangeAspect="1"/>
          </p:cNvPicPr>
          <p:nvPr userDrawn="1"/>
        </p:nvPicPr>
        <p:blipFill>
          <a:blip r:embed="rId2"/>
          <a:srcRect/>
          <a:stretch/>
        </p:blipFill>
        <p:spPr>
          <a:xfrm>
            <a:off x="12700" y="10527"/>
            <a:ext cx="12179300" cy="6847473"/>
          </a:xfrm>
          <a:prstGeom prst="rect">
            <a:avLst/>
          </a:prstGeom>
        </p:spPr>
      </p:pic>
      <p:sp>
        <p:nvSpPr>
          <p:cNvPr id="24" name="Text Placeholder 23">
            <a:extLst>
              <a:ext uri="{FF2B5EF4-FFF2-40B4-BE49-F238E27FC236}">
                <a16:creationId xmlns:a16="http://schemas.microsoft.com/office/drawing/2014/main" id="{1E40672F-68E1-0A7A-C545-3D742E976C27}"/>
              </a:ext>
            </a:extLst>
          </p:cNvPr>
          <p:cNvSpPr>
            <a:spLocks noGrp="1"/>
          </p:cNvSpPr>
          <p:nvPr>
            <p:ph type="body" sz="quarter" idx="12" hasCustomPrompt="1"/>
          </p:nvPr>
        </p:nvSpPr>
        <p:spPr>
          <a:xfrm>
            <a:off x="2216075" y="1643231"/>
            <a:ext cx="7370781" cy="3571537"/>
          </a:xfrm>
          <a:prstGeom prst="rect">
            <a:avLst/>
          </a:prstGeom>
        </p:spPr>
        <p:txBody>
          <a:bodyPr anchor="ctr"/>
          <a:lstStyle>
            <a:lvl1pPr marL="0" indent="0">
              <a:buNone/>
              <a:defRPr lang="en-US" sz="3200" b="0" i="1" kern="1200" smtClean="0">
                <a:solidFill>
                  <a:schemeClr val="bg1"/>
                </a:solidFill>
                <a:effectLst/>
                <a:latin typeface="Halyard Display Light" pitchFamily="2" charset="77"/>
                <a:ea typeface="Halyard Display Light" pitchFamily="2" charset="77"/>
              </a:defRPr>
            </a:lvl1pPr>
          </a:lstStyle>
          <a:p>
            <a:r>
              <a:rPr lang="en-US" sz="2800" b="0" i="1" kern="1200">
                <a:solidFill>
                  <a:schemeClr val="bg1"/>
                </a:solidFill>
                <a:effectLst/>
                <a:latin typeface="Halyard Display Light" pitchFamily="2" charset="77"/>
                <a:ea typeface="Halyard Display Light" pitchFamily="2" charset="77"/>
                <a:cs typeface="+mn-cs"/>
              </a:rPr>
              <a:t>“Click here to edit the text and insert a quote.”</a:t>
            </a:r>
          </a:p>
          <a:p>
            <a:endParaRPr lang="en-US" sz="2800" b="0" i="1" kern="1200">
              <a:solidFill>
                <a:schemeClr val="bg1"/>
              </a:solidFill>
              <a:effectLst/>
              <a:latin typeface="Halyard Display Light" pitchFamily="2" charset="77"/>
              <a:ea typeface="Halyard Display Light" pitchFamily="2" charset="77"/>
              <a:cs typeface="+mn-cs"/>
            </a:endParaRPr>
          </a:p>
          <a:p>
            <a:r>
              <a:rPr lang="en-US" sz="2800" b="0" i="0" kern="1200">
                <a:solidFill>
                  <a:schemeClr val="bg1"/>
                </a:solidFill>
                <a:effectLst/>
                <a:latin typeface="Halyard Display" pitchFamily="2" charset="77"/>
                <a:ea typeface="Halyard Display" pitchFamily="2" charset="77"/>
                <a:cs typeface="+mn-cs"/>
              </a:rPr>
              <a:t>—</a:t>
            </a:r>
            <a:r>
              <a:rPr lang="en-US" sz="2800" b="0" i="1" kern="1200">
                <a:solidFill>
                  <a:schemeClr val="bg1"/>
                </a:solidFill>
                <a:effectLst/>
                <a:latin typeface="Halyard Display" pitchFamily="2" charset="77"/>
                <a:ea typeface="Halyard Display" pitchFamily="2" charset="77"/>
                <a:cs typeface="+mn-cs"/>
              </a:rPr>
              <a:t>TCMHCC</a:t>
            </a:r>
            <a:endParaRPr lang="en-US" sz="2800">
              <a:solidFill>
                <a:schemeClr val="bg1"/>
              </a:solidFill>
              <a:latin typeface="Halyard Display" pitchFamily="2" charset="77"/>
              <a:ea typeface="Halyard Display" pitchFamily="2" charset="77"/>
            </a:endParaRPr>
          </a:p>
        </p:txBody>
      </p:sp>
      <p:sp>
        <p:nvSpPr>
          <p:cNvPr id="27" name="Slide Number Placeholder 26">
            <a:extLst>
              <a:ext uri="{FF2B5EF4-FFF2-40B4-BE49-F238E27FC236}">
                <a16:creationId xmlns:a16="http://schemas.microsoft.com/office/drawing/2014/main" id="{4B5E7A22-1EE1-E821-27D5-52ED74F691B8}"/>
              </a:ext>
            </a:extLst>
          </p:cNvPr>
          <p:cNvSpPr>
            <a:spLocks noGrp="1"/>
          </p:cNvSpPr>
          <p:nvPr>
            <p:ph type="sldNum" sz="quarter" idx="15"/>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1925841730"/>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57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 vertical">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A926B85F-1C6A-1FCA-BA9C-E5A975549CBB}"/>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7E7E5FF-2B6A-6393-5D2B-A046E7512847}"/>
              </a:ext>
            </a:extLst>
          </p:cNvPr>
          <p:cNvSpPr>
            <a:spLocks noGrp="1"/>
          </p:cNvSpPr>
          <p:nvPr>
            <p:ph type="title" hasCustomPrompt="1"/>
          </p:nvPr>
        </p:nvSpPr>
        <p:spPr>
          <a:xfrm>
            <a:off x="1454045" y="439969"/>
            <a:ext cx="10165830" cy="1298890"/>
          </a:xfrm>
          <a:prstGeom prst="rect">
            <a:avLst/>
          </a:prstGeom>
        </p:spPr>
        <p:txBody>
          <a:bodyPr>
            <a:normAutofit/>
          </a:bodyPr>
          <a:lstStyle>
            <a:lvl1pPr>
              <a:defRPr sz="3600">
                <a:latin typeface="Halyard Display" pitchFamily="2" charset="77"/>
                <a:ea typeface="Halyard Display" pitchFamily="2" charset="77"/>
              </a:defRPr>
            </a:lvl1pPr>
          </a:lstStyle>
          <a:p>
            <a:r>
              <a:rPr lang="en-US"/>
              <a:t>Click to edit title</a:t>
            </a:r>
          </a:p>
        </p:txBody>
      </p:sp>
      <p:sp>
        <p:nvSpPr>
          <p:cNvPr id="16" name="Content Placeholder 11">
            <a:extLst>
              <a:ext uri="{FF2B5EF4-FFF2-40B4-BE49-F238E27FC236}">
                <a16:creationId xmlns:a16="http://schemas.microsoft.com/office/drawing/2014/main" id="{336880E8-FB6F-2BCE-B8C2-0F55CCB2B190}"/>
              </a:ext>
            </a:extLst>
          </p:cNvPr>
          <p:cNvSpPr>
            <a:spLocks noGrp="1"/>
          </p:cNvSpPr>
          <p:nvPr>
            <p:ph sz="quarter" idx="11" hasCustomPrompt="1"/>
          </p:nvPr>
        </p:nvSpPr>
        <p:spPr>
          <a:xfrm>
            <a:off x="1454046" y="2158584"/>
            <a:ext cx="10165830" cy="4092314"/>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add content</a:t>
            </a:r>
          </a:p>
        </p:txBody>
      </p:sp>
      <p:sp>
        <p:nvSpPr>
          <p:cNvPr id="5" name="Slide Number Placeholder 4">
            <a:extLst>
              <a:ext uri="{FF2B5EF4-FFF2-40B4-BE49-F238E27FC236}">
                <a16:creationId xmlns:a16="http://schemas.microsoft.com/office/drawing/2014/main" id="{1F076F4C-F42E-1103-D516-3F2F1392BE62}"/>
              </a:ext>
            </a:extLst>
          </p:cNvPr>
          <p:cNvSpPr>
            <a:spLocks noGrp="1"/>
          </p:cNvSpPr>
          <p:nvPr>
            <p:ph type="sldNum" sz="quarter" idx="12"/>
          </p:nvPr>
        </p:nvSpPr>
        <p:spPr/>
        <p:txBody>
          <a:bodyPr/>
          <a:lstStyle/>
          <a:p>
            <a:fld id="{78FB4A6C-D91C-1440-977D-6F60EB24D408}" type="slidenum">
              <a:rPr lang="en-US" smtClean="0"/>
              <a:t>‹#›</a:t>
            </a:fld>
            <a:endParaRPr lang="en-US"/>
          </a:p>
        </p:txBody>
      </p:sp>
    </p:spTree>
    <p:extLst>
      <p:ext uri="{BB962C8B-B14F-4D97-AF65-F5344CB8AC3E}">
        <p14:creationId xmlns:p14="http://schemas.microsoft.com/office/powerpoint/2010/main" val="37692404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D57B3E-9F26-6845-AD5C-4D8CA95A610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FB4A6C-D91C-1440-977D-6F60EB24D408}" type="slidenum">
              <a:rPr lang="en-US" smtClean="0"/>
              <a:t>‹#›</a:t>
            </a:fld>
            <a:endParaRPr lang="en-US"/>
          </a:p>
        </p:txBody>
      </p:sp>
    </p:spTree>
    <p:extLst>
      <p:ext uri="{BB962C8B-B14F-4D97-AF65-F5344CB8AC3E}">
        <p14:creationId xmlns:p14="http://schemas.microsoft.com/office/powerpoint/2010/main" val="1930301320"/>
      </p:ext>
    </p:extLst>
  </p:cSld>
  <p:clrMap bg1="lt1" tx1="dk1" bg2="lt2" tx2="dk2" accent1="accent1" accent2="accent2" accent3="accent3" accent4="accent4" accent5="accent5" accent6="accent6" hlink="hlink" folHlink="folHlink"/>
  <p:sldLayoutIdLst>
    <p:sldLayoutId id="2147483651" r:id="rId1"/>
    <p:sldLayoutId id="2147483655" r:id="rId2"/>
    <p:sldLayoutId id="2147483652" r:id="rId3"/>
    <p:sldLayoutId id="2147483656" r:id="rId4"/>
    <p:sldLayoutId id="2147483649" r:id="rId5"/>
    <p:sldLayoutId id="214748365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p:txBody>
          <a:bodyPr lIns="91440" tIns="45720" rIns="91440" bIns="45720" anchor="t"/>
          <a:lstStyle/>
          <a:p>
            <a:pPr algn="ctr"/>
            <a:r>
              <a:rPr lang="en-US" sz="7200" b="1">
                <a:latin typeface="Arial"/>
                <a:cs typeface="Arial"/>
              </a:rPr>
              <a:t>CPAN Site Visit Report</a:t>
            </a:r>
            <a:endParaRPr lang="en-US" sz="6600" b="1"/>
          </a:p>
        </p:txBody>
      </p:sp>
      <p:sp>
        <p:nvSpPr>
          <p:cNvPr id="5" name="Text Placeholder 4">
            <a:extLst>
              <a:ext uri="{FF2B5EF4-FFF2-40B4-BE49-F238E27FC236}">
                <a16:creationId xmlns:a16="http://schemas.microsoft.com/office/drawing/2014/main" id="{C8D571BB-6CAE-31C6-F873-A931B7B2149F}"/>
              </a:ext>
            </a:extLst>
          </p:cNvPr>
          <p:cNvSpPr>
            <a:spLocks noGrp="1"/>
          </p:cNvSpPr>
          <p:nvPr>
            <p:ph type="body" idx="1"/>
          </p:nvPr>
        </p:nvSpPr>
        <p:spPr/>
        <p:txBody>
          <a:bodyPr lIns="91440" tIns="45720" rIns="91440" bIns="45720" anchor="t">
            <a:normAutofit/>
          </a:bodyPr>
          <a:lstStyle/>
          <a:p>
            <a:r>
              <a:rPr lang="en-US" sz="2400">
                <a:latin typeface="Arial"/>
                <a:cs typeface="Arial"/>
              </a:rPr>
              <a:t>TCMHCC Executive Committee Meeting </a:t>
            </a:r>
            <a:endParaRPr lang="en-US" sz="2400"/>
          </a:p>
          <a:p>
            <a:r>
              <a:rPr lang="en-US" sz="2400">
                <a:latin typeface="Arial"/>
                <a:cs typeface="Arial"/>
              </a:rPr>
              <a:t>February 6, 2023</a:t>
            </a:r>
          </a:p>
        </p:txBody>
      </p:sp>
    </p:spTree>
    <p:extLst>
      <p:ext uri="{BB962C8B-B14F-4D97-AF65-F5344CB8AC3E}">
        <p14:creationId xmlns:p14="http://schemas.microsoft.com/office/powerpoint/2010/main" val="301035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7DCC96-44E1-57FD-3966-AA1C2483704E}"/>
              </a:ext>
            </a:extLst>
          </p:cNvPr>
          <p:cNvSpPr>
            <a:spLocks noGrp="1"/>
          </p:cNvSpPr>
          <p:nvPr>
            <p:ph type="body" sz="quarter" idx="10"/>
          </p:nvPr>
        </p:nvSpPr>
        <p:spPr>
          <a:xfrm>
            <a:off x="419099" y="450376"/>
            <a:ext cx="3794125" cy="3167467"/>
          </a:xfrm>
        </p:spPr>
        <p:txBody>
          <a:bodyPr anchor="b">
            <a:normAutofit/>
          </a:bodyPr>
          <a:lstStyle/>
          <a:p>
            <a:r>
              <a:rPr lang="en-US"/>
              <a:t>Site Visit Structure</a:t>
            </a:r>
          </a:p>
        </p:txBody>
      </p:sp>
      <p:sp>
        <p:nvSpPr>
          <p:cNvPr id="4" name="Slide Number Placeholder 3">
            <a:extLst>
              <a:ext uri="{FF2B5EF4-FFF2-40B4-BE49-F238E27FC236}">
                <a16:creationId xmlns:a16="http://schemas.microsoft.com/office/drawing/2014/main" id="{75F1F21F-FEBD-0FAE-1BBC-EF7246681CFB}"/>
              </a:ext>
            </a:extLst>
          </p:cNvPr>
          <p:cNvSpPr>
            <a:spLocks noGrp="1"/>
          </p:cNvSpPr>
          <p:nvPr>
            <p:ph type="sldNum" sz="quarter" idx="14"/>
          </p:nvPr>
        </p:nvSpPr>
        <p:spPr>
          <a:xfrm>
            <a:off x="8610600" y="6356350"/>
            <a:ext cx="2743200" cy="365125"/>
          </a:xfrm>
        </p:spPr>
        <p:txBody>
          <a:bodyPr anchor="ctr">
            <a:normAutofit/>
          </a:bodyPr>
          <a:lstStyle/>
          <a:p>
            <a:pPr>
              <a:spcAft>
                <a:spcPts val="600"/>
              </a:spcAft>
            </a:pPr>
            <a:fld id="{78FB4A6C-D91C-1440-977D-6F60EB24D408}" type="slidenum">
              <a:rPr lang="en-US" smtClean="0"/>
              <a:pPr>
                <a:spcAft>
                  <a:spcPts val="600"/>
                </a:spcAft>
              </a:pPr>
              <a:t>2</a:t>
            </a:fld>
            <a:endParaRPr lang="en-US"/>
          </a:p>
        </p:txBody>
      </p:sp>
      <p:graphicFrame>
        <p:nvGraphicFramePr>
          <p:cNvPr id="18" name="Content Placeholder 2">
            <a:extLst>
              <a:ext uri="{FF2B5EF4-FFF2-40B4-BE49-F238E27FC236}">
                <a16:creationId xmlns:a16="http://schemas.microsoft.com/office/drawing/2014/main" id="{1E5338BF-ADB8-503E-2ECC-1E04C667E442}"/>
              </a:ext>
            </a:extLst>
          </p:cNvPr>
          <p:cNvGraphicFramePr>
            <a:graphicFrameLocks noGrp="1"/>
          </p:cNvGraphicFramePr>
          <p:nvPr>
            <p:ph sz="quarter" idx="11"/>
            <p:extLst>
              <p:ext uri="{D42A27DB-BD31-4B8C-83A1-F6EECF244321}">
                <p14:modId xmlns:p14="http://schemas.microsoft.com/office/powerpoint/2010/main" val="3698490048"/>
              </p:ext>
            </p:extLst>
          </p:nvPr>
        </p:nvGraphicFramePr>
        <p:xfrm>
          <a:off x="4900281" y="436728"/>
          <a:ext cx="7027862" cy="59231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5694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lIns="91440" tIns="45720" rIns="91440" bIns="45720" anchor="t">
            <a:normAutofit/>
          </a:bodyPr>
          <a:lstStyle/>
          <a:p>
            <a:r>
              <a:rPr lang="en-US" b="1">
                <a:latin typeface="Halyard Display"/>
              </a:rPr>
              <a:t>Outreach &amp; Enrollment</a:t>
            </a:r>
            <a:endParaRPr lang="en-US" b="1"/>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p:txBody>
          <a:bodyPr lIns="91440" tIns="45720" rIns="91440" bIns="45720" anchor="t"/>
          <a:lstStyle/>
          <a:p>
            <a:r>
              <a:rPr lang="en-US" sz="2000" b="1" dirty="0">
                <a:latin typeface="Halyard Text Book"/>
                <a:cs typeface="Arial"/>
              </a:rPr>
              <a:t>General findings:</a:t>
            </a:r>
          </a:p>
          <a:p>
            <a:pPr marL="285750" indent="-285750">
              <a:buFont typeface="Wingdings" panose="020B0604020202020204" pitchFamily="34" charset="0"/>
              <a:buChar char="§"/>
            </a:pPr>
            <a:r>
              <a:rPr lang="en-US" sz="2000" dirty="0">
                <a:latin typeface="Halyard Text Book"/>
                <a:cs typeface="Arial"/>
              </a:rPr>
              <a:t>HRIs are using a variety of printed and digital materials in their outreach effort which may benefit from some standardization for brand conformance.</a:t>
            </a:r>
          </a:p>
          <a:p>
            <a:pPr marL="285750" indent="-285750">
              <a:buFont typeface="Wingdings" panose="020B0604020202020204" pitchFamily="34" charset="0"/>
              <a:buChar char="§"/>
            </a:pPr>
            <a:r>
              <a:rPr lang="en-US" sz="2000" dirty="0">
                <a:latin typeface="Halyard Text Book"/>
                <a:cs typeface="Arial"/>
              </a:rPr>
              <a:t>Teams varied widely in their outreach and communications strategies and the internal resources available to support them.</a:t>
            </a:r>
          </a:p>
          <a:p>
            <a:pPr marL="285750" indent="-285750">
              <a:buFont typeface="Wingdings" panose="020B0604020202020204" pitchFamily="34" charset="0"/>
              <a:buChar char="§"/>
            </a:pPr>
            <a:r>
              <a:rPr lang="en-US" sz="2000" dirty="0">
                <a:latin typeface="Halyard Text Book"/>
                <a:cs typeface="Arial"/>
              </a:rPr>
              <a:t>Less than half of the HRIs had clearly defined, time-bound goals related to outreach activities and enrollment.</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3</a:t>
            </a:fld>
            <a:endParaRPr lang="en-US"/>
          </a:p>
        </p:txBody>
      </p:sp>
    </p:spTree>
    <p:extLst>
      <p:ext uri="{BB962C8B-B14F-4D97-AF65-F5344CB8AC3E}">
        <p14:creationId xmlns:p14="http://schemas.microsoft.com/office/powerpoint/2010/main" val="3773941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lIns="91440" tIns="45720" rIns="91440" bIns="45720" anchor="t">
            <a:normAutofit/>
          </a:bodyPr>
          <a:lstStyle/>
          <a:p>
            <a:r>
              <a:rPr lang="en-US" b="1" dirty="0">
                <a:latin typeface="Halyard Display"/>
              </a:rPr>
              <a:t>Outreach &amp; Enrollment</a:t>
            </a:r>
            <a:endParaRPr lang="en-US" b="1" dirty="0"/>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a:xfrm>
            <a:off x="572124" y="1163442"/>
            <a:ext cx="11047751" cy="4716657"/>
          </a:xfrm>
        </p:spPr>
        <p:txBody>
          <a:bodyPr lIns="91440" tIns="45720" rIns="91440" bIns="45720" anchor="t"/>
          <a:lstStyle/>
          <a:p>
            <a:r>
              <a:rPr lang="en-US" sz="2000" b="1" dirty="0">
                <a:latin typeface="Halyard Text Book"/>
                <a:cs typeface="Arial"/>
              </a:rPr>
              <a:t>The Most Effective Teams:</a:t>
            </a:r>
          </a:p>
          <a:p>
            <a:pPr marL="285750" indent="-285750">
              <a:buFont typeface="Wingdings" panose="020B0604020202020204" pitchFamily="34" charset="0"/>
              <a:buChar char="§"/>
            </a:pPr>
            <a:r>
              <a:rPr lang="en-US" sz="2000" dirty="0">
                <a:latin typeface="Halyard Text Book"/>
                <a:cs typeface="Arial"/>
              </a:rPr>
              <a:t>Had clearly defined roles and assigned regions for staff conducting outreach</a:t>
            </a:r>
          </a:p>
          <a:p>
            <a:pPr marL="285750" indent="-285750">
              <a:buFont typeface="Wingdings" panose="020B0604020202020204" pitchFamily="34" charset="0"/>
              <a:buChar char="§"/>
            </a:pPr>
            <a:r>
              <a:rPr lang="en-US" sz="2000" dirty="0">
                <a:latin typeface="Halyard Text Book"/>
                <a:cs typeface="Arial"/>
              </a:rPr>
              <a:t>Had spreadsheets or other tracking mechanisms to document outreach activities (in detail)</a:t>
            </a:r>
            <a:endParaRPr lang="en-US" dirty="0"/>
          </a:p>
          <a:p>
            <a:pPr marL="285750" indent="-285750">
              <a:buFont typeface="Wingdings" panose="020B0604020202020204" pitchFamily="34" charset="0"/>
              <a:buChar char="§"/>
            </a:pPr>
            <a:r>
              <a:rPr lang="en-US" sz="2000" dirty="0">
                <a:latin typeface="Halyard Text Book"/>
                <a:cs typeface="Arial"/>
              </a:rPr>
              <a:t>Had a regular / set cadence for various types of outreach including:</a:t>
            </a:r>
          </a:p>
          <a:p>
            <a:pPr marL="742950" lvl="1" indent="-285750">
              <a:buFont typeface="Wingdings" panose="020B0604020202020204" pitchFamily="34" charset="0"/>
              <a:buChar char="§"/>
            </a:pPr>
            <a:r>
              <a:rPr lang="en-US" sz="2000" dirty="0">
                <a:latin typeface="Halyard Text Book"/>
                <a:cs typeface="Arial"/>
              </a:rPr>
              <a:t>Faxes and/or emails (including those promoting CME)</a:t>
            </a:r>
          </a:p>
          <a:p>
            <a:pPr marL="742950" lvl="1" indent="-285750">
              <a:buFont typeface="Wingdings" panose="020B0604020202020204" pitchFamily="34" charset="0"/>
              <a:buChar char="§"/>
            </a:pPr>
            <a:r>
              <a:rPr lang="en-US" sz="2000" dirty="0">
                <a:latin typeface="Halyard Text Book"/>
                <a:cs typeface="Arial"/>
              </a:rPr>
              <a:t>Newsletters</a:t>
            </a:r>
          </a:p>
          <a:p>
            <a:pPr marL="742950" lvl="1" indent="-285750">
              <a:buFont typeface="Wingdings" panose="020B0604020202020204" pitchFamily="34" charset="0"/>
              <a:buChar char="§"/>
            </a:pPr>
            <a:r>
              <a:rPr lang="en-US" sz="2000" dirty="0">
                <a:latin typeface="Halyard Text Book"/>
                <a:cs typeface="Arial"/>
              </a:rPr>
              <a:t>In-person visits</a:t>
            </a:r>
          </a:p>
          <a:p>
            <a:pPr marL="742950" lvl="1" indent="-285750">
              <a:buFont typeface="Wingdings" panose="020B0604020202020204" pitchFamily="34" charset="0"/>
              <a:buChar char="§"/>
            </a:pPr>
            <a:r>
              <a:rPr lang="en-US" sz="2000" dirty="0">
                <a:latin typeface="Halyard Text Book"/>
                <a:cs typeface="Arial"/>
              </a:rPr>
              <a:t>Phone calls</a:t>
            </a:r>
          </a:p>
          <a:p>
            <a:pPr marL="285750" indent="-285750">
              <a:buFont typeface="Wingdings" panose="020B0604020202020204" pitchFamily="34" charset="0"/>
              <a:buChar char="§"/>
            </a:pPr>
            <a:r>
              <a:rPr lang="en-US" sz="2000" dirty="0">
                <a:latin typeface="Halyard Text Book"/>
                <a:cs typeface="Arial"/>
              </a:rPr>
              <a:t>Spent time planning their outreach and tracked the effectiveness by monitoring impacts to call volume</a:t>
            </a:r>
          </a:p>
          <a:p>
            <a:pPr marL="285750" indent="-285750">
              <a:buFont typeface="Wingdings" panose="020B0604020202020204" pitchFamily="34" charset="0"/>
              <a:buChar char="§"/>
            </a:pPr>
            <a:r>
              <a:rPr lang="en-US" sz="2000" dirty="0">
                <a:latin typeface="Halyard Text Book"/>
                <a:cs typeface="Arial"/>
              </a:rPr>
              <a:t>Leveraged their psychiatrists for outreach</a:t>
            </a:r>
          </a:p>
          <a:p>
            <a:pPr marL="285750" indent="-285750">
              <a:buFont typeface="Wingdings" panose="020B0604020202020204" pitchFamily="34" charset="0"/>
              <a:buChar char="§"/>
            </a:pPr>
            <a:r>
              <a:rPr lang="en-US" sz="2000" dirty="0">
                <a:latin typeface="Halyard Text Book"/>
                <a:cs typeface="Arial"/>
              </a:rPr>
              <a:t>Used regular CME offerings as a way to remind enrolled providers about CPAN</a:t>
            </a:r>
          </a:p>
          <a:p>
            <a:pPr marL="285750" indent="-285750">
              <a:buFont typeface="Wingdings" panose="020B0604020202020204" pitchFamily="34" charset="0"/>
              <a:buChar char="§"/>
            </a:pPr>
            <a:r>
              <a:rPr lang="en-US" sz="2000" dirty="0">
                <a:latin typeface="Halyard Text Book"/>
                <a:cs typeface="Arial"/>
              </a:rPr>
              <a:t>Had processes in place to acknowledge super users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4</a:t>
            </a:fld>
            <a:endParaRPr lang="en-US"/>
          </a:p>
        </p:txBody>
      </p:sp>
    </p:spTree>
    <p:extLst>
      <p:ext uri="{BB962C8B-B14F-4D97-AF65-F5344CB8AC3E}">
        <p14:creationId xmlns:p14="http://schemas.microsoft.com/office/powerpoint/2010/main" val="2431649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lIns="91440" tIns="45720" rIns="91440" bIns="45720" anchor="t">
            <a:normAutofit/>
          </a:bodyPr>
          <a:lstStyle/>
          <a:p>
            <a:r>
              <a:rPr lang="en-US" b="1" dirty="0">
                <a:latin typeface="Halyard Display"/>
              </a:rPr>
              <a:t>Outreach &amp; Enrollment</a:t>
            </a:r>
            <a:endParaRPr lang="en-US" b="1" dirty="0"/>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p:txBody>
          <a:bodyPr lIns="91440" tIns="45720" rIns="91440" bIns="45720" anchor="t"/>
          <a:lstStyle/>
          <a:p>
            <a:r>
              <a:rPr lang="en-US" sz="2000" b="1" dirty="0">
                <a:latin typeface="Halyard Text Book"/>
                <a:cs typeface="Arial"/>
              </a:rPr>
              <a:t>Of Note:</a:t>
            </a:r>
          </a:p>
          <a:p>
            <a:pPr marL="285750" indent="-285750">
              <a:buFont typeface="Wingdings" panose="020B0604020202020204" pitchFamily="34" charset="0"/>
              <a:buChar char="§"/>
            </a:pPr>
            <a:r>
              <a:rPr lang="en-US" sz="2000" dirty="0">
                <a:latin typeface="Halyard Text Book"/>
                <a:cs typeface="Arial"/>
              </a:rPr>
              <a:t>UTMB and UT Austin Dell Medical School: outreach planning &amp; goal setting</a:t>
            </a:r>
          </a:p>
          <a:p>
            <a:pPr marL="285750" indent="-285750">
              <a:buFont typeface="Wingdings" panose="020B0604020202020204" pitchFamily="34" charset="0"/>
              <a:buChar char="§"/>
            </a:pPr>
            <a:r>
              <a:rPr lang="en-US" sz="2000" dirty="0">
                <a:latin typeface="Halyard Text Book"/>
                <a:cs typeface="Arial"/>
              </a:rPr>
              <a:t>TTUHSC EP: partnership with their pediatric and family medicine training programs</a:t>
            </a:r>
          </a:p>
          <a:p>
            <a:pPr marL="285750" indent="-285750">
              <a:buFont typeface="Wingdings" panose="020B0604020202020204" pitchFamily="34" charset="0"/>
              <a:buChar char="§"/>
            </a:pPr>
            <a:r>
              <a:rPr lang="en-US" sz="2000" dirty="0">
                <a:latin typeface="Halyard Text Book"/>
                <a:cs typeface="Arial"/>
              </a:rPr>
              <a:t>UTHSCT: focus on enrolling &amp; engaging nurse practitioners </a:t>
            </a:r>
          </a:p>
          <a:p>
            <a:pPr marL="285750" indent="-285750">
              <a:buFont typeface="Wingdings" panose="020B0604020202020204" pitchFamily="34" charset="0"/>
              <a:buChar char="§"/>
            </a:pPr>
            <a:r>
              <a:rPr lang="en-US" sz="2000" dirty="0">
                <a:latin typeface="Halyard Text Book"/>
                <a:cs typeface="Arial"/>
              </a:rPr>
              <a:t>TTUHSC: have their clinicians traveling one day a week to engage with physicians in the community</a:t>
            </a:r>
          </a:p>
          <a:p>
            <a:pPr marL="285750" indent="-285750">
              <a:buFont typeface="Wingdings" panose="020B0604020202020204" pitchFamily="34" charset="0"/>
              <a:buChar char="§"/>
            </a:pPr>
            <a:r>
              <a:rPr lang="en-US" sz="2000" dirty="0">
                <a:latin typeface="Halyard Text Book"/>
                <a:cs typeface="Arial"/>
              </a:rPr>
              <a:t>Flagging first time providers when handing off to psychiatrist so they can spend time explaining CPAN</a:t>
            </a:r>
          </a:p>
          <a:p>
            <a:pPr marL="285750" indent="-285750">
              <a:buFont typeface="Wingdings" panose="020B0604020202020204" pitchFamily="34" charset="0"/>
              <a:buChar char="§"/>
            </a:pPr>
            <a:r>
              <a:rPr lang="en-US" sz="2000" dirty="0">
                <a:latin typeface="Halyard Text Book"/>
                <a:cs typeface="Arial"/>
              </a:rPr>
              <a:t>Hand-written thank you notes after a provider’s first CPAN call</a:t>
            </a:r>
          </a:p>
          <a:p>
            <a:pPr marL="285750" indent="-285750">
              <a:buFont typeface="Wingdings" panose="020B0604020202020204" pitchFamily="34" charset="0"/>
              <a:buChar char="§"/>
            </a:pPr>
            <a:endParaRPr lang="en-US" sz="2000" dirty="0">
              <a:latin typeface="Halyard Text Book"/>
              <a:cs typeface="Arial"/>
            </a:endParaRPr>
          </a:p>
          <a:p>
            <a:endParaRPr lang="en-US" sz="2000" dirty="0">
              <a:latin typeface="Halyard Text Book"/>
              <a:cs typeface="Arial"/>
            </a:endParaRP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5</a:t>
            </a:fld>
            <a:endParaRPr lang="en-US"/>
          </a:p>
        </p:txBody>
      </p:sp>
    </p:spTree>
    <p:extLst>
      <p:ext uri="{BB962C8B-B14F-4D97-AF65-F5344CB8AC3E}">
        <p14:creationId xmlns:p14="http://schemas.microsoft.com/office/powerpoint/2010/main" val="413374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lIns="91440" tIns="45720" rIns="91440" bIns="45720" anchor="t">
            <a:normAutofit/>
          </a:bodyPr>
          <a:lstStyle/>
          <a:p>
            <a:r>
              <a:rPr lang="en-US" b="1" dirty="0">
                <a:latin typeface="Halyard Display"/>
              </a:rPr>
              <a:t>Outreach &amp; Enrollment</a:t>
            </a:r>
            <a:endParaRPr lang="en-US" b="1" dirty="0"/>
          </a:p>
        </p:txBody>
      </p:sp>
      <p:sp>
        <p:nvSpPr>
          <p:cNvPr id="6" name="Content Placeholder 5">
            <a:extLst>
              <a:ext uri="{FF2B5EF4-FFF2-40B4-BE49-F238E27FC236}">
                <a16:creationId xmlns:a16="http://schemas.microsoft.com/office/drawing/2014/main" id="{2938BF51-3AF6-F8C2-B80B-ACC6625476AD}"/>
              </a:ext>
            </a:extLst>
          </p:cNvPr>
          <p:cNvSpPr>
            <a:spLocks noGrp="1"/>
          </p:cNvSpPr>
          <p:nvPr>
            <p:ph sz="quarter" idx="11"/>
          </p:nvPr>
        </p:nvSpPr>
        <p:spPr/>
        <p:txBody>
          <a:bodyPr lIns="91440" tIns="45720" rIns="91440" bIns="45720" anchor="t"/>
          <a:lstStyle/>
          <a:p>
            <a:r>
              <a:rPr lang="en-US" sz="2000" b="1" dirty="0">
                <a:latin typeface="Halyard Text Book"/>
                <a:cs typeface="Arial"/>
              </a:rPr>
              <a:t>Challenges</a:t>
            </a:r>
          </a:p>
          <a:p>
            <a:pPr marL="285750" indent="-285750">
              <a:buFont typeface="Wingdings" panose="020B0604020202020204" pitchFamily="34" charset="0"/>
              <a:buChar char="§"/>
            </a:pPr>
            <a:r>
              <a:rPr lang="en-US" sz="2000" dirty="0">
                <a:latin typeface="Halyard Text Book"/>
                <a:cs typeface="Arial"/>
              </a:rPr>
              <a:t>Target lists of providers</a:t>
            </a:r>
          </a:p>
          <a:p>
            <a:pPr marL="285750" indent="-285750">
              <a:buFont typeface="Wingdings" panose="020B0604020202020204" pitchFamily="34" charset="0"/>
              <a:buChar char="§"/>
            </a:pPr>
            <a:r>
              <a:rPr lang="en-US" sz="2000" dirty="0">
                <a:latin typeface="Halyard Text Book"/>
                <a:cs typeface="Arial"/>
              </a:rPr>
              <a:t>Getting past front office gate keepers and connecting with providers</a:t>
            </a:r>
          </a:p>
          <a:p>
            <a:pPr marL="285750" indent="-285750">
              <a:buFont typeface="Wingdings" panose="020B0604020202020204" pitchFamily="34" charset="0"/>
              <a:buChar char="§"/>
            </a:pPr>
            <a:r>
              <a:rPr lang="en-US" sz="2000" dirty="0">
                <a:latin typeface="Halyard Text Book"/>
                <a:cs typeface="Arial"/>
              </a:rPr>
              <a:t>Refer out mentality for all mental health issues</a:t>
            </a:r>
          </a:p>
          <a:p>
            <a:pPr marL="285750" indent="-285750">
              <a:buFont typeface="Wingdings" panose="020B0604020202020204" pitchFamily="34" charset="0"/>
              <a:buChar char="§"/>
            </a:pPr>
            <a:r>
              <a:rPr lang="en-US" sz="2000" dirty="0">
                <a:latin typeface="Halyard Text Book"/>
                <a:cs typeface="Arial"/>
              </a:rPr>
              <a:t>Size and provider mix in rural areas</a:t>
            </a:r>
          </a:p>
          <a:p>
            <a:pPr marL="285750" indent="-285750">
              <a:buFont typeface="Wingdings" panose="020B0604020202020204" pitchFamily="34" charset="0"/>
              <a:buChar char="§"/>
            </a:pPr>
            <a:endParaRPr lang="en-US" sz="2000" dirty="0">
              <a:latin typeface="Halyard Text Book"/>
              <a:cs typeface="Arial"/>
            </a:endParaRP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6</a:t>
            </a:fld>
            <a:endParaRPr lang="en-US"/>
          </a:p>
        </p:txBody>
      </p:sp>
    </p:spTree>
    <p:extLst>
      <p:ext uri="{BB962C8B-B14F-4D97-AF65-F5344CB8AC3E}">
        <p14:creationId xmlns:p14="http://schemas.microsoft.com/office/powerpoint/2010/main" val="2040974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chor="t">
            <a:normAutofit/>
          </a:bodyPr>
          <a:lstStyle/>
          <a:p>
            <a:r>
              <a:rPr lang="en-US" b="1" dirty="0">
                <a:latin typeface="Halyard Display"/>
              </a:rPr>
              <a:t>Provider Training &amp; Education</a:t>
            </a:r>
            <a:endParaRPr lang="en-US" b="1" dirty="0"/>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7</a:t>
            </a:fld>
            <a:endParaRPr lang="en-US"/>
          </a:p>
        </p:txBody>
      </p:sp>
      <p:sp>
        <p:nvSpPr>
          <p:cNvPr id="3" name="Content Placeholder 2">
            <a:extLst>
              <a:ext uri="{FF2B5EF4-FFF2-40B4-BE49-F238E27FC236}">
                <a16:creationId xmlns:a16="http://schemas.microsoft.com/office/drawing/2014/main" id="{9A910C9C-D89F-9F3B-9867-82E816A06E1A}"/>
              </a:ext>
            </a:extLst>
          </p:cNvPr>
          <p:cNvSpPr>
            <a:spLocks noGrp="1"/>
          </p:cNvSpPr>
          <p:nvPr>
            <p:ph sz="quarter" idx="11"/>
          </p:nvPr>
        </p:nvSpPr>
        <p:spPr/>
        <p:txBody>
          <a:bodyPr lIns="91440" tIns="45720" rIns="91440" bIns="45720" anchor="t"/>
          <a:lstStyle/>
          <a:p>
            <a:r>
              <a:rPr lang="en-US" sz="2000" b="1" dirty="0">
                <a:latin typeface="Halyard Text Book"/>
                <a:cs typeface="Arial"/>
              </a:rPr>
              <a:t>General Findings</a:t>
            </a:r>
          </a:p>
          <a:p>
            <a:pPr marL="285750" indent="-285750">
              <a:buFont typeface="Wingdings" panose="020B0604020202020204" pitchFamily="34" charset="0"/>
              <a:buChar char="§"/>
            </a:pPr>
            <a:r>
              <a:rPr lang="en-US" dirty="0">
                <a:latin typeface="Halyard Text Book"/>
                <a:cs typeface="Arial"/>
              </a:rPr>
              <a:t>Multiple HRIs have developed educational materials and videos on a variety of mental health topics. Work needed to make these more accessible on Consortium website.</a:t>
            </a:r>
          </a:p>
          <a:p>
            <a:pPr marL="285750" indent="-285750">
              <a:buFont typeface="Wingdings" panose="020B0604020202020204" pitchFamily="34" charset="0"/>
              <a:buChar char="§"/>
            </a:pPr>
            <a:r>
              <a:rPr lang="en-US" dirty="0">
                <a:latin typeface="Halyard Text Book"/>
                <a:cs typeface="Arial"/>
              </a:rPr>
              <a:t>Most HRIs had monthly CME offerings. Work needed to more broadly promote these to providers across the state.</a:t>
            </a:r>
          </a:p>
          <a:p>
            <a:pPr marL="285750" indent="-285750">
              <a:buFont typeface="Wingdings" panose="020B0604020202020204" pitchFamily="34" charset="0"/>
              <a:buChar char="§"/>
            </a:pPr>
            <a:r>
              <a:rPr lang="en-US" dirty="0">
                <a:latin typeface="Halyard Text Book"/>
                <a:cs typeface="Arial"/>
              </a:rPr>
              <a:t>HRI experiences with project ECHO varied widely; many felt the cadence needed to change and a few felt staff time would be better utilized on CME offerings.</a:t>
            </a:r>
            <a:endParaRPr lang="en-US" dirty="0"/>
          </a:p>
          <a:p>
            <a:pPr marL="742950" lvl="1"/>
            <a:endParaRPr lang="en-US" sz="1800" dirty="0">
              <a:latin typeface="Halyard Text Book"/>
            </a:endParaRPr>
          </a:p>
        </p:txBody>
      </p:sp>
    </p:spTree>
    <p:extLst>
      <p:ext uri="{BB962C8B-B14F-4D97-AF65-F5344CB8AC3E}">
        <p14:creationId xmlns:p14="http://schemas.microsoft.com/office/powerpoint/2010/main" val="1640725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chor="t">
            <a:normAutofit/>
          </a:bodyPr>
          <a:lstStyle/>
          <a:p>
            <a:r>
              <a:rPr lang="en-US" b="1" dirty="0">
                <a:latin typeface="Halyard Display"/>
              </a:rPr>
              <a:t>Provider Training &amp; Education</a:t>
            </a:r>
            <a:endParaRPr lang="en-US" b="1" dirty="0"/>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8</a:t>
            </a:fld>
            <a:endParaRPr lang="en-US"/>
          </a:p>
        </p:txBody>
      </p:sp>
      <p:sp>
        <p:nvSpPr>
          <p:cNvPr id="3" name="Content Placeholder 2">
            <a:extLst>
              <a:ext uri="{FF2B5EF4-FFF2-40B4-BE49-F238E27FC236}">
                <a16:creationId xmlns:a16="http://schemas.microsoft.com/office/drawing/2014/main" id="{9A910C9C-D89F-9F3B-9867-82E816A06E1A}"/>
              </a:ext>
            </a:extLst>
          </p:cNvPr>
          <p:cNvSpPr>
            <a:spLocks noGrp="1"/>
          </p:cNvSpPr>
          <p:nvPr>
            <p:ph sz="quarter" idx="11"/>
          </p:nvPr>
        </p:nvSpPr>
        <p:spPr/>
        <p:txBody>
          <a:bodyPr lIns="91440" tIns="45720" rIns="91440" bIns="45720" anchor="t"/>
          <a:lstStyle/>
          <a:p>
            <a:r>
              <a:rPr lang="en-US" sz="2000" b="1" dirty="0">
                <a:latin typeface="Halyard Text Book"/>
                <a:cs typeface="Arial"/>
              </a:rPr>
              <a:t>Of Note:</a:t>
            </a:r>
          </a:p>
          <a:p>
            <a:pPr marL="285750" indent="-285750">
              <a:buFont typeface="Wingdings" panose="020B0604020202020204" pitchFamily="34" charset="0"/>
              <a:buChar char="§"/>
            </a:pPr>
            <a:r>
              <a:rPr lang="en-US" dirty="0">
                <a:latin typeface="Halyard Text Book"/>
                <a:cs typeface="Arial"/>
              </a:rPr>
              <a:t>TTUHSC’s robust training program and customized virtual trainings for clinic staff</a:t>
            </a:r>
          </a:p>
          <a:p>
            <a:pPr marL="285750" indent="-285750">
              <a:buFont typeface="Wingdings" panose="020B0604020202020204" pitchFamily="34" charset="0"/>
              <a:buChar char="§"/>
            </a:pPr>
            <a:r>
              <a:rPr lang="en-US" dirty="0">
                <a:latin typeface="Halyard Text Book"/>
                <a:cs typeface="Arial"/>
              </a:rPr>
              <a:t>BCM’s biweekly lunch &amp; learn</a:t>
            </a:r>
          </a:p>
          <a:p>
            <a:pPr marL="285750" indent="-285750">
              <a:buFont typeface="Wingdings" panose="020B0604020202020204" pitchFamily="34" charset="0"/>
              <a:buChar char="§"/>
            </a:pPr>
            <a:r>
              <a:rPr lang="en-US" dirty="0">
                <a:latin typeface="Halyard Text Book"/>
                <a:cs typeface="Arial"/>
              </a:rPr>
              <a:t>TTUHSC EP’s monthly consultation hour</a:t>
            </a:r>
          </a:p>
          <a:p>
            <a:pPr marL="285750" indent="-285750">
              <a:buFont typeface="Wingdings" panose="020B0604020202020204" pitchFamily="34" charset="0"/>
              <a:buChar char="§"/>
            </a:pPr>
            <a:r>
              <a:rPr lang="en-US" dirty="0">
                <a:latin typeface="Halyard Text Book"/>
                <a:cs typeface="Arial"/>
              </a:rPr>
              <a:t>UTHSCSA’s alignment of  CME with awareness month calendar</a:t>
            </a:r>
          </a:p>
        </p:txBody>
      </p:sp>
    </p:spTree>
    <p:extLst>
      <p:ext uri="{BB962C8B-B14F-4D97-AF65-F5344CB8AC3E}">
        <p14:creationId xmlns:p14="http://schemas.microsoft.com/office/powerpoint/2010/main" val="1061111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chor="t">
            <a:normAutofit/>
          </a:bodyPr>
          <a:lstStyle/>
          <a:p>
            <a:r>
              <a:rPr lang="en-US" b="1">
                <a:latin typeface="Halyard Display"/>
              </a:rPr>
              <a:t>Program Operations</a:t>
            </a:r>
            <a:endParaRPr lang="en-US" b="1"/>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9</a:t>
            </a:fld>
            <a:endParaRPr lang="en-US"/>
          </a:p>
        </p:txBody>
      </p:sp>
      <p:sp>
        <p:nvSpPr>
          <p:cNvPr id="3" name="Content Placeholder 2">
            <a:extLst>
              <a:ext uri="{FF2B5EF4-FFF2-40B4-BE49-F238E27FC236}">
                <a16:creationId xmlns:a16="http://schemas.microsoft.com/office/drawing/2014/main" id="{9A910C9C-D89F-9F3B-9867-82E816A06E1A}"/>
              </a:ext>
            </a:extLst>
          </p:cNvPr>
          <p:cNvSpPr>
            <a:spLocks noGrp="1"/>
          </p:cNvSpPr>
          <p:nvPr>
            <p:ph sz="quarter" idx="11"/>
          </p:nvPr>
        </p:nvSpPr>
        <p:spPr/>
        <p:txBody>
          <a:bodyPr lIns="91440" tIns="45720" rIns="91440" bIns="45720" anchor="t"/>
          <a:lstStyle/>
          <a:p>
            <a:r>
              <a:rPr lang="en-US" sz="2000" b="1" dirty="0">
                <a:latin typeface="Halyard Text Book"/>
                <a:cs typeface="Arial"/>
              </a:rPr>
              <a:t>General Findings</a:t>
            </a:r>
          </a:p>
          <a:p>
            <a:pPr marL="285750" indent="-285750">
              <a:buFont typeface="Wingdings" panose="020B0604020202020204" pitchFamily="34" charset="0"/>
              <a:buChar char="§"/>
            </a:pPr>
            <a:r>
              <a:rPr lang="en-US" dirty="0">
                <a:latin typeface="Halyard Text Book"/>
                <a:cs typeface="Arial"/>
              </a:rPr>
              <a:t>The positions within teams varied across HRIs. Further evaluation is needed to identify the most cost effective and productive team structures.</a:t>
            </a:r>
          </a:p>
          <a:p>
            <a:pPr marL="285750" indent="-285750">
              <a:buFont typeface="Wingdings" panose="020B0604020202020204" pitchFamily="34" charset="0"/>
              <a:buChar char="§"/>
            </a:pPr>
            <a:r>
              <a:rPr lang="en-US" dirty="0">
                <a:latin typeface="Halyard Text Book"/>
                <a:cs typeface="Arial"/>
              </a:rPr>
              <a:t>Teams with best recruitment and retention of staff had a higher number of remote workers</a:t>
            </a:r>
          </a:p>
          <a:p>
            <a:pPr marL="285750" indent="-285750">
              <a:buFont typeface="Wingdings" panose="020B0604020202020204" pitchFamily="34" charset="0"/>
              <a:buChar char="§"/>
            </a:pPr>
            <a:r>
              <a:rPr lang="en-US" dirty="0">
                <a:latin typeface="Halyard Text Book"/>
                <a:cs typeface="Arial"/>
              </a:rPr>
              <a:t>Processes for updating resource lists varied across HRIs and all reported issues with central platform. Work is underway to improve search capabilities and add additional functionality to help meet teams evolving needs.</a:t>
            </a:r>
          </a:p>
          <a:p>
            <a:pPr marL="285750" indent="-285750">
              <a:buFont typeface="Wingdings" panose="020B0604020202020204" pitchFamily="34" charset="0"/>
              <a:buChar char="§"/>
            </a:pPr>
            <a:r>
              <a:rPr lang="en-US" dirty="0">
                <a:latin typeface="Halyard Text Book"/>
                <a:cs typeface="Arial"/>
              </a:rPr>
              <a:t>A good portion of HRI staff indicated that additional training would have been helpful as part of their onboarding. Only about a third of the HRIs provided comprehensive training materials in their site visit documents, indicating this may be an area requiring additional attention.</a:t>
            </a:r>
          </a:p>
          <a:p>
            <a:pPr marL="285750" indent="-285750">
              <a:buFont typeface="Wingdings" panose="020B0604020202020204" pitchFamily="34" charset="0"/>
              <a:buChar char="§"/>
            </a:pPr>
            <a:r>
              <a:rPr lang="en-US" dirty="0">
                <a:latin typeface="Halyard Text Book"/>
                <a:cs typeface="Arial"/>
              </a:rPr>
              <a:t>Only about a third of the HRIs had mature management reporting in place to monitor workloads and program trends.  Opportunity to provide centralized, data-driven reports to HRIs.</a:t>
            </a:r>
            <a:endParaRPr lang="en-US" sz="1800" dirty="0">
              <a:latin typeface="Halyard Text Book"/>
            </a:endParaRPr>
          </a:p>
        </p:txBody>
      </p:sp>
    </p:spTree>
    <p:extLst>
      <p:ext uri="{BB962C8B-B14F-4D97-AF65-F5344CB8AC3E}">
        <p14:creationId xmlns:p14="http://schemas.microsoft.com/office/powerpoint/2010/main" val="1681248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chor="t">
            <a:normAutofit/>
          </a:bodyPr>
          <a:lstStyle/>
          <a:p>
            <a:r>
              <a:rPr lang="en-US" b="1">
                <a:latin typeface="Halyard Display"/>
              </a:rPr>
              <a:t>Program Operations</a:t>
            </a:r>
            <a:endParaRPr lang="en-US" b="1"/>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10</a:t>
            </a:fld>
            <a:endParaRPr lang="en-US"/>
          </a:p>
        </p:txBody>
      </p:sp>
      <p:sp>
        <p:nvSpPr>
          <p:cNvPr id="3" name="Content Placeholder 2">
            <a:extLst>
              <a:ext uri="{FF2B5EF4-FFF2-40B4-BE49-F238E27FC236}">
                <a16:creationId xmlns:a16="http://schemas.microsoft.com/office/drawing/2014/main" id="{9A910C9C-D89F-9F3B-9867-82E816A06E1A}"/>
              </a:ext>
            </a:extLst>
          </p:cNvPr>
          <p:cNvSpPr>
            <a:spLocks noGrp="1"/>
          </p:cNvSpPr>
          <p:nvPr>
            <p:ph sz="quarter" idx="11"/>
          </p:nvPr>
        </p:nvSpPr>
        <p:spPr/>
        <p:txBody>
          <a:bodyPr lIns="91440" tIns="45720" rIns="91440" bIns="45720" anchor="t"/>
          <a:lstStyle/>
          <a:p>
            <a:r>
              <a:rPr lang="en-US" sz="2000" b="1" dirty="0">
                <a:latin typeface="Halyard Text Book"/>
                <a:cs typeface="Arial"/>
              </a:rPr>
              <a:t>Of note:</a:t>
            </a:r>
          </a:p>
          <a:p>
            <a:pPr marL="285750" indent="-285750">
              <a:buFont typeface="Wingdings" panose="020B0604020202020204" pitchFamily="34" charset="0"/>
              <a:buChar char="§"/>
            </a:pPr>
            <a:r>
              <a:rPr lang="en-US" sz="2000" dirty="0">
                <a:latin typeface="Halyard Text Book"/>
                <a:cs typeface="Arial"/>
              </a:rPr>
              <a:t>Management dashboards / reporting at UT Austin DMS, UTSW and UNTHSC</a:t>
            </a:r>
          </a:p>
          <a:p>
            <a:pPr marL="285750" indent="-285750">
              <a:buFont typeface="Wingdings" panose="020B0604020202020204" pitchFamily="34" charset="0"/>
              <a:buChar char="§"/>
            </a:pPr>
            <a:r>
              <a:rPr lang="en-US" sz="2000" dirty="0">
                <a:latin typeface="Halyard Text Book"/>
                <a:cs typeface="Arial"/>
              </a:rPr>
              <a:t>CPAN call audit template in use at UTHSCT</a:t>
            </a:r>
          </a:p>
        </p:txBody>
      </p:sp>
    </p:spTree>
    <p:extLst>
      <p:ext uri="{BB962C8B-B14F-4D97-AF65-F5344CB8AC3E}">
        <p14:creationId xmlns:p14="http://schemas.microsoft.com/office/powerpoint/2010/main" val="355078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chor="t">
            <a:normAutofit/>
          </a:bodyPr>
          <a:lstStyle/>
          <a:p>
            <a:r>
              <a:rPr lang="en-US" b="1">
                <a:latin typeface="Halyard Display"/>
              </a:rPr>
              <a:t>Program Operations</a:t>
            </a:r>
            <a:endParaRPr lang="en-US" b="1"/>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11</a:t>
            </a:fld>
            <a:endParaRPr lang="en-US"/>
          </a:p>
        </p:txBody>
      </p:sp>
      <p:sp>
        <p:nvSpPr>
          <p:cNvPr id="3" name="Content Placeholder 2">
            <a:extLst>
              <a:ext uri="{FF2B5EF4-FFF2-40B4-BE49-F238E27FC236}">
                <a16:creationId xmlns:a16="http://schemas.microsoft.com/office/drawing/2014/main" id="{9A910C9C-D89F-9F3B-9867-82E816A06E1A}"/>
              </a:ext>
            </a:extLst>
          </p:cNvPr>
          <p:cNvSpPr>
            <a:spLocks noGrp="1"/>
          </p:cNvSpPr>
          <p:nvPr>
            <p:ph sz="quarter" idx="11"/>
          </p:nvPr>
        </p:nvSpPr>
        <p:spPr/>
        <p:txBody>
          <a:bodyPr lIns="91440" tIns="45720" rIns="91440" bIns="45720" anchor="t"/>
          <a:lstStyle/>
          <a:p>
            <a:r>
              <a:rPr lang="en-US" sz="2000" b="1" dirty="0">
                <a:latin typeface="Halyard Text Book"/>
                <a:cs typeface="Arial"/>
              </a:rPr>
              <a:t>Challenges</a:t>
            </a:r>
          </a:p>
          <a:p>
            <a:pPr marL="285750" indent="-285750">
              <a:buFont typeface="Wingdings" panose="020B0604020202020204" pitchFamily="34" charset="0"/>
              <a:buChar char="§"/>
            </a:pPr>
            <a:r>
              <a:rPr lang="en-US" dirty="0">
                <a:latin typeface="Halyard Text Book"/>
                <a:cs typeface="Arial"/>
              </a:rPr>
              <a:t>Job satisfaction and staff retention</a:t>
            </a:r>
          </a:p>
          <a:p>
            <a:pPr marL="285750" indent="-285750">
              <a:buFont typeface="Wingdings" panose="020B0604020202020204" pitchFamily="34" charset="0"/>
              <a:buChar char="§"/>
            </a:pPr>
            <a:r>
              <a:rPr lang="en-US" dirty="0">
                <a:latin typeface="Halyard Text Book"/>
                <a:cs typeface="Arial"/>
              </a:rPr>
              <a:t>Completion of provider surveys</a:t>
            </a:r>
          </a:p>
          <a:p>
            <a:pPr marL="285750" indent="-285750">
              <a:buFont typeface="Wingdings" panose="020B0604020202020204" pitchFamily="34" charset="0"/>
              <a:buChar char="§"/>
            </a:pPr>
            <a:r>
              <a:rPr lang="en-US" dirty="0">
                <a:latin typeface="Halyard Text Book"/>
                <a:cs typeface="Arial"/>
              </a:rPr>
              <a:t>Technology</a:t>
            </a:r>
          </a:p>
          <a:p>
            <a:pPr marL="742950" lvl="1"/>
            <a:endParaRPr lang="en-US" sz="1800" dirty="0">
              <a:latin typeface="Halyard Text Book"/>
            </a:endParaRPr>
          </a:p>
        </p:txBody>
      </p:sp>
    </p:spTree>
    <p:extLst>
      <p:ext uri="{BB962C8B-B14F-4D97-AF65-F5344CB8AC3E}">
        <p14:creationId xmlns:p14="http://schemas.microsoft.com/office/powerpoint/2010/main" val="2848416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chor="t">
            <a:normAutofit/>
          </a:bodyPr>
          <a:lstStyle/>
          <a:p>
            <a:r>
              <a:rPr lang="en-US" b="1" dirty="0">
                <a:latin typeface="Halyard Display"/>
              </a:rPr>
              <a:t>Technology Supporting CPAN</a:t>
            </a:r>
            <a:endParaRPr lang="en-US" b="1" dirty="0"/>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12</a:t>
            </a:fld>
            <a:endParaRPr lang="en-US"/>
          </a:p>
        </p:txBody>
      </p:sp>
      <p:sp>
        <p:nvSpPr>
          <p:cNvPr id="3" name="Content Placeholder 2">
            <a:extLst>
              <a:ext uri="{FF2B5EF4-FFF2-40B4-BE49-F238E27FC236}">
                <a16:creationId xmlns:a16="http://schemas.microsoft.com/office/drawing/2014/main" id="{9A910C9C-D89F-9F3B-9867-82E816A06E1A}"/>
              </a:ext>
            </a:extLst>
          </p:cNvPr>
          <p:cNvSpPr>
            <a:spLocks noGrp="1"/>
          </p:cNvSpPr>
          <p:nvPr>
            <p:ph sz="quarter" idx="11"/>
          </p:nvPr>
        </p:nvSpPr>
        <p:spPr/>
        <p:txBody>
          <a:bodyPr lIns="91440" tIns="45720" rIns="91440" bIns="45720" anchor="t"/>
          <a:lstStyle/>
          <a:p>
            <a:r>
              <a:rPr lang="en-US" sz="2000" b="1" dirty="0">
                <a:latin typeface="Halyard Text Book"/>
                <a:cs typeface="Arial"/>
              </a:rPr>
              <a:t>General findings</a:t>
            </a:r>
          </a:p>
          <a:p>
            <a:pPr marL="285750" indent="-285750">
              <a:buFont typeface="Wingdings" panose="020B0604020202020204" pitchFamily="34" charset="0"/>
              <a:buChar char="§"/>
            </a:pPr>
            <a:r>
              <a:rPr lang="en-US" dirty="0">
                <a:latin typeface="Halyard Text Book"/>
                <a:cs typeface="Arial"/>
              </a:rPr>
              <a:t>Improved communication needed around technology changes in the pipeline and those being released. </a:t>
            </a:r>
          </a:p>
          <a:p>
            <a:pPr marL="285750" indent="-285750">
              <a:buFont typeface="Wingdings" panose="020B0604020202020204" pitchFamily="34" charset="0"/>
              <a:buChar char="§"/>
            </a:pPr>
            <a:r>
              <a:rPr lang="en-US" dirty="0">
                <a:latin typeface="Halyard Text Book"/>
                <a:cs typeface="Arial"/>
              </a:rPr>
              <a:t>Improved transparency needed around priority of items in the pipeline.</a:t>
            </a:r>
          </a:p>
          <a:p>
            <a:pPr marL="285750" indent="-285750">
              <a:buFont typeface="Wingdings" panose="020B0604020202020204" pitchFamily="34" charset="0"/>
              <a:buChar char="§"/>
            </a:pPr>
            <a:r>
              <a:rPr lang="en-US" dirty="0">
                <a:latin typeface="Halyard Text Book"/>
                <a:cs typeface="Arial"/>
              </a:rPr>
              <a:t>Operational staff had a variety of ideas on ways the technology could be modified to support improved efficiency and usability. </a:t>
            </a:r>
          </a:p>
          <a:p>
            <a:pPr marL="285750" indent="-285750">
              <a:buFont typeface="Wingdings" panose="020B0604020202020204" pitchFamily="34" charset="0"/>
              <a:buChar char="§"/>
            </a:pPr>
            <a:r>
              <a:rPr lang="en-US" dirty="0">
                <a:latin typeface="Halyard Text Book"/>
                <a:cs typeface="Arial"/>
              </a:rPr>
              <a:t>The development of user groups is recommended to improve transparency, help with change management and assist with roadmap development.</a:t>
            </a:r>
          </a:p>
          <a:p>
            <a:pPr marL="742950" lvl="1"/>
            <a:endParaRPr lang="en-US" sz="1800" dirty="0">
              <a:latin typeface="Halyard Text Book"/>
            </a:endParaRPr>
          </a:p>
        </p:txBody>
      </p:sp>
    </p:spTree>
    <p:extLst>
      <p:ext uri="{BB962C8B-B14F-4D97-AF65-F5344CB8AC3E}">
        <p14:creationId xmlns:p14="http://schemas.microsoft.com/office/powerpoint/2010/main" val="1795121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chor="t">
            <a:normAutofit/>
          </a:bodyPr>
          <a:lstStyle/>
          <a:p>
            <a:r>
              <a:rPr lang="en-US" b="1" dirty="0">
                <a:latin typeface="Halyard Display"/>
              </a:rPr>
              <a:t>Other Recommendations</a:t>
            </a:r>
            <a:endParaRPr lang="en-US" b="1" dirty="0"/>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lstStyle/>
          <a:p>
            <a:fld id="{78FB4A6C-D91C-1440-977D-6F60EB24D408}" type="slidenum">
              <a:rPr lang="en-US" smtClean="0"/>
              <a:t>13</a:t>
            </a:fld>
            <a:endParaRPr lang="en-US"/>
          </a:p>
        </p:txBody>
      </p:sp>
      <p:sp>
        <p:nvSpPr>
          <p:cNvPr id="3" name="Content Placeholder 2">
            <a:extLst>
              <a:ext uri="{FF2B5EF4-FFF2-40B4-BE49-F238E27FC236}">
                <a16:creationId xmlns:a16="http://schemas.microsoft.com/office/drawing/2014/main" id="{9A910C9C-D89F-9F3B-9867-82E816A06E1A}"/>
              </a:ext>
            </a:extLst>
          </p:cNvPr>
          <p:cNvSpPr>
            <a:spLocks noGrp="1"/>
          </p:cNvSpPr>
          <p:nvPr>
            <p:ph sz="quarter" idx="11"/>
          </p:nvPr>
        </p:nvSpPr>
        <p:spPr/>
        <p:txBody>
          <a:bodyPr lIns="91440" tIns="45720" rIns="91440" bIns="45720" anchor="t"/>
          <a:lstStyle/>
          <a:p>
            <a:pPr marL="285750" indent="-285750">
              <a:buFont typeface="Wingdings" panose="020B0604020202020204" pitchFamily="34" charset="0"/>
              <a:buChar char="§"/>
            </a:pPr>
            <a:r>
              <a:rPr lang="en-US">
                <a:latin typeface="Halyard Text Book"/>
                <a:cs typeface="Arial"/>
              </a:rPr>
              <a:t>An online form for HRIs to (anonymously) provide comments &amp; suggestions to UT System</a:t>
            </a:r>
            <a:endParaRPr lang="en-US" dirty="0">
              <a:latin typeface="Halyard Text Book"/>
              <a:cs typeface="Arial"/>
            </a:endParaRPr>
          </a:p>
          <a:p>
            <a:pPr marL="285750" indent="-285750">
              <a:buFont typeface="Wingdings" panose="020B0604020202020204" pitchFamily="34" charset="0"/>
              <a:buChar char="§"/>
            </a:pPr>
            <a:r>
              <a:rPr lang="en-US">
                <a:latin typeface="Halyard Text Book"/>
                <a:cs typeface="Arial"/>
              </a:rPr>
              <a:t>Annual survey to HRI staff on UTS &amp; COSH performance through eval team</a:t>
            </a:r>
            <a:endParaRPr lang="en-US" dirty="0">
              <a:latin typeface="Halyard Text Book"/>
              <a:cs typeface="Arial"/>
            </a:endParaRPr>
          </a:p>
          <a:p>
            <a:pPr marL="285750" indent="-285750">
              <a:buFont typeface="Wingdings" panose="020B0604020202020204" pitchFamily="34" charset="0"/>
              <a:buChar char="§"/>
            </a:pPr>
            <a:endParaRPr lang="en-US" dirty="0">
              <a:latin typeface="Halyard Text Book"/>
              <a:cs typeface="Arial"/>
            </a:endParaRPr>
          </a:p>
          <a:p>
            <a:pPr marL="742950" lvl="1"/>
            <a:endParaRPr lang="en-US" sz="1800" dirty="0">
              <a:latin typeface="Halyard Text Book"/>
            </a:endParaRPr>
          </a:p>
        </p:txBody>
      </p:sp>
    </p:spTree>
    <p:extLst>
      <p:ext uri="{BB962C8B-B14F-4D97-AF65-F5344CB8AC3E}">
        <p14:creationId xmlns:p14="http://schemas.microsoft.com/office/powerpoint/2010/main" val="986679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p:txBody>
          <a:bodyPr lIns="91440" tIns="45720" rIns="91440" bIns="45720">
            <a:normAutofit/>
          </a:bodyPr>
          <a:lstStyle/>
          <a:p>
            <a:r>
              <a:rPr lang="en-US" b="1"/>
              <a:t>Performance</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p:txBody>
          <a:bodyPr anchor="ctr">
            <a:normAutofit/>
          </a:bodyPr>
          <a:lstStyle/>
          <a:p>
            <a:pPr>
              <a:spcAft>
                <a:spcPts val="600"/>
              </a:spcAft>
            </a:pPr>
            <a:fld id="{78FB4A6C-D91C-1440-977D-6F60EB24D408}" type="slidenum">
              <a:rPr lang="en-US" smtClean="0"/>
              <a:pPr>
                <a:spcAft>
                  <a:spcPts val="600"/>
                </a:spcAft>
              </a:pPr>
              <a:t>14</a:t>
            </a:fld>
            <a:endParaRPr lang="en-US"/>
          </a:p>
        </p:txBody>
      </p:sp>
      <p:graphicFrame>
        <p:nvGraphicFramePr>
          <p:cNvPr id="20" name="Content Placeholder 2">
            <a:extLst>
              <a:ext uri="{FF2B5EF4-FFF2-40B4-BE49-F238E27FC236}">
                <a16:creationId xmlns:a16="http://schemas.microsoft.com/office/drawing/2014/main" id="{41545112-93BA-0DAC-F0D3-4C1B55969593}"/>
              </a:ext>
            </a:extLst>
          </p:cNvPr>
          <p:cNvGraphicFramePr>
            <a:graphicFrameLocks noGrp="1"/>
          </p:cNvGraphicFramePr>
          <p:nvPr>
            <p:ph sz="quarter" idx="11"/>
            <p:extLst>
              <p:ext uri="{D42A27DB-BD31-4B8C-83A1-F6EECF244321}">
                <p14:modId xmlns:p14="http://schemas.microsoft.com/office/powerpoint/2010/main" val="4242649325"/>
              </p:ext>
            </p:extLst>
          </p:nvPr>
        </p:nvGraphicFramePr>
        <p:xfrm>
          <a:off x="571500" y="969963"/>
          <a:ext cx="11049000" cy="4786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9639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7DA-5769-6549-7A1C-7F4BCEA7E82E}"/>
              </a:ext>
            </a:extLst>
          </p:cNvPr>
          <p:cNvSpPr>
            <a:spLocks noGrp="1"/>
          </p:cNvSpPr>
          <p:nvPr>
            <p:ph type="title"/>
          </p:nvPr>
        </p:nvSpPr>
        <p:spPr>
          <a:xfrm>
            <a:off x="572124" y="439969"/>
            <a:ext cx="11047751" cy="863174"/>
          </a:xfrm>
        </p:spPr>
        <p:txBody>
          <a:bodyPr lIns="91440" tIns="45720" rIns="91440" bIns="45720">
            <a:normAutofit/>
          </a:bodyPr>
          <a:lstStyle/>
          <a:p>
            <a:r>
              <a:rPr lang="en-US" b="1" dirty="0"/>
              <a:t>Suggested Areas for Improvement</a:t>
            </a:r>
          </a:p>
        </p:txBody>
      </p:sp>
      <p:sp>
        <p:nvSpPr>
          <p:cNvPr id="4" name="Slide Number Placeholder 3">
            <a:extLst>
              <a:ext uri="{FF2B5EF4-FFF2-40B4-BE49-F238E27FC236}">
                <a16:creationId xmlns:a16="http://schemas.microsoft.com/office/drawing/2014/main" id="{B367CE78-B1C0-92F6-66CA-13E078A79265}"/>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78FB4A6C-D91C-1440-977D-6F60EB24D408}" type="slidenum">
              <a:rPr lang="en-US" smtClean="0"/>
              <a:pPr>
                <a:spcAft>
                  <a:spcPts val="600"/>
                </a:spcAft>
              </a:pPr>
              <a:t>15</a:t>
            </a:fld>
            <a:endParaRPr lang="en-US"/>
          </a:p>
        </p:txBody>
      </p:sp>
      <p:graphicFrame>
        <p:nvGraphicFramePr>
          <p:cNvPr id="8" name="Content Placeholder 2">
            <a:extLst>
              <a:ext uri="{FF2B5EF4-FFF2-40B4-BE49-F238E27FC236}">
                <a16:creationId xmlns:a16="http://schemas.microsoft.com/office/drawing/2014/main" id="{7C53447A-2FBC-4FDA-3202-FA33EA39FF3E}"/>
              </a:ext>
            </a:extLst>
          </p:cNvPr>
          <p:cNvGraphicFramePr>
            <a:graphicFrameLocks noGrp="1"/>
          </p:cNvGraphicFramePr>
          <p:nvPr>
            <p:ph sz="quarter" idx="11"/>
            <p:extLst>
              <p:ext uri="{D42A27DB-BD31-4B8C-83A1-F6EECF244321}">
                <p14:modId xmlns:p14="http://schemas.microsoft.com/office/powerpoint/2010/main" val="856033574"/>
              </p:ext>
            </p:extLst>
          </p:nvPr>
        </p:nvGraphicFramePr>
        <p:xfrm>
          <a:off x="572125" y="1668270"/>
          <a:ext cx="11047751" cy="40878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36531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B409A22-4FA0-E151-281B-71C3BE568172}"/>
              </a:ext>
            </a:extLst>
          </p:cNvPr>
          <p:cNvSpPr>
            <a:spLocks noGrp="1"/>
          </p:cNvSpPr>
          <p:nvPr>
            <p:ph type="body" sz="quarter" idx="12"/>
          </p:nvPr>
        </p:nvSpPr>
        <p:spPr/>
        <p:txBody>
          <a:bodyPr lIns="91440" tIns="45720" rIns="91440" bIns="45720" anchor="ctr"/>
          <a:lstStyle/>
          <a:p>
            <a:pPr algn="ctr"/>
            <a:r>
              <a:rPr lang="en-US" sz="9600" b="1">
                <a:latin typeface="Halyard Display Light"/>
                <a:cs typeface="Arial"/>
              </a:rPr>
              <a:t>Questions</a:t>
            </a:r>
            <a:endParaRPr lang="en-US" sz="9600" b="1"/>
          </a:p>
        </p:txBody>
      </p:sp>
      <p:sp>
        <p:nvSpPr>
          <p:cNvPr id="7" name="Slide Number Placeholder 6">
            <a:extLst>
              <a:ext uri="{FF2B5EF4-FFF2-40B4-BE49-F238E27FC236}">
                <a16:creationId xmlns:a16="http://schemas.microsoft.com/office/drawing/2014/main" id="{315698B2-2B9B-44E9-2B68-4FE2D50A8370}"/>
              </a:ext>
            </a:extLst>
          </p:cNvPr>
          <p:cNvSpPr>
            <a:spLocks noGrp="1"/>
          </p:cNvSpPr>
          <p:nvPr>
            <p:ph type="sldNum" sz="quarter" idx="15"/>
          </p:nvPr>
        </p:nvSpPr>
        <p:spPr/>
        <p:txBody>
          <a:bodyPr/>
          <a:lstStyle/>
          <a:p>
            <a:fld id="{78FB4A6C-D91C-1440-977D-6F60EB24D408}" type="slidenum">
              <a:rPr lang="en-US" smtClean="0"/>
              <a:t>16</a:t>
            </a:fld>
            <a:endParaRPr lang="en-US"/>
          </a:p>
        </p:txBody>
      </p:sp>
    </p:spTree>
    <p:extLst>
      <p:ext uri="{BB962C8B-B14F-4D97-AF65-F5344CB8AC3E}">
        <p14:creationId xmlns:p14="http://schemas.microsoft.com/office/powerpoint/2010/main" val="3042268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3200" b="0" i="1" kern="1200" dirty="0" smtClean="0">
            <a:solidFill>
              <a:schemeClr val="bg1"/>
            </a:solidFill>
            <a:effectLst/>
            <a:latin typeface="Halyard Display Light" pitchFamily="2" charset="77"/>
            <a:ea typeface="Halyard Display Light" pitchFamily="2" charset="77"/>
            <a:cs typeface="+mn-cs"/>
          </a:defRPr>
        </a:defPPr>
      </a:lstStyle>
    </a:txDef>
  </a:objectDefaults>
  <a:extraClrSchemeLst/>
  <a:extLst>
    <a:ext uri="{05A4C25C-085E-4340-85A3-A5531E510DB2}">
      <thm15:themeFamily xmlns:thm15="http://schemas.microsoft.com/office/thememl/2012/main" name="TCMHCC Powerpoint Template2" id="{2324C577-9635-7C4C-A22A-02CCFDAC2091}" vid="{1996C408-CD8C-354A-8AA0-31AF6D0362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lcf76f155ced4ddcb4097134ff3c332f xmlns="2018a4d9-e5a5-428b-a312-dfd840ba6b63">
      <Terms xmlns="http://schemas.microsoft.com/office/infopath/2007/PartnerControls"/>
    </lcf76f155ced4ddcb4097134ff3c332f>
    <Comments xmlns="2018a4d9-e5a5-428b-a312-dfd840ba6b6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6" ma:contentTypeDescription="Create a new document." ma:contentTypeScope="" ma:versionID="be82dfd0f656d7552e061c4b79aaa0e2">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138bd8bace7eae73466e6c890fc0711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BCDEA27-646E-4E92-BBB3-22157BF5228E}">
  <ds:schemaRefs>
    <ds:schemaRef ds:uri="http://schemas.microsoft.com/office/2006/documentManagement/types"/>
    <ds:schemaRef ds:uri="http://purl.org/dc/elements/1.1/"/>
    <ds:schemaRef ds:uri="bc6d5123-e1cb-4a6a-adf0-63854dce486e"/>
    <ds:schemaRef ds:uri="http://schemas.microsoft.com/office/2006/metadata/properties"/>
    <ds:schemaRef ds:uri="http://schemas.openxmlformats.org/package/2006/metadata/core-properties"/>
    <ds:schemaRef ds:uri="http://www.w3.org/XML/1998/namespace"/>
    <ds:schemaRef ds:uri="http://purl.org/dc/terms/"/>
    <ds:schemaRef ds:uri="ef95f5f0-dadb-470a-94cb-364b588c356d"/>
    <ds:schemaRef ds:uri="http://schemas.microsoft.com/office/infopath/2007/PartnerControls"/>
    <ds:schemaRef ds:uri="2018a4d9-e5a5-428b-a312-dfd840ba6b63"/>
    <ds:schemaRef ds:uri="http://purl.org/dc/dcmitype/"/>
  </ds:schemaRefs>
</ds:datastoreItem>
</file>

<file path=customXml/itemProps2.xml><?xml version="1.0" encoding="utf-8"?>
<ds:datastoreItem xmlns:ds="http://schemas.openxmlformats.org/officeDocument/2006/customXml" ds:itemID="{DCE0DED7-7141-4A58-BBE1-475172AD8569}">
  <ds:schemaRefs>
    <ds:schemaRef ds:uri="2018a4d9-e5a5-428b-a312-dfd840ba6b63"/>
    <ds:schemaRef ds:uri="bc6d5123-e1cb-4a6a-adf0-63854dce486e"/>
    <ds:schemaRef ds:uri="ef95f5f0-dadb-470a-94cb-364b588c35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1A37C8C-B87A-4B31-B81D-D8171A5B9F7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246</TotalTime>
  <Words>1228</Words>
  <Application>Microsoft Office PowerPoint</Application>
  <PresentationFormat>Widescreen</PresentationFormat>
  <Paragraphs>126</Paragraphs>
  <Slides>16</Slides>
  <Notes>9</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CPAN Site Visit Report</vt:lpstr>
      <vt:lpstr>PowerPoint Presentation</vt:lpstr>
      <vt:lpstr>Outreach &amp; Enrollment</vt:lpstr>
      <vt:lpstr>Outreach &amp; Enrollment</vt:lpstr>
      <vt:lpstr>Outreach &amp; Enrollment</vt:lpstr>
      <vt:lpstr>Outreach &amp; Enrollment</vt:lpstr>
      <vt:lpstr>Provider Training &amp; Education</vt:lpstr>
      <vt:lpstr>Provider Training &amp; Education</vt:lpstr>
      <vt:lpstr>Program Operations</vt:lpstr>
      <vt:lpstr>Program Operations</vt:lpstr>
      <vt:lpstr>Program Operations</vt:lpstr>
      <vt:lpstr>Technology Supporting CPAN</vt:lpstr>
      <vt:lpstr>Other Recommendations</vt:lpstr>
      <vt:lpstr>Performance</vt:lpstr>
      <vt:lpstr>Suggested Areas for Improvement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Karimifar, Mohamad</dc:creator>
  <cp:lastModifiedBy>Inman, Lashelle</cp:lastModifiedBy>
  <cp:revision>9</cp:revision>
  <dcterms:created xsi:type="dcterms:W3CDTF">2022-08-09T18:13:32Z</dcterms:created>
  <dcterms:modified xsi:type="dcterms:W3CDTF">2023-02-03T20:55:04Z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MediaServiceImageTags">
    <vt:lpwstr/>
  </property>
</Properties>
</file>