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diagrams/data2.xml" ContentType="application/vnd.openxmlformats-officedocument.drawingml.diagramData+xml"/>
  <Override PartName="/ppt/presentation.xml" ContentType="application/vnd.openxmlformats-officedocument.presentationml.presentation.main+xml"/>
  <Override PartName="/ppt/diagrams/data1.xml" ContentType="application/vnd.openxmlformats-officedocument.drawingml.diagramData+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diagrams/drawing2.xml" ContentType="application/vnd.ms-office.drawingml.diagramDrawing+xml"/>
  <Override PartName="/ppt/diagrams/colors1.xml" ContentType="application/vnd.openxmlformats-officedocument.drawingml.diagramColors+xml"/>
  <Override PartName="/ppt/diagrams/colors2.xml" ContentType="application/vnd.openxmlformats-officedocument.drawingml.diagramColors+xml"/>
  <Override PartName="/ppt/diagrams/layout2.xml" ContentType="application/vnd.openxmlformats-officedocument.drawingml.diagramLayout+xml"/>
  <Override PartName="/ppt/diagrams/drawing1.xml" ContentType="application/vnd.ms-office.drawingml.diagramDrawing+xml"/>
  <Override PartName="/ppt/diagrams/quickStyle1.xml" ContentType="application/vnd.openxmlformats-officedocument.drawingml.diagramStyle+xml"/>
  <Override PartName="/ppt/theme/theme1.xml" ContentType="application/vnd.openxmlformats-officedocument.theme+xml"/>
  <Override PartName="/ppt/diagrams/layout1.xml" ContentType="application/vnd.openxmlformats-officedocument.drawingml.diagramLayout+xml"/>
  <Override PartName="/ppt/theme/theme2.xml" ContentType="application/vnd.openxmlformats-officedocument.theme+xml"/>
  <Override PartName="/ppt/notesMasters/notesMaster1.xml" ContentType="application/vnd.openxmlformats-officedocument.presentationml.notesMaster+xml"/>
  <Override PartName="/ppt/diagrams/quickStyle2.xml" ContentType="application/vnd.openxmlformats-officedocument.drawingml.diagramStyl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
  </p:notesMasterIdLst>
  <p:sldIdLst>
    <p:sldId id="261" r:id="rId2"/>
    <p:sldId id="269" r:id="rId3"/>
    <p:sldId id="266" r:id="rId4"/>
    <p:sldId id="272" r:id="rId5"/>
    <p:sldId id="259"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84A40E-D65F-5E6D-56BE-EE537F54DBC1}" name="Victoria Walsh" initials="VW" userId="S::vwalsh@mmhpi.onmicrosoft.com::e2a57f65-39a2-489b-a8f9-5f5023a4697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66F9A"/>
    <a:srgbClr val="0A3257"/>
    <a:srgbClr val="46A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53" autoAdjust="0"/>
    <p:restoredTop sz="79085"/>
  </p:normalViewPr>
  <p:slideViewPr>
    <p:cSldViewPr snapToObjects="1">
      <p:cViewPr varScale="1">
        <p:scale>
          <a:sx n="128" d="100"/>
          <a:sy n="128" d="100"/>
        </p:scale>
        <p:origin x="768" y="1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C73D67-DDC8-4B26-8BB6-830ED987108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C8C73905-FA08-412C-AFD7-137E12173F60}">
      <dgm:prSet phldrT="[Text]"/>
      <dgm:spPr/>
      <dgm:t>
        <a:bodyPr/>
        <a:lstStyle/>
        <a:p>
          <a:r>
            <a:rPr lang="en-US" dirty="0"/>
            <a:t>Accomplished</a:t>
          </a:r>
        </a:p>
      </dgm:t>
    </dgm:pt>
    <dgm:pt modelId="{17B4A581-7AAC-4E98-9AB7-64327DD2D75C}" type="parTrans" cxnId="{987C7984-E081-4EE4-B962-484C0BDC34D7}">
      <dgm:prSet/>
      <dgm:spPr/>
      <dgm:t>
        <a:bodyPr/>
        <a:lstStyle/>
        <a:p>
          <a:endParaRPr lang="en-US"/>
        </a:p>
      </dgm:t>
    </dgm:pt>
    <dgm:pt modelId="{9952D9B7-8662-4DA9-B6C8-B9C8C934D74A}" type="sibTrans" cxnId="{987C7984-E081-4EE4-B962-484C0BDC34D7}">
      <dgm:prSet/>
      <dgm:spPr/>
      <dgm:t>
        <a:bodyPr/>
        <a:lstStyle/>
        <a:p>
          <a:endParaRPr lang="en-US"/>
        </a:p>
      </dgm:t>
    </dgm:pt>
    <dgm:pt modelId="{B102DF26-67B2-401A-BCAB-BD813C2A4A81}">
      <dgm:prSet phldrT="[Text]"/>
      <dgm:spPr/>
      <dgm:t>
        <a:bodyPr/>
        <a:lstStyle/>
        <a:p>
          <a:r>
            <a:rPr lang="en-US" dirty="0"/>
            <a:t>Up Next</a:t>
          </a:r>
        </a:p>
      </dgm:t>
    </dgm:pt>
    <dgm:pt modelId="{18397EF0-0F87-4398-B2DC-38E559AD2C12}" type="parTrans" cxnId="{D6C09576-0CEA-4652-85A3-B64A77A4C6CB}">
      <dgm:prSet/>
      <dgm:spPr/>
      <dgm:t>
        <a:bodyPr/>
        <a:lstStyle/>
        <a:p>
          <a:endParaRPr lang="en-US"/>
        </a:p>
      </dgm:t>
    </dgm:pt>
    <dgm:pt modelId="{1EC6F667-9B5F-465E-A736-FAC3261A143D}" type="sibTrans" cxnId="{D6C09576-0CEA-4652-85A3-B64A77A4C6CB}">
      <dgm:prSet/>
      <dgm:spPr/>
      <dgm:t>
        <a:bodyPr/>
        <a:lstStyle/>
        <a:p>
          <a:endParaRPr lang="en-US"/>
        </a:p>
      </dgm:t>
    </dgm:pt>
    <dgm:pt modelId="{5A40A454-F99A-434E-8FEA-E1EF7E9A77DC}">
      <dgm:prSet phldrT="[Text]"/>
      <dgm:spPr/>
      <dgm:t>
        <a:bodyPr/>
        <a:lstStyle/>
        <a:p>
          <a:pPr>
            <a:spcAft>
              <a:spcPts val="600"/>
            </a:spcAft>
          </a:pPr>
          <a:r>
            <a:rPr lang="en-US" dirty="0"/>
            <a:t>December 15, 2022: ARPA </a:t>
          </a:r>
          <a:r>
            <a:rPr lang="en-US" dirty="0" err="1"/>
            <a:t>CoCM</a:t>
          </a:r>
          <a:r>
            <a:rPr lang="en-US" dirty="0"/>
            <a:t> Monthly Report due</a:t>
          </a:r>
        </a:p>
      </dgm:t>
    </dgm:pt>
    <dgm:pt modelId="{E21EE48D-F30D-4A9A-8501-C1C3FA9F0DE4}" type="parTrans" cxnId="{3A33BC89-CE77-4394-B9DA-625618A6A445}">
      <dgm:prSet/>
      <dgm:spPr/>
      <dgm:t>
        <a:bodyPr/>
        <a:lstStyle/>
        <a:p>
          <a:endParaRPr lang="en-US"/>
        </a:p>
      </dgm:t>
    </dgm:pt>
    <dgm:pt modelId="{FF177929-3DE5-401E-9D65-D465C028FED7}" type="sibTrans" cxnId="{3A33BC89-CE77-4394-B9DA-625618A6A445}">
      <dgm:prSet/>
      <dgm:spPr/>
      <dgm:t>
        <a:bodyPr/>
        <a:lstStyle/>
        <a:p>
          <a:endParaRPr lang="en-US"/>
        </a:p>
      </dgm:t>
    </dgm:pt>
    <dgm:pt modelId="{42E0EE92-483A-43CA-AB05-D6C74702511B}">
      <dgm:prSet phldrT="[Text]"/>
      <dgm:spPr/>
      <dgm:t>
        <a:bodyPr/>
        <a:lstStyle/>
        <a:p>
          <a:r>
            <a:rPr lang="en-US" dirty="0"/>
            <a:t>Forthcoming</a:t>
          </a:r>
        </a:p>
      </dgm:t>
    </dgm:pt>
    <dgm:pt modelId="{F1949B49-2830-4718-9FB3-48AFC2BD1F2A}" type="parTrans" cxnId="{03F56B38-EBE4-4D6E-875D-D74E06B57947}">
      <dgm:prSet/>
      <dgm:spPr/>
      <dgm:t>
        <a:bodyPr/>
        <a:lstStyle/>
        <a:p>
          <a:endParaRPr lang="en-US"/>
        </a:p>
      </dgm:t>
    </dgm:pt>
    <dgm:pt modelId="{35FBDE18-4696-4A95-BD88-E02AA9CDE309}" type="sibTrans" cxnId="{03F56B38-EBE4-4D6E-875D-D74E06B57947}">
      <dgm:prSet/>
      <dgm:spPr/>
      <dgm:t>
        <a:bodyPr/>
        <a:lstStyle/>
        <a:p>
          <a:endParaRPr lang="en-US"/>
        </a:p>
      </dgm:t>
    </dgm:pt>
    <dgm:pt modelId="{6D36B716-C04A-4338-8630-15CD69373C07}">
      <dgm:prSet phldrT="[Text]"/>
      <dgm:spPr/>
      <dgm:t>
        <a:bodyPr/>
        <a:lstStyle/>
        <a:p>
          <a:pPr>
            <a:spcAft>
              <a:spcPts val="600"/>
            </a:spcAft>
          </a:pPr>
          <a:r>
            <a:rPr lang="en-US" dirty="0"/>
            <a:t>Monthly technical assistance opportunities</a:t>
          </a:r>
        </a:p>
      </dgm:t>
    </dgm:pt>
    <dgm:pt modelId="{E0EDA078-FA15-40EA-8769-C237BCC59311}" type="parTrans" cxnId="{2A77EC16-1A69-4044-9D0D-9245DE9EC770}">
      <dgm:prSet/>
      <dgm:spPr/>
      <dgm:t>
        <a:bodyPr/>
        <a:lstStyle/>
        <a:p>
          <a:endParaRPr lang="en-US"/>
        </a:p>
      </dgm:t>
    </dgm:pt>
    <dgm:pt modelId="{352C7141-178E-4C8E-8754-FCDCE6DEE557}" type="sibTrans" cxnId="{2A77EC16-1A69-4044-9D0D-9245DE9EC770}">
      <dgm:prSet/>
      <dgm:spPr/>
      <dgm:t>
        <a:bodyPr/>
        <a:lstStyle/>
        <a:p>
          <a:endParaRPr lang="en-US"/>
        </a:p>
      </dgm:t>
    </dgm:pt>
    <dgm:pt modelId="{69263F43-DB23-45C6-8E40-AC4A21503F31}">
      <dgm:prSet phldrT="[Text]"/>
      <dgm:spPr/>
      <dgm:t>
        <a:bodyPr/>
        <a:lstStyle/>
        <a:p>
          <a:pPr>
            <a:spcAft>
              <a:spcPts val="600"/>
            </a:spcAft>
          </a:pPr>
          <a:r>
            <a:rPr lang="en-US" dirty="0"/>
            <a:t>Recruiting health systems with HRIs</a:t>
          </a:r>
        </a:p>
      </dgm:t>
    </dgm:pt>
    <dgm:pt modelId="{FBFF3BCC-71C3-4663-94C5-193068A8BEE5}" type="parTrans" cxnId="{30867151-AB20-4FB7-9829-3B77E7ADBCB1}">
      <dgm:prSet/>
      <dgm:spPr/>
      <dgm:t>
        <a:bodyPr/>
        <a:lstStyle/>
        <a:p>
          <a:endParaRPr lang="en-US"/>
        </a:p>
      </dgm:t>
    </dgm:pt>
    <dgm:pt modelId="{A5AD9DFA-A25A-456A-A840-085EF0EF8DCF}" type="sibTrans" cxnId="{30867151-AB20-4FB7-9829-3B77E7ADBCB1}">
      <dgm:prSet/>
      <dgm:spPr/>
      <dgm:t>
        <a:bodyPr/>
        <a:lstStyle/>
        <a:p>
          <a:endParaRPr lang="en-US"/>
        </a:p>
      </dgm:t>
    </dgm:pt>
    <dgm:pt modelId="{46122B01-234A-4FA8-8737-6CFBC41993BB}">
      <dgm:prSet phldrT="[Text]"/>
      <dgm:spPr/>
      <dgm:t>
        <a:bodyPr/>
        <a:lstStyle/>
        <a:p>
          <a:pPr>
            <a:spcAft>
              <a:spcPts val="600"/>
            </a:spcAft>
          </a:pPr>
          <a:r>
            <a:rPr lang="en-US" dirty="0"/>
            <a:t>Monthly metric reporting</a:t>
          </a:r>
        </a:p>
      </dgm:t>
    </dgm:pt>
    <dgm:pt modelId="{365DFF55-E3E7-4230-946F-EDFBF9F1A571}" type="parTrans" cxnId="{913CA90A-3EAC-4CD1-B98C-B6F73F8797D1}">
      <dgm:prSet/>
      <dgm:spPr/>
      <dgm:t>
        <a:bodyPr/>
        <a:lstStyle/>
        <a:p>
          <a:endParaRPr lang="en-US"/>
        </a:p>
      </dgm:t>
    </dgm:pt>
    <dgm:pt modelId="{8BBA892E-A524-48D1-AAD6-11FDDB99371E}" type="sibTrans" cxnId="{913CA90A-3EAC-4CD1-B98C-B6F73F8797D1}">
      <dgm:prSet/>
      <dgm:spPr/>
      <dgm:t>
        <a:bodyPr/>
        <a:lstStyle/>
        <a:p>
          <a:endParaRPr lang="en-US"/>
        </a:p>
      </dgm:t>
    </dgm:pt>
    <dgm:pt modelId="{30B617A1-50F3-46DE-818B-DEE1B201F7A7}">
      <dgm:prSet phldrT="[Text]"/>
      <dgm:spPr/>
      <dgm:t>
        <a:bodyPr/>
        <a:lstStyle/>
        <a:p>
          <a:r>
            <a:rPr lang="en-US" dirty="0"/>
            <a:t>November 14 and December 12, 2022: HRI-wide ARPA </a:t>
          </a:r>
          <a:r>
            <a:rPr lang="en-US" dirty="0" err="1"/>
            <a:t>CoCM</a:t>
          </a:r>
          <a:r>
            <a:rPr lang="en-US" dirty="0"/>
            <a:t> Meeting</a:t>
          </a:r>
        </a:p>
      </dgm:t>
    </dgm:pt>
    <dgm:pt modelId="{BF71F3CA-BA2E-43C7-96B9-1D42CF745DCF}" type="parTrans" cxnId="{C47FA21A-07A3-403C-9A3F-BDE2B8406ABA}">
      <dgm:prSet/>
      <dgm:spPr/>
      <dgm:t>
        <a:bodyPr/>
        <a:lstStyle/>
        <a:p>
          <a:endParaRPr lang="en-US"/>
        </a:p>
      </dgm:t>
    </dgm:pt>
    <dgm:pt modelId="{AD6B9883-6E0D-477B-955C-8FCC41E8B01C}" type="sibTrans" cxnId="{C47FA21A-07A3-403C-9A3F-BDE2B8406ABA}">
      <dgm:prSet/>
      <dgm:spPr/>
      <dgm:t>
        <a:bodyPr/>
        <a:lstStyle/>
        <a:p>
          <a:endParaRPr lang="en-US"/>
        </a:p>
      </dgm:t>
    </dgm:pt>
    <dgm:pt modelId="{4566B5EA-F8D7-E745-8A53-2FD48175B834}">
      <dgm:prSet phldrT="[Text]"/>
      <dgm:spPr/>
      <dgm:t>
        <a:bodyPr/>
        <a:lstStyle/>
        <a:p>
          <a:r>
            <a:rPr lang="en-US" dirty="0"/>
            <a:t>Resources: </a:t>
          </a:r>
        </a:p>
      </dgm:t>
    </dgm:pt>
    <dgm:pt modelId="{D732A84C-C444-194D-BC0B-C8B25BD059E9}" type="parTrans" cxnId="{3FFC9BE4-A4B3-1845-93D8-1D2AEFB433C5}">
      <dgm:prSet/>
      <dgm:spPr/>
      <dgm:t>
        <a:bodyPr/>
        <a:lstStyle/>
        <a:p>
          <a:endParaRPr lang="en-US"/>
        </a:p>
      </dgm:t>
    </dgm:pt>
    <dgm:pt modelId="{5A45834F-AAA9-094E-9E2F-5B59EEC04635}" type="sibTrans" cxnId="{3FFC9BE4-A4B3-1845-93D8-1D2AEFB433C5}">
      <dgm:prSet/>
      <dgm:spPr/>
      <dgm:t>
        <a:bodyPr/>
        <a:lstStyle/>
        <a:p>
          <a:endParaRPr lang="en-US"/>
        </a:p>
      </dgm:t>
    </dgm:pt>
    <dgm:pt modelId="{7092F41F-B6D0-3B43-B82B-CBF95A1B2B4A}">
      <dgm:prSet phldrT="[Text]"/>
      <dgm:spPr/>
      <dgm:t>
        <a:bodyPr/>
        <a:lstStyle/>
        <a:p>
          <a:r>
            <a:rPr lang="en-US" dirty="0" err="1"/>
            <a:t>CoCM</a:t>
          </a:r>
          <a:r>
            <a:rPr lang="en-US" dirty="0"/>
            <a:t> Overview document</a:t>
          </a:r>
        </a:p>
      </dgm:t>
    </dgm:pt>
    <dgm:pt modelId="{0F9603CE-1DA3-1641-8CA8-AB0346DDCDFF}" type="parTrans" cxnId="{F2142947-3BED-4847-884A-46AD18C9AAF0}">
      <dgm:prSet/>
      <dgm:spPr/>
      <dgm:t>
        <a:bodyPr/>
        <a:lstStyle/>
        <a:p>
          <a:endParaRPr lang="en-US"/>
        </a:p>
      </dgm:t>
    </dgm:pt>
    <dgm:pt modelId="{6A921649-2A1E-3046-8ED9-902587CE3633}" type="sibTrans" cxnId="{F2142947-3BED-4847-884A-46AD18C9AAF0}">
      <dgm:prSet/>
      <dgm:spPr/>
      <dgm:t>
        <a:bodyPr/>
        <a:lstStyle/>
        <a:p>
          <a:endParaRPr lang="en-US"/>
        </a:p>
      </dgm:t>
    </dgm:pt>
    <dgm:pt modelId="{118F6B7B-B48B-F544-9D9D-284554B7DC90}">
      <dgm:prSet phldrT="[Text]"/>
      <dgm:spPr/>
      <dgm:t>
        <a:bodyPr/>
        <a:lstStyle/>
        <a:p>
          <a:endParaRPr lang="en-US" dirty="0"/>
        </a:p>
      </dgm:t>
    </dgm:pt>
    <dgm:pt modelId="{F10EC2DA-60E3-EB43-BF2C-DC7DC28D1881}" type="parTrans" cxnId="{A0B4C66B-FC0F-8E42-9AA5-1D9516E65CE4}">
      <dgm:prSet/>
      <dgm:spPr/>
      <dgm:t>
        <a:bodyPr/>
        <a:lstStyle/>
        <a:p>
          <a:endParaRPr lang="en-US"/>
        </a:p>
      </dgm:t>
    </dgm:pt>
    <dgm:pt modelId="{DB562903-61A1-414F-8626-E499820D7497}" type="sibTrans" cxnId="{A0B4C66B-FC0F-8E42-9AA5-1D9516E65CE4}">
      <dgm:prSet/>
      <dgm:spPr/>
      <dgm:t>
        <a:bodyPr/>
        <a:lstStyle/>
        <a:p>
          <a:endParaRPr lang="en-US"/>
        </a:p>
      </dgm:t>
    </dgm:pt>
    <dgm:pt modelId="{EC043845-AA88-1848-A074-AD8D903D78DE}">
      <dgm:prSet phldrT="[Text]"/>
      <dgm:spPr/>
      <dgm:t>
        <a:bodyPr/>
        <a:lstStyle/>
        <a:p>
          <a:pPr>
            <a:spcAft>
              <a:spcPts val="600"/>
            </a:spcAft>
          </a:pPr>
          <a:r>
            <a:rPr lang="en-US" dirty="0"/>
            <a:t>Early 2023: Pediatric </a:t>
          </a:r>
          <a:r>
            <a:rPr lang="en-US" dirty="0" err="1"/>
            <a:t>CoCM</a:t>
          </a:r>
          <a:r>
            <a:rPr lang="en-US" dirty="0"/>
            <a:t> Roundtable</a:t>
          </a:r>
        </a:p>
      </dgm:t>
    </dgm:pt>
    <dgm:pt modelId="{D025A61E-2112-1941-9329-8D415E0157AD}" type="parTrans" cxnId="{1FB5C454-0B95-D949-8691-F16DF834C51E}">
      <dgm:prSet/>
      <dgm:spPr/>
      <dgm:t>
        <a:bodyPr/>
        <a:lstStyle/>
        <a:p>
          <a:endParaRPr lang="en-US"/>
        </a:p>
      </dgm:t>
    </dgm:pt>
    <dgm:pt modelId="{6D8A787E-8E06-1246-A363-81B3567506FB}" type="sibTrans" cxnId="{1FB5C454-0B95-D949-8691-F16DF834C51E}">
      <dgm:prSet/>
      <dgm:spPr/>
      <dgm:t>
        <a:bodyPr/>
        <a:lstStyle/>
        <a:p>
          <a:endParaRPr lang="en-US"/>
        </a:p>
      </dgm:t>
    </dgm:pt>
    <dgm:pt modelId="{76B67CA8-6C85-C34D-B6CB-44198A31D5EC}">
      <dgm:prSet phldrT="[Text]"/>
      <dgm:spPr/>
      <dgm:t>
        <a:bodyPr/>
        <a:lstStyle/>
        <a:p>
          <a:pPr>
            <a:spcAft>
              <a:spcPts val="600"/>
            </a:spcAft>
          </a:pPr>
          <a:r>
            <a:rPr lang="en-US" dirty="0"/>
            <a:t>Additional resources, including a </a:t>
          </a:r>
          <a:r>
            <a:rPr lang="en-US" dirty="0" err="1"/>
            <a:t>CoCM</a:t>
          </a:r>
          <a:r>
            <a:rPr lang="en-US" dirty="0"/>
            <a:t> Training Resources Reference Guide and Usual care vs. </a:t>
          </a:r>
          <a:r>
            <a:rPr lang="en-US" dirty="0" err="1"/>
            <a:t>CoCM</a:t>
          </a:r>
          <a:r>
            <a:rPr lang="en-US" dirty="0"/>
            <a:t> document</a:t>
          </a:r>
          <a:endParaRPr lang="en-US" dirty="0">
            <a:highlight>
              <a:srgbClr val="FFFF00"/>
            </a:highlight>
          </a:endParaRPr>
        </a:p>
      </dgm:t>
    </dgm:pt>
    <dgm:pt modelId="{97C0266E-DDC9-DA49-ADEC-2DF2FBAE884A}" type="parTrans" cxnId="{D291820C-9C92-014A-808A-7816ADEFDC4A}">
      <dgm:prSet/>
      <dgm:spPr/>
      <dgm:t>
        <a:bodyPr/>
        <a:lstStyle/>
        <a:p>
          <a:endParaRPr lang="en-US"/>
        </a:p>
      </dgm:t>
    </dgm:pt>
    <dgm:pt modelId="{C37466BC-89F7-594E-87FD-F8DB0ACE57E5}" type="sibTrans" cxnId="{D291820C-9C92-014A-808A-7816ADEFDC4A}">
      <dgm:prSet/>
      <dgm:spPr/>
      <dgm:t>
        <a:bodyPr/>
        <a:lstStyle/>
        <a:p>
          <a:endParaRPr lang="en-US"/>
        </a:p>
      </dgm:t>
    </dgm:pt>
    <dgm:pt modelId="{D6E53130-36EC-8443-A08D-7D08178F3D27}">
      <dgm:prSet phldrT="[Text]"/>
      <dgm:spPr/>
      <dgm:t>
        <a:bodyPr/>
        <a:lstStyle/>
        <a:p>
          <a:r>
            <a:rPr lang="en-US" dirty="0" err="1"/>
            <a:t>CoCM</a:t>
          </a:r>
          <a:r>
            <a:rPr lang="en-US" dirty="0"/>
            <a:t> frequently asked questions</a:t>
          </a:r>
        </a:p>
      </dgm:t>
    </dgm:pt>
    <dgm:pt modelId="{4F9966B0-CEC8-9D43-B585-DD98D703C9A6}" type="parTrans" cxnId="{3819DE9B-44E8-8849-AEDF-87D9FF49B218}">
      <dgm:prSet/>
      <dgm:spPr/>
      <dgm:t>
        <a:bodyPr/>
        <a:lstStyle/>
        <a:p>
          <a:endParaRPr lang="en-US"/>
        </a:p>
      </dgm:t>
    </dgm:pt>
    <dgm:pt modelId="{B25F3647-544D-154D-8328-7544C7AAB780}" type="sibTrans" cxnId="{3819DE9B-44E8-8849-AEDF-87D9FF49B218}">
      <dgm:prSet/>
      <dgm:spPr/>
      <dgm:t>
        <a:bodyPr/>
        <a:lstStyle/>
        <a:p>
          <a:endParaRPr lang="en-US"/>
        </a:p>
      </dgm:t>
    </dgm:pt>
    <dgm:pt modelId="{19BA13FF-3691-FB47-9EC3-ED36EB02150B}">
      <dgm:prSet phldrT="[Text]"/>
      <dgm:spPr/>
      <dgm:t>
        <a:bodyPr/>
        <a:lstStyle/>
        <a:p>
          <a:r>
            <a:rPr lang="en-US" dirty="0"/>
            <a:t>Usual care vs. </a:t>
          </a:r>
          <a:r>
            <a:rPr lang="en-US" dirty="0" err="1"/>
            <a:t>CoCM</a:t>
          </a:r>
          <a:r>
            <a:rPr lang="en-US" dirty="0"/>
            <a:t> </a:t>
          </a:r>
        </a:p>
      </dgm:t>
    </dgm:pt>
    <dgm:pt modelId="{74EEEFD2-9B93-5943-A9DF-9EBD43375C91}" type="parTrans" cxnId="{21116AE0-E731-4D43-B4E0-EB1E1DA40FA8}">
      <dgm:prSet/>
      <dgm:spPr/>
      <dgm:t>
        <a:bodyPr/>
        <a:lstStyle/>
        <a:p>
          <a:endParaRPr lang="en-US"/>
        </a:p>
      </dgm:t>
    </dgm:pt>
    <dgm:pt modelId="{99328753-4784-CC49-B7E2-80DE9DDC2A31}" type="sibTrans" cxnId="{21116AE0-E731-4D43-B4E0-EB1E1DA40FA8}">
      <dgm:prSet/>
      <dgm:spPr/>
      <dgm:t>
        <a:bodyPr/>
        <a:lstStyle/>
        <a:p>
          <a:endParaRPr lang="en-US"/>
        </a:p>
      </dgm:t>
    </dgm:pt>
    <dgm:pt modelId="{4857802C-1337-674C-B797-ED296C472749}">
      <dgm:prSet phldrT="[Text]"/>
      <dgm:spPr/>
      <dgm:t>
        <a:bodyPr/>
        <a:lstStyle/>
        <a:p>
          <a:r>
            <a:rPr lang="en-US" dirty="0"/>
            <a:t>Pediatric </a:t>
          </a:r>
          <a:r>
            <a:rPr lang="en-US" dirty="0" err="1"/>
            <a:t>CoCM</a:t>
          </a:r>
          <a:r>
            <a:rPr lang="en-US" dirty="0"/>
            <a:t> implementation milestones</a:t>
          </a:r>
        </a:p>
      </dgm:t>
    </dgm:pt>
    <dgm:pt modelId="{DC2890DD-26DB-D44B-AEDB-815595E4E7EA}" type="parTrans" cxnId="{648E44C5-53B1-664E-AAC2-B9160A23EECA}">
      <dgm:prSet/>
      <dgm:spPr/>
      <dgm:t>
        <a:bodyPr/>
        <a:lstStyle/>
        <a:p>
          <a:endParaRPr lang="en-US"/>
        </a:p>
      </dgm:t>
    </dgm:pt>
    <dgm:pt modelId="{EC1E80AB-F7F7-2E46-9695-597E31BE534C}" type="sibTrans" cxnId="{648E44C5-53B1-664E-AAC2-B9160A23EECA}">
      <dgm:prSet/>
      <dgm:spPr/>
      <dgm:t>
        <a:bodyPr/>
        <a:lstStyle/>
        <a:p>
          <a:endParaRPr lang="en-US"/>
        </a:p>
      </dgm:t>
    </dgm:pt>
    <dgm:pt modelId="{EDB5D549-67DD-8749-8DCE-1C0357E7B5C9}">
      <dgm:prSet phldrT="[Text]"/>
      <dgm:spPr/>
      <dgm:t>
        <a:bodyPr/>
        <a:lstStyle/>
        <a:p>
          <a:r>
            <a:rPr lang="en-US" dirty="0" err="1"/>
            <a:t>CoCM</a:t>
          </a:r>
          <a:r>
            <a:rPr lang="en-US" dirty="0"/>
            <a:t> Buy (Partner/Vendor) vs. Internal Build</a:t>
          </a:r>
        </a:p>
      </dgm:t>
    </dgm:pt>
    <dgm:pt modelId="{4B88CD6F-B3AD-7249-AC84-AE298824F3AE}" type="parTrans" cxnId="{469C3D36-D53B-3347-8121-233FF8132EC8}">
      <dgm:prSet/>
      <dgm:spPr/>
      <dgm:t>
        <a:bodyPr/>
        <a:lstStyle/>
        <a:p>
          <a:endParaRPr lang="en-US"/>
        </a:p>
      </dgm:t>
    </dgm:pt>
    <dgm:pt modelId="{DDB75BD0-9724-D944-BDD5-4D44FA8E3FBB}" type="sibTrans" cxnId="{469C3D36-D53B-3347-8121-233FF8132EC8}">
      <dgm:prSet/>
      <dgm:spPr/>
      <dgm:t>
        <a:bodyPr/>
        <a:lstStyle/>
        <a:p>
          <a:endParaRPr lang="en-US"/>
        </a:p>
      </dgm:t>
    </dgm:pt>
    <dgm:pt modelId="{3A0A3852-935A-9C4D-A92B-46E0F003C6DD}">
      <dgm:prSet phldrT="[Text]"/>
      <dgm:spPr/>
      <dgm:t>
        <a:bodyPr/>
        <a:lstStyle/>
        <a:p>
          <a:r>
            <a:rPr lang="en-US" dirty="0"/>
            <a:t>November 15, 2022: Submitted second ARPA </a:t>
          </a:r>
          <a:r>
            <a:rPr lang="en-US" dirty="0" err="1"/>
            <a:t>CoCM</a:t>
          </a:r>
          <a:r>
            <a:rPr lang="en-US" dirty="0"/>
            <a:t> Monthly Report</a:t>
          </a:r>
        </a:p>
      </dgm:t>
    </dgm:pt>
    <dgm:pt modelId="{1D80ECF6-614E-CC4E-997F-B0BEBDDE88C4}" type="parTrans" cxnId="{CDCC9EA9-3AC7-7A4B-970B-5EF917DABAFF}">
      <dgm:prSet/>
      <dgm:spPr/>
      <dgm:t>
        <a:bodyPr/>
        <a:lstStyle/>
        <a:p>
          <a:endParaRPr lang="en-US"/>
        </a:p>
      </dgm:t>
    </dgm:pt>
    <dgm:pt modelId="{63394F18-E998-1441-A4AC-094904C0EC7C}" type="sibTrans" cxnId="{CDCC9EA9-3AC7-7A4B-970B-5EF917DABAFF}">
      <dgm:prSet/>
      <dgm:spPr/>
      <dgm:t>
        <a:bodyPr/>
        <a:lstStyle/>
        <a:p>
          <a:endParaRPr lang="en-US"/>
        </a:p>
      </dgm:t>
    </dgm:pt>
    <dgm:pt modelId="{53B8D944-62E6-8244-9F6E-4D5A095713F7}">
      <dgm:prSet phldrT="[Text]"/>
      <dgm:spPr/>
      <dgm:t>
        <a:bodyPr/>
        <a:lstStyle/>
        <a:p>
          <a:r>
            <a:rPr lang="en-US" dirty="0"/>
            <a:t>ARPA Monthly Meeting Poll to gather feedback and information from HRIs/health systems</a:t>
          </a:r>
        </a:p>
      </dgm:t>
    </dgm:pt>
    <dgm:pt modelId="{991A2492-8897-A34D-8FE3-7057A91B0F79}" type="parTrans" cxnId="{3A20BFED-3D12-4E4E-A553-9C35020C89B6}">
      <dgm:prSet/>
      <dgm:spPr/>
      <dgm:t>
        <a:bodyPr/>
        <a:lstStyle/>
        <a:p>
          <a:endParaRPr lang="en-US"/>
        </a:p>
      </dgm:t>
    </dgm:pt>
    <dgm:pt modelId="{03073590-71E0-D143-95C8-DC0734B89C11}" type="sibTrans" cxnId="{3A20BFED-3D12-4E4E-A553-9C35020C89B6}">
      <dgm:prSet/>
      <dgm:spPr/>
      <dgm:t>
        <a:bodyPr/>
        <a:lstStyle/>
        <a:p>
          <a:endParaRPr lang="en-US"/>
        </a:p>
      </dgm:t>
    </dgm:pt>
    <dgm:pt modelId="{5AD20A88-13DD-4B7B-A597-09762A8A5646}" type="pres">
      <dgm:prSet presAssocID="{F0C73D67-DDC8-4B26-8BB6-830ED9871088}" presName="Name0" presStyleCnt="0">
        <dgm:presLayoutVars>
          <dgm:dir/>
          <dgm:animLvl val="lvl"/>
          <dgm:resizeHandles val="exact"/>
        </dgm:presLayoutVars>
      </dgm:prSet>
      <dgm:spPr/>
    </dgm:pt>
    <dgm:pt modelId="{1F0C4CE3-D21D-4DF7-AD42-93C717281114}" type="pres">
      <dgm:prSet presAssocID="{C8C73905-FA08-412C-AFD7-137E12173F60}" presName="composite" presStyleCnt="0"/>
      <dgm:spPr/>
    </dgm:pt>
    <dgm:pt modelId="{D98A3B54-6B74-4E5D-8F30-FC1AFFC12205}" type="pres">
      <dgm:prSet presAssocID="{C8C73905-FA08-412C-AFD7-137E12173F60}" presName="parTx" presStyleLbl="alignNode1" presStyleIdx="0" presStyleCnt="3">
        <dgm:presLayoutVars>
          <dgm:chMax val="0"/>
          <dgm:chPref val="0"/>
          <dgm:bulletEnabled val="1"/>
        </dgm:presLayoutVars>
      </dgm:prSet>
      <dgm:spPr/>
    </dgm:pt>
    <dgm:pt modelId="{E01161D1-93B8-417D-9A0B-1CC09046CB93}" type="pres">
      <dgm:prSet presAssocID="{C8C73905-FA08-412C-AFD7-137E12173F60}" presName="desTx" presStyleLbl="alignAccFollowNode1" presStyleIdx="0" presStyleCnt="3">
        <dgm:presLayoutVars>
          <dgm:bulletEnabled val="1"/>
        </dgm:presLayoutVars>
      </dgm:prSet>
      <dgm:spPr/>
    </dgm:pt>
    <dgm:pt modelId="{F9639BF8-FAAC-41C8-8129-1F9CBBAFC504}" type="pres">
      <dgm:prSet presAssocID="{9952D9B7-8662-4DA9-B6C8-B9C8C934D74A}" presName="space" presStyleCnt="0"/>
      <dgm:spPr/>
    </dgm:pt>
    <dgm:pt modelId="{21393427-10B1-4B94-B455-8429FBCB5517}" type="pres">
      <dgm:prSet presAssocID="{B102DF26-67B2-401A-BCAB-BD813C2A4A81}" presName="composite" presStyleCnt="0"/>
      <dgm:spPr/>
    </dgm:pt>
    <dgm:pt modelId="{1EA0CE4E-2C29-4A10-9AA2-F33AA0FD91AC}" type="pres">
      <dgm:prSet presAssocID="{B102DF26-67B2-401A-BCAB-BD813C2A4A81}" presName="parTx" presStyleLbl="alignNode1" presStyleIdx="1" presStyleCnt="3">
        <dgm:presLayoutVars>
          <dgm:chMax val="0"/>
          <dgm:chPref val="0"/>
          <dgm:bulletEnabled val="1"/>
        </dgm:presLayoutVars>
      </dgm:prSet>
      <dgm:spPr/>
    </dgm:pt>
    <dgm:pt modelId="{AD1AB3EF-A35E-4208-AC9B-874CB0539909}" type="pres">
      <dgm:prSet presAssocID="{B102DF26-67B2-401A-BCAB-BD813C2A4A81}" presName="desTx" presStyleLbl="alignAccFollowNode1" presStyleIdx="1" presStyleCnt="3">
        <dgm:presLayoutVars>
          <dgm:bulletEnabled val="1"/>
        </dgm:presLayoutVars>
      </dgm:prSet>
      <dgm:spPr/>
    </dgm:pt>
    <dgm:pt modelId="{2E2BAD0F-E446-461E-B0A0-72745B6A2BDD}" type="pres">
      <dgm:prSet presAssocID="{1EC6F667-9B5F-465E-A736-FAC3261A143D}" presName="space" presStyleCnt="0"/>
      <dgm:spPr/>
    </dgm:pt>
    <dgm:pt modelId="{5AE7A8FF-8D8E-46A3-BAE3-F84B3CF6E49C}" type="pres">
      <dgm:prSet presAssocID="{42E0EE92-483A-43CA-AB05-D6C74702511B}" presName="composite" presStyleCnt="0"/>
      <dgm:spPr/>
    </dgm:pt>
    <dgm:pt modelId="{DE421C2C-194A-4584-ADE3-229760ECAD7D}" type="pres">
      <dgm:prSet presAssocID="{42E0EE92-483A-43CA-AB05-D6C74702511B}" presName="parTx" presStyleLbl="alignNode1" presStyleIdx="2" presStyleCnt="3">
        <dgm:presLayoutVars>
          <dgm:chMax val="0"/>
          <dgm:chPref val="0"/>
          <dgm:bulletEnabled val="1"/>
        </dgm:presLayoutVars>
      </dgm:prSet>
      <dgm:spPr/>
    </dgm:pt>
    <dgm:pt modelId="{E962A688-4B14-4818-947D-447F0312EA37}" type="pres">
      <dgm:prSet presAssocID="{42E0EE92-483A-43CA-AB05-D6C74702511B}" presName="desTx" presStyleLbl="alignAccFollowNode1" presStyleIdx="2" presStyleCnt="3">
        <dgm:presLayoutVars>
          <dgm:bulletEnabled val="1"/>
        </dgm:presLayoutVars>
      </dgm:prSet>
      <dgm:spPr/>
    </dgm:pt>
  </dgm:ptLst>
  <dgm:cxnLst>
    <dgm:cxn modelId="{F93BED06-9735-8C47-ADD2-E6F021CBEAE6}" type="presOf" srcId="{D6E53130-36EC-8443-A08D-7D08178F3D27}" destId="{E01161D1-93B8-417D-9A0B-1CC09046CB93}" srcOrd="0" destOrd="5" presId="urn:microsoft.com/office/officeart/2005/8/layout/hList1"/>
    <dgm:cxn modelId="{913CA90A-3EAC-4CD1-B98C-B6F73F8797D1}" srcId="{42E0EE92-483A-43CA-AB05-D6C74702511B}" destId="{46122B01-234A-4FA8-8737-6CFBC41993BB}" srcOrd="2" destOrd="0" parTransId="{365DFF55-E3E7-4230-946F-EDFBF9F1A571}" sibTransId="{8BBA892E-A524-48D1-AAD6-11FDDB99371E}"/>
    <dgm:cxn modelId="{D291820C-9C92-014A-808A-7816ADEFDC4A}" srcId="{B102DF26-67B2-401A-BCAB-BD813C2A4A81}" destId="{76B67CA8-6C85-C34D-B6CB-44198A31D5EC}" srcOrd="2" destOrd="0" parTransId="{97C0266E-DDC9-DA49-ADEC-2DF2FBAE884A}" sibTransId="{C37466BC-89F7-594E-87FD-F8DB0ACE57E5}"/>
    <dgm:cxn modelId="{2A77EC16-1A69-4044-9D0D-9245DE9EC770}" srcId="{42E0EE92-483A-43CA-AB05-D6C74702511B}" destId="{6D36B716-C04A-4338-8630-15CD69373C07}" srcOrd="1" destOrd="0" parTransId="{E0EDA078-FA15-40EA-8769-C237BCC59311}" sibTransId="{352C7141-178E-4C8E-8754-FCDCE6DEE557}"/>
    <dgm:cxn modelId="{C47FA21A-07A3-403C-9A3F-BDE2B8406ABA}" srcId="{C8C73905-FA08-412C-AFD7-137E12173F60}" destId="{30B617A1-50F3-46DE-818B-DEE1B201F7A7}" srcOrd="0" destOrd="0" parTransId="{BF71F3CA-BA2E-43C7-96B9-1D42CF745DCF}" sibTransId="{AD6B9883-6E0D-477B-955C-8FCC41E8B01C}"/>
    <dgm:cxn modelId="{A034571B-E71F-4514-8978-1959C0809A4B}" type="presOf" srcId="{C8C73905-FA08-412C-AFD7-137E12173F60}" destId="{D98A3B54-6B74-4E5D-8F30-FC1AFFC12205}" srcOrd="0" destOrd="0" presId="urn:microsoft.com/office/officeart/2005/8/layout/hList1"/>
    <dgm:cxn modelId="{08ECD11F-CF71-B340-AAD1-AFFBB94886E4}" type="presOf" srcId="{4566B5EA-F8D7-E745-8A53-2FD48175B834}" destId="{E01161D1-93B8-417D-9A0B-1CC09046CB93}" srcOrd="0" destOrd="3" presId="urn:microsoft.com/office/officeart/2005/8/layout/hList1"/>
    <dgm:cxn modelId="{976BF231-8938-9840-A225-79F08C2A5CBD}" type="presOf" srcId="{EDB5D549-67DD-8749-8DCE-1C0357E7B5C9}" destId="{E01161D1-93B8-417D-9A0B-1CC09046CB93}" srcOrd="0" destOrd="8" presId="urn:microsoft.com/office/officeart/2005/8/layout/hList1"/>
    <dgm:cxn modelId="{C91D5433-F4E8-B44C-BEBB-DB911CD47162}" type="presOf" srcId="{3A0A3852-935A-9C4D-A92B-46E0F003C6DD}" destId="{E01161D1-93B8-417D-9A0B-1CC09046CB93}" srcOrd="0" destOrd="1" presId="urn:microsoft.com/office/officeart/2005/8/layout/hList1"/>
    <dgm:cxn modelId="{469C3D36-D53B-3347-8121-233FF8132EC8}" srcId="{4566B5EA-F8D7-E745-8A53-2FD48175B834}" destId="{EDB5D549-67DD-8749-8DCE-1C0357E7B5C9}" srcOrd="4" destOrd="0" parTransId="{4B88CD6F-B3AD-7249-AC84-AE298824F3AE}" sibTransId="{DDB75BD0-9724-D944-BDD5-4D44FA8E3FBB}"/>
    <dgm:cxn modelId="{03F56B38-EBE4-4D6E-875D-D74E06B57947}" srcId="{F0C73D67-DDC8-4B26-8BB6-830ED9871088}" destId="{42E0EE92-483A-43CA-AB05-D6C74702511B}" srcOrd="2" destOrd="0" parTransId="{F1949B49-2830-4718-9FB3-48AFC2BD1F2A}" sibTransId="{35FBDE18-4696-4A95-BD88-E02AA9CDE309}"/>
    <dgm:cxn modelId="{51EFE938-EED3-43CA-A6DA-91D7B2798CAC}" type="presOf" srcId="{6D36B716-C04A-4338-8630-15CD69373C07}" destId="{E962A688-4B14-4818-947D-447F0312EA37}" srcOrd="0" destOrd="1" presId="urn:microsoft.com/office/officeart/2005/8/layout/hList1"/>
    <dgm:cxn modelId="{BED95645-19DA-4ED1-841E-A180A19E9A17}" type="presOf" srcId="{42E0EE92-483A-43CA-AB05-D6C74702511B}" destId="{DE421C2C-194A-4584-ADE3-229760ECAD7D}" srcOrd="0" destOrd="0" presId="urn:microsoft.com/office/officeart/2005/8/layout/hList1"/>
    <dgm:cxn modelId="{F2142947-3BED-4847-884A-46AD18C9AAF0}" srcId="{4566B5EA-F8D7-E745-8A53-2FD48175B834}" destId="{7092F41F-B6D0-3B43-B82B-CBF95A1B2B4A}" srcOrd="0" destOrd="0" parTransId="{0F9603CE-1DA3-1641-8CA8-AB0346DDCDFF}" sibTransId="{6A921649-2A1E-3046-8ED9-902587CE3633}"/>
    <dgm:cxn modelId="{E0F0F54F-267C-47D0-903E-DA875DEC4762}" type="presOf" srcId="{69263F43-DB23-45C6-8E40-AC4A21503F31}" destId="{E962A688-4B14-4818-947D-447F0312EA37}" srcOrd="0" destOrd="0" presId="urn:microsoft.com/office/officeart/2005/8/layout/hList1"/>
    <dgm:cxn modelId="{30867151-AB20-4FB7-9829-3B77E7ADBCB1}" srcId="{42E0EE92-483A-43CA-AB05-D6C74702511B}" destId="{69263F43-DB23-45C6-8E40-AC4A21503F31}" srcOrd="0" destOrd="0" parTransId="{FBFF3BCC-71C3-4663-94C5-193068A8BEE5}" sibTransId="{A5AD9DFA-A25A-456A-A840-085EF0EF8DCF}"/>
    <dgm:cxn modelId="{1FB5C454-0B95-D949-8691-F16DF834C51E}" srcId="{B102DF26-67B2-401A-BCAB-BD813C2A4A81}" destId="{EC043845-AA88-1848-A074-AD8D903D78DE}" srcOrd="1" destOrd="0" parTransId="{D025A61E-2112-1941-9329-8D415E0157AD}" sibTransId="{6D8A787E-8E06-1246-A363-81B3567506FB}"/>
    <dgm:cxn modelId="{DC07215E-0F62-40CF-870E-188FFC057937}" type="presOf" srcId="{F0C73D67-DDC8-4B26-8BB6-830ED9871088}" destId="{5AD20A88-13DD-4B7B-A597-09762A8A5646}" srcOrd="0" destOrd="0" presId="urn:microsoft.com/office/officeart/2005/8/layout/hList1"/>
    <dgm:cxn modelId="{A0B4C66B-FC0F-8E42-9AA5-1D9516E65CE4}" srcId="{C8C73905-FA08-412C-AFD7-137E12173F60}" destId="{118F6B7B-B48B-F544-9D9D-284554B7DC90}" srcOrd="4" destOrd="0" parTransId="{F10EC2DA-60E3-EB43-BF2C-DC7DC28D1881}" sibTransId="{DB562903-61A1-414F-8626-E499820D7497}"/>
    <dgm:cxn modelId="{24EE2471-D0CC-384F-B7D2-E3FFF78D2825}" type="presOf" srcId="{19BA13FF-3691-FB47-9EC3-ED36EB02150B}" destId="{E01161D1-93B8-417D-9A0B-1CC09046CB93}" srcOrd="0" destOrd="6" presId="urn:microsoft.com/office/officeart/2005/8/layout/hList1"/>
    <dgm:cxn modelId="{4D509973-F337-4EE8-B954-BEBBC115D502}" type="presOf" srcId="{B102DF26-67B2-401A-BCAB-BD813C2A4A81}" destId="{1EA0CE4E-2C29-4A10-9AA2-F33AA0FD91AC}" srcOrd="0" destOrd="0" presId="urn:microsoft.com/office/officeart/2005/8/layout/hList1"/>
    <dgm:cxn modelId="{D6C09576-0CEA-4652-85A3-B64A77A4C6CB}" srcId="{F0C73D67-DDC8-4B26-8BB6-830ED9871088}" destId="{B102DF26-67B2-401A-BCAB-BD813C2A4A81}" srcOrd="1" destOrd="0" parTransId="{18397EF0-0F87-4398-B2DC-38E559AD2C12}" sibTransId="{1EC6F667-9B5F-465E-A736-FAC3261A143D}"/>
    <dgm:cxn modelId="{5539C280-223E-C24D-B235-76AF76C799D0}" type="presOf" srcId="{4857802C-1337-674C-B797-ED296C472749}" destId="{E01161D1-93B8-417D-9A0B-1CC09046CB93}" srcOrd="0" destOrd="7" presId="urn:microsoft.com/office/officeart/2005/8/layout/hList1"/>
    <dgm:cxn modelId="{264F4B82-CC02-41FE-A1E8-DED1169DB2FB}" type="presOf" srcId="{5A40A454-F99A-434E-8FEA-E1EF7E9A77DC}" destId="{AD1AB3EF-A35E-4208-AC9B-874CB0539909}" srcOrd="0" destOrd="0" presId="urn:microsoft.com/office/officeart/2005/8/layout/hList1"/>
    <dgm:cxn modelId="{5659E883-3AF3-4EC6-8AEA-81FDE0DFC65B}" type="presOf" srcId="{46122B01-234A-4FA8-8737-6CFBC41993BB}" destId="{E962A688-4B14-4818-947D-447F0312EA37}" srcOrd="0" destOrd="2" presId="urn:microsoft.com/office/officeart/2005/8/layout/hList1"/>
    <dgm:cxn modelId="{987C7984-E081-4EE4-B962-484C0BDC34D7}" srcId="{F0C73D67-DDC8-4B26-8BB6-830ED9871088}" destId="{C8C73905-FA08-412C-AFD7-137E12173F60}" srcOrd="0" destOrd="0" parTransId="{17B4A581-7AAC-4E98-9AB7-64327DD2D75C}" sibTransId="{9952D9B7-8662-4DA9-B6C8-B9C8C934D74A}"/>
    <dgm:cxn modelId="{3A33BC89-CE77-4394-B9DA-625618A6A445}" srcId="{B102DF26-67B2-401A-BCAB-BD813C2A4A81}" destId="{5A40A454-F99A-434E-8FEA-E1EF7E9A77DC}" srcOrd="0" destOrd="0" parTransId="{E21EE48D-F30D-4A9A-8501-C1C3FA9F0DE4}" sibTransId="{FF177929-3DE5-401E-9D65-D465C028FED7}"/>
    <dgm:cxn modelId="{ED3A3993-CDDB-5C41-91BC-9E5931977893}" type="presOf" srcId="{EC043845-AA88-1848-A074-AD8D903D78DE}" destId="{AD1AB3EF-A35E-4208-AC9B-874CB0539909}" srcOrd="0" destOrd="1" presId="urn:microsoft.com/office/officeart/2005/8/layout/hList1"/>
    <dgm:cxn modelId="{2255659B-E746-8341-B272-4104879561AB}" type="presOf" srcId="{53B8D944-62E6-8244-9F6E-4D5A095713F7}" destId="{E01161D1-93B8-417D-9A0B-1CC09046CB93}" srcOrd="0" destOrd="2" presId="urn:microsoft.com/office/officeart/2005/8/layout/hList1"/>
    <dgm:cxn modelId="{3819DE9B-44E8-8849-AEDF-87D9FF49B218}" srcId="{4566B5EA-F8D7-E745-8A53-2FD48175B834}" destId="{D6E53130-36EC-8443-A08D-7D08178F3D27}" srcOrd="1" destOrd="0" parTransId="{4F9966B0-CEC8-9D43-B585-DD98D703C9A6}" sibTransId="{B25F3647-544D-154D-8328-7544C7AAB780}"/>
    <dgm:cxn modelId="{00E43B9D-0858-6044-90E9-2FD8AE56DF83}" type="presOf" srcId="{118F6B7B-B48B-F544-9D9D-284554B7DC90}" destId="{E01161D1-93B8-417D-9A0B-1CC09046CB93}" srcOrd="0" destOrd="9" presId="urn:microsoft.com/office/officeart/2005/8/layout/hList1"/>
    <dgm:cxn modelId="{CDCC9EA9-3AC7-7A4B-970B-5EF917DABAFF}" srcId="{C8C73905-FA08-412C-AFD7-137E12173F60}" destId="{3A0A3852-935A-9C4D-A92B-46E0F003C6DD}" srcOrd="1" destOrd="0" parTransId="{1D80ECF6-614E-CC4E-997F-B0BEBDDE88C4}" sibTransId="{63394F18-E998-1441-A4AC-094904C0EC7C}"/>
    <dgm:cxn modelId="{B8C0BFAE-06DE-4AEF-963E-5F81653FDBF9}" type="presOf" srcId="{30B617A1-50F3-46DE-818B-DEE1B201F7A7}" destId="{E01161D1-93B8-417D-9A0B-1CC09046CB93}" srcOrd="0" destOrd="0" presId="urn:microsoft.com/office/officeart/2005/8/layout/hList1"/>
    <dgm:cxn modelId="{648E44C5-53B1-664E-AAC2-B9160A23EECA}" srcId="{4566B5EA-F8D7-E745-8A53-2FD48175B834}" destId="{4857802C-1337-674C-B797-ED296C472749}" srcOrd="3" destOrd="0" parTransId="{DC2890DD-26DB-D44B-AEDB-815595E4E7EA}" sibTransId="{EC1E80AB-F7F7-2E46-9695-597E31BE534C}"/>
    <dgm:cxn modelId="{DE1487DA-2D25-1744-949F-DAB85F7C52F6}" type="presOf" srcId="{7092F41F-B6D0-3B43-B82B-CBF95A1B2B4A}" destId="{E01161D1-93B8-417D-9A0B-1CC09046CB93}" srcOrd="0" destOrd="4" presId="urn:microsoft.com/office/officeart/2005/8/layout/hList1"/>
    <dgm:cxn modelId="{21116AE0-E731-4D43-B4E0-EB1E1DA40FA8}" srcId="{4566B5EA-F8D7-E745-8A53-2FD48175B834}" destId="{19BA13FF-3691-FB47-9EC3-ED36EB02150B}" srcOrd="2" destOrd="0" parTransId="{74EEEFD2-9B93-5943-A9DF-9EBD43375C91}" sibTransId="{99328753-4784-CC49-B7E2-80DE9DDC2A31}"/>
    <dgm:cxn modelId="{48F03AE4-646F-CD45-899E-682CFF88380A}" type="presOf" srcId="{76B67CA8-6C85-C34D-B6CB-44198A31D5EC}" destId="{AD1AB3EF-A35E-4208-AC9B-874CB0539909}" srcOrd="0" destOrd="2" presId="urn:microsoft.com/office/officeart/2005/8/layout/hList1"/>
    <dgm:cxn modelId="{3FFC9BE4-A4B3-1845-93D8-1D2AEFB433C5}" srcId="{C8C73905-FA08-412C-AFD7-137E12173F60}" destId="{4566B5EA-F8D7-E745-8A53-2FD48175B834}" srcOrd="3" destOrd="0" parTransId="{D732A84C-C444-194D-BC0B-C8B25BD059E9}" sibTransId="{5A45834F-AAA9-094E-9E2F-5B59EEC04635}"/>
    <dgm:cxn modelId="{3A20BFED-3D12-4E4E-A553-9C35020C89B6}" srcId="{C8C73905-FA08-412C-AFD7-137E12173F60}" destId="{53B8D944-62E6-8244-9F6E-4D5A095713F7}" srcOrd="2" destOrd="0" parTransId="{991A2492-8897-A34D-8FE3-7057A91B0F79}" sibTransId="{03073590-71E0-D143-95C8-DC0734B89C11}"/>
    <dgm:cxn modelId="{1E23F228-9F30-4945-9D53-FBCAD693FFDF}" type="presParOf" srcId="{5AD20A88-13DD-4B7B-A597-09762A8A5646}" destId="{1F0C4CE3-D21D-4DF7-AD42-93C717281114}" srcOrd="0" destOrd="0" presId="urn:microsoft.com/office/officeart/2005/8/layout/hList1"/>
    <dgm:cxn modelId="{CCA91DC4-A5E3-486B-9643-64718560DF50}" type="presParOf" srcId="{1F0C4CE3-D21D-4DF7-AD42-93C717281114}" destId="{D98A3B54-6B74-4E5D-8F30-FC1AFFC12205}" srcOrd="0" destOrd="0" presId="urn:microsoft.com/office/officeart/2005/8/layout/hList1"/>
    <dgm:cxn modelId="{9768CA9F-BA87-4912-9AA0-680E15254281}" type="presParOf" srcId="{1F0C4CE3-D21D-4DF7-AD42-93C717281114}" destId="{E01161D1-93B8-417D-9A0B-1CC09046CB93}" srcOrd="1" destOrd="0" presId="urn:microsoft.com/office/officeart/2005/8/layout/hList1"/>
    <dgm:cxn modelId="{BFEB07DB-4A5C-431B-B8B9-D32E4F84DC12}" type="presParOf" srcId="{5AD20A88-13DD-4B7B-A597-09762A8A5646}" destId="{F9639BF8-FAAC-41C8-8129-1F9CBBAFC504}" srcOrd="1" destOrd="0" presId="urn:microsoft.com/office/officeart/2005/8/layout/hList1"/>
    <dgm:cxn modelId="{2F42BE12-CCBB-4712-AE25-AB10AA05D95D}" type="presParOf" srcId="{5AD20A88-13DD-4B7B-A597-09762A8A5646}" destId="{21393427-10B1-4B94-B455-8429FBCB5517}" srcOrd="2" destOrd="0" presId="urn:microsoft.com/office/officeart/2005/8/layout/hList1"/>
    <dgm:cxn modelId="{8D592CD7-64D4-41EE-9FAB-2C0F95C37A90}" type="presParOf" srcId="{21393427-10B1-4B94-B455-8429FBCB5517}" destId="{1EA0CE4E-2C29-4A10-9AA2-F33AA0FD91AC}" srcOrd="0" destOrd="0" presId="urn:microsoft.com/office/officeart/2005/8/layout/hList1"/>
    <dgm:cxn modelId="{C36CC299-680F-4AC2-B727-684FA97E45B3}" type="presParOf" srcId="{21393427-10B1-4B94-B455-8429FBCB5517}" destId="{AD1AB3EF-A35E-4208-AC9B-874CB0539909}" srcOrd="1" destOrd="0" presId="urn:microsoft.com/office/officeart/2005/8/layout/hList1"/>
    <dgm:cxn modelId="{FE85E284-2668-45D7-B860-6F95B2DDAD27}" type="presParOf" srcId="{5AD20A88-13DD-4B7B-A597-09762A8A5646}" destId="{2E2BAD0F-E446-461E-B0A0-72745B6A2BDD}" srcOrd="3" destOrd="0" presId="urn:microsoft.com/office/officeart/2005/8/layout/hList1"/>
    <dgm:cxn modelId="{DF637D63-8970-414D-AB4A-63E7E9537299}" type="presParOf" srcId="{5AD20A88-13DD-4B7B-A597-09762A8A5646}" destId="{5AE7A8FF-8D8E-46A3-BAE3-F84B3CF6E49C}" srcOrd="4" destOrd="0" presId="urn:microsoft.com/office/officeart/2005/8/layout/hList1"/>
    <dgm:cxn modelId="{BA684913-3ABF-4F6C-84B6-7C2541C8F387}" type="presParOf" srcId="{5AE7A8FF-8D8E-46A3-BAE3-F84B3CF6E49C}" destId="{DE421C2C-194A-4584-ADE3-229760ECAD7D}" srcOrd="0" destOrd="0" presId="urn:microsoft.com/office/officeart/2005/8/layout/hList1"/>
    <dgm:cxn modelId="{ED1D23E6-5CC6-4381-A238-E5FE427740E9}" type="presParOf" srcId="{5AE7A8FF-8D8E-46A3-BAE3-F84B3CF6E49C}" destId="{E962A688-4B14-4818-947D-447F0312EA3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3B601F-170F-074A-9384-DD9328C2FB5A}" type="doc">
      <dgm:prSet loTypeId="urn:microsoft.com/office/officeart/2005/8/layout/process3" loCatId="" qsTypeId="urn:microsoft.com/office/officeart/2005/8/quickstyle/simple1" qsCatId="simple" csTypeId="urn:microsoft.com/office/officeart/2005/8/colors/colorful1" csCatId="colorful" phldr="1"/>
      <dgm:spPr/>
      <dgm:t>
        <a:bodyPr/>
        <a:lstStyle/>
        <a:p>
          <a:endParaRPr lang="en-US"/>
        </a:p>
      </dgm:t>
    </dgm:pt>
    <dgm:pt modelId="{C292CEC8-7649-754B-867D-9DC6411D2F48}">
      <dgm:prSet phldrT="[Text]" custT="1"/>
      <dgm:spPr>
        <a:solidFill>
          <a:srgbClr val="71B1C8"/>
        </a:solidFill>
      </dgm:spPr>
      <dgm:t>
        <a:bodyPr/>
        <a:lstStyle/>
        <a:p>
          <a:pPr rtl="0"/>
          <a:r>
            <a:rPr lang="en-US" sz="900">
              <a:latin typeface="+mj-lt"/>
            </a:rPr>
            <a:t>ARPA Contracting</a:t>
          </a:r>
        </a:p>
      </dgm:t>
    </dgm:pt>
    <dgm:pt modelId="{C6FBD82B-7D10-0445-9A05-896996F5629E}" type="parTrans" cxnId="{74A2D59F-8EB5-7841-B8BE-2E7C3AC6F0D2}">
      <dgm:prSet/>
      <dgm:spPr/>
      <dgm:t>
        <a:bodyPr/>
        <a:lstStyle/>
        <a:p>
          <a:endParaRPr lang="en-US"/>
        </a:p>
      </dgm:t>
    </dgm:pt>
    <dgm:pt modelId="{1762A32C-0BF4-4D45-8AAC-8404B96F2E89}" type="sibTrans" cxnId="{74A2D59F-8EB5-7841-B8BE-2E7C3AC6F0D2}">
      <dgm:prSet/>
      <dgm:spPr/>
      <dgm:t>
        <a:bodyPr/>
        <a:lstStyle/>
        <a:p>
          <a:endParaRPr lang="en-US"/>
        </a:p>
      </dgm:t>
    </dgm:pt>
    <dgm:pt modelId="{061E8567-AA79-0042-8D80-6FDC19D14C81}">
      <dgm:prSet phldrT="[Text]" phldr="0" custT="1"/>
      <dgm:spPr/>
      <dgm:t>
        <a:bodyPr/>
        <a:lstStyle/>
        <a:p>
          <a:pPr rtl="0"/>
          <a:r>
            <a:rPr lang="en-US" sz="800" b="0">
              <a:latin typeface="+mj-lt"/>
            </a:rPr>
            <a:t>HRI contract with UT System for ARPA Pediatric </a:t>
          </a:r>
          <a:r>
            <a:rPr lang="en-US" sz="800" b="0" err="1">
              <a:latin typeface="+mj-lt"/>
            </a:rPr>
            <a:t>CoCM</a:t>
          </a:r>
          <a:r>
            <a:rPr lang="en-US" sz="800" b="0">
              <a:latin typeface="+mj-lt"/>
            </a:rPr>
            <a:t> funding </a:t>
          </a:r>
          <a:r>
            <a:rPr lang="en-US" sz="800" b="0">
              <a:latin typeface="+mn-lt"/>
            </a:rPr>
            <a:t>(including HRI funding and health system start-up funds).</a:t>
          </a:r>
        </a:p>
      </dgm:t>
    </dgm:pt>
    <dgm:pt modelId="{82C4B1F0-41CB-5D47-90F9-001CD2E1B866}" type="parTrans" cxnId="{EA9AB81C-4110-E142-ADFD-B9082355E788}">
      <dgm:prSet/>
      <dgm:spPr/>
      <dgm:t>
        <a:bodyPr/>
        <a:lstStyle/>
        <a:p>
          <a:endParaRPr lang="en-US"/>
        </a:p>
      </dgm:t>
    </dgm:pt>
    <dgm:pt modelId="{3B4BA330-E1AE-9842-AD23-887B5CF3F0D8}" type="sibTrans" cxnId="{EA9AB81C-4110-E142-ADFD-B9082355E788}">
      <dgm:prSet/>
      <dgm:spPr/>
      <dgm:t>
        <a:bodyPr/>
        <a:lstStyle/>
        <a:p>
          <a:endParaRPr lang="en-US"/>
        </a:p>
      </dgm:t>
    </dgm:pt>
    <dgm:pt modelId="{B4C80023-5D5F-E64E-A6D9-E8EA4B3382EB}">
      <dgm:prSet phldrT="[Text]" custT="1"/>
      <dgm:spPr>
        <a:solidFill>
          <a:srgbClr val="266093"/>
        </a:solidFill>
      </dgm:spPr>
      <dgm:t>
        <a:bodyPr/>
        <a:lstStyle/>
        <a:p>
          <a:r>
            <a:rPr lang="en-US" sz="900" dirty="0">
              <a:latin typeface="+mj-lt"/>
            </a:rPr>
            <a:t>Discovery/ Leadership Buy In</a:t>
          </a:r>
        </a:p>
      </dgm:t>
    </dgm:pt>
    <dgm:pt modelId="{C0F2EFF8-F3D2-AE45-8908-3E059AD7322C}" type="parTrans" cxnId="{B53FCFAB-48F7-EC40-8E5E-6511F6370100}">
      <dgm:prSet/>
      <dgm:spPr/>
      <dgm:t>
        <a:bodyPr/>
        <a:lstStyle/>
        <a:p>
          <a:endParaRPr lang="en-US"/>
        </a:p>
      </dgm:t>
    </dgm:pt>
    <dgm:pt modelId="{80DEC29C-18FC-4B4D-AC74-904EC38DB90C}" type="sibTrans" cxnId="{B53FCFAB-48F7-EC40-8E5E-6511F6370100}">
      <dgm:prSet/>
      <dgm:spPr/>
      <dgm:t>
        <a:bodyPr/>
        <a:lstStyle/>
        <a:p>
          <a:endParaRPr lang="en-US"/>
        </a:p>
      </dgm:t>
    </dgm:pt>
    <dgm:pt modelId="{2059D9DB-379C-3647-A16B-EA7CDD3B1509}">
      <dgm:prSet phldrT="[Text]" custT="1"/>
      <dgm:spPr/>
      <dgm:t>
        <a:bodyPr/>
        <a:lstStyle/>
        <a:p>
          <a:r>
            <a:rPr lang="en-US" sz="800" b="0" dirty="0">
              <a:latin typeface="+mj-lt"/>
            </a:rPr>
            <a:t>Current State/ Capability Assessment</a:t>
          </a:r>
        </a:p>
      </dgm:t>
    </dgm:pt>
    <dgm:pt modelId="{6EE5463D-B428-3940-B26F-8BAC3A121D86}" type="parTrans" cxnId="{EEB27595-97C2-BD46-B060-372AC90CA638}">
      <dgm:prSet/>
      <dgm:spPr/>
      <dgm:t>
        <a:bodyPr/>
        <a:lstStyle/>
        <a:p>
          <a:endParaRPr lang="en-US"/>
        </a:p>
      </dgm:t>
    </dgm:pt>
    <dgm:pt modelId="{BFFC243E-A5E4-FF4C-ADEE-B923B1C569C3}" type="sibTrans" cxnId="{EEB27595-97C2-BD46-B060-372AC90CA638}">
      <dgm:prSet/>
      <dgm:spPr/>
      <dgm:t>
        <a:bodyPr/>
        <a:lstStyle/>
        <a:p>
          <a:endParaRPr lang="en-US"/>
        </a:p>
      </dgm:t>
    </dgm:pt>
    <dgm:pt modelId="{7826F4C3-1D3E-E84F-9F36-63FFDAB4F4A8}">
      <dgm:prSet custT="1"/>
      <dgm:spPr/>
      <dgm:t>
        <a:bodyPr/>
        <a:lstStyle/>
        <a:p>
          <a:pPr rtl="0"/>
          <a:r>
            <a:rPr lang="en-US" sz="900" err="1">
              <a:latin typeface="+mj-lt"/>
            </a:rPr>
            <a:t>CoCM</a:t>
          </a:r>
          <a:r>
            <a:rPr lang="en-US" sz="900">
              <a:latin typeface="+mj-lt"/>
            </a:rPr>
            <a:t> Team Building</a:t>
          </a:r>
        </a:p>
      </dgm:t>
    </dgm:pt>
    <dgm:pt modelId="{E4BF53DF-07B2-D847-953A-D749D96689DE}" type="parTrans" cxnId="{D16810A9-FFB3-2342-A23D-4D44371350E1}">
      <dgm:prSet/>
      <dgm:spPr/>
      <dgm:t>
        <a:bodyPr/>
        <a:lstStyle/>
        <a:p>
          <a:endParaRPr lang="en-US"/>
        </a:p>
      </dgm:t>
    </dgm:pt>
    <dgm:pt modelId="{F6DA6C95-77F1-ED49-9DF3-39828F678811}" type="sibTrans" cxnId="{D16810A9-FFB3-2342-A23D-4D44371350E1}">
      <dgm:prSet/>
      <dgm:spPr/>
      <dgm:t>
        <a:bodyPr/>
        <a:lstStyle/>
        <a:p>
          <a:endParaRPr lang="en-US"/>
        </a:p>
      </dgm:t>
    </dgm:pt>
    <dgm:pt modelId="{44FF7E4B-BBFD-6B42-9240-74B389D6F806}">
      <dgm:prSet custT="1"/>
      <dgm:spPr/>
      <dgm:t>
        <a:bodyPr/>
        <a:lstStyle/>
        <a:p>
          <a:r>
            <a:rPr lang="en-US" sz="900" err="1">
              <a:latin typeface="+mj-lt"/>
            </a:rPr>
            <a:t>CoCM</a:t>
          </a:r>
          <a:r>
            <a:rPr lang="en-US" sz="900">
              <a:latin typeface="+mj-lt"/>
            </a:rPr>
            <a:t> Workflow Design/Build</a:t>
          </a:r>
        </a:p>
      </dgm:t>
    </dgm:pt>
    <dgm:pt modelId="{7935F2AE-B1AC-6740-88BA-36AF51EABD68}" type="parTrans" cxnId="{1AF6F2AF-AD94-164E-A681-A72360303693}">
      <dgm:prSet/>
      <dgm:spPr/>
      <dgm:t>
        <a:bodyPr/>
        <a:lstStyle/>
        <a:p>
          <a:endParaRPr lang="en-US"/>
        </a:p>
      </dgm:t>
    </dgm:pt>
    <dgm:pt modelId="{52126477-BB4B-D44A-B87F-B52361A82AE5}" type="sibTrans" cxnId="{1AF6F2AF-AD94-164E-A681-A72360303693}">
      <dgm:prSet/>
      <dgm:spPr/>
      <dgm:t>
        <a:bodyPr/>
        <a:lstStyle/>
        <a:p>
          <a:endParaRPr lang="en-US"/>
        </a:p>
      </dgm:t>
    </dgm:pt>
    <dgm:pt modelId="{D9BBCDA0-DA3C-7B40-BA7D-9BD707AFDF2A}">
      <dgm:prSet custT="1"/>
      <dgm:spPr/>
      <dgm:t>
        <a:bodyPr/>
        <a:lstStyle/>
        <a:p>
          <a:r>
            <a:rPr lang="en-US" sz="800" b="0" dirty="0">
              <a:latin typeface="+mj-lt"/>
            </a:rPr>
            <a:t>Clinical Workflow</a:t>
          </a:r>
        </a:p>
      </dgm:t>
    </dgm:pt>
    <dgm:pt modelId="{C21C0232-0F53-0D47-963C-D13B39252234}" type="parTrans" cxnId="{0DAB5DDB-1AF2-8546-A662-CA769BCAC63D}">
      <dgm:prSet/>
      <dgm:spPr/>
      <dgm:t>
        <a:bodyPr/>
        <a:lstStyle/>
        <a:p>
          <a:endParaRPr lang="en-US"/>
        </a:p>
      </dgm:t>
    </dgm:pt>
    <dgm:pt modelId="{FE47F102-D9CE-294D-A54B-99CC7D658F31}" type="sibTrans" cxnId="{0DAB5DDB-1AF2-8546-A662-CA769BCAC63D}">
      <dgm:prSet/>
      <dgm:spPr/>
      <dgm:t>
        <a:bodyPr/>
        <a:lstStyle/>
        <a:p>
          <a:endParaRPr lang="en-US"/>
        </a:p>
      </dgm:t>
    </dgm:pt>
    <dgm:pt modelId="{5B36FFB4-52A4-E34A-AE25-F8F9BFA7871B}">
      <dgm:prSet phldrT="[Text]" custT="1"/>
      <dgm:spPr/>
      <dgm:t>
        <a:bodyPr/>
        <a:lstStyle/>
        <a:p>
          <a:pPr rtl="0">
            <a:lnSpc>
              <a:spcPct val="100000"/>
            </a:lnSpc>
            <a:spcAft>
              <a:spcPts val="0"/>
            </a:spcAft>
          </a:pPr>
          <a:r>
            <a:rPr lang="en-US" sz="900">
              <a:latin typeface="+mj-lt"/>
            </a:rPr>
            <a:t>Strategic </a:t>
          </a:r>
        </a:p>
        <a:p>
          <a:pPr rtl="0">
            <a:lnSpc>
              <a:spcPct val="100000"/>
            </a:lnSpc>
            <a:spcAft>
              <a:spcPts val="0"/>
            </a:spcAft>
          </a:pPr>
          <a:r>
            <a:rPr lang="en-US" sz="900">
              <a:latin typeface="+mj-lt"/>
            </a:rPr>
            <a:t>Decision Making</a:t>
          </a:r>
        </a:p>
      </dgm:t>
    </dgm:pt>
    <dgm:pt modelId="{B9B8BCBB-87D2-2948-87E2-DE1F01F5B3D6}" type="parTrans" cxnId="{D74CB25B-9FBA-134F-A766-FD6E8FDA8DDA}">
      <dgm:prSet/>
      <dgm:spPr/>
      <dgm:t>
        <a:bodyPr/>
        <a:lstStyle/>
        <a:p>
          <a:endParaRPr lang="en-US"/>
        </a:p>
      </dgm:t>
    </dgm:pt>
    <dgm:pt modelId="{E7F5D77F-F689-9740-BEC3-C241DD0D00E4}" type="sibTrans" cxnId="{D74CB25B-9FBA-134F-A766-FD6E8FDA8DDA}">
      <dgm:prSet/>
      <dgm:spPr/>
      <dgm:t>
        <a:bodyPr/>
        <a:lstStyle/>
        <a:p>
          <a:endParaRPr lang="en-US"/>
        </a:p>
      </dgm:t>
    </dgm:pt>
    <dgm:pt modelId="{EE9DEB2F-CD4E-1C43-A412-AB576DAF2D89}">
      <dgm:prSet phldrT="[Text]" custT="1"/>
      <dgm:spPr/>
      <dgm:t>
        <a:bodyPr/>
        <a:lstStyle/>
        <a:p>
          <a:r>
            <a:rPr lang="en-US" sz="800" b="0" dirty="0">
              <a:latin typeface="+mj-lt"/>
            </a:rPr>
            <a:t>Financial Support Planning</a:t>
          </a:r>
        </a:p>
      </dgm:t>
    </dgm:pt>
    <dgm:pt modelId="{7C89D2E7-9252-814F-9DD6-F9B8A92915BA}" type="parTrans" cxnId="{8D1BF024-1002-9A4E-9480-19C3485F49E3}">
      <dgm:prSet/>
      <dgm:spPr/>
      <dgm:t>
        <a:bodyPr/>
        <a:lstStyle/>
        <a:p>
          <a:endParaRPr lang="en-US"/>
        </a:p>
      </dgm:t>
    </dgm:pt>
    <dgm:pt modelId="{D3FA3B31-7CF9-2E43-9187-48608666D2C1}" type="sibTrans" cxnId="{8D1BF024-1002-9A4E-9480-19C3485F49E3}">
      <dgm:prSet/>
      <dgm:spPr/>
      <dgm:t>
        <a:bodyPr/>
        <a:lstStyle/>
        <a:p>
          <a:endParaRPr lang="en-US"/>
        </a:p>
      </dgm:t>
    </dgm:pt>
    <dgm:pt modelId="{B188435B-3360-CB47-9B77-69863250FD75}">
      <dgm:prSet custT="1"/>
      <dgm:spPr/>
      <dgm:t>
        <a:bodyPr/>
        <a:lstStyle/>
        <a:p>
          <a:r>
            <a:rPr lang="en-US" sz="800">
              <a:latin typeface="+mj-lt"/>
            </a:rPr>
            <a:t>Staffing Ratios</a:t>
          </a:r>
        </a:p>
      </dgm:t>
    </dgm:pt>
    <dgm:pt modelId="{679F9FC9-5E74-A144-A56A-8A6FE5A01BA6}" type="parTrans" cxnId="{6CA66DB2-74B1-BC4F-AF87-C35217D96B4E}">
      <dgm:prSet/>
      <dgm:spPr/>
      <dgm:t>
        <a:bodyPr/>
        <a:lstStyle/>
        <a:p>
          <a:endParaRPr lang="en-US"/>
        </a:p>
      </dgm:t>
    </dgm:pt>
    <dgm:pt modelId="{BCCA4AC3-A1C7-474C-95B4-9006034A552D}" type="sibTrans" cxnId="{6CA66DB2-74B1-BC4F-AF87-C35217D96B4E}">
      <dgm:prSet/>
      <dgm:spPr/>
      <dgm:t>
        <a:bodyPr/>
        <a:lstStyle/>
        <a:p>
          <a:endParaRPr lang="en-US"/>
        </a:p>
      </dgm:t>
    </dgm:pt>
    <dgm:pt modelId="{1D77AFA5-BF57-A243-89E7-34BE4C8CB6C0}">
      <dgm:prSet custT="1"/>
      <dgm:spPr/>
      <dgm:t>
        <a:bodyPr/>
        <a:lstStyle/>
        <a:p>
          <a:r>
            <a:rPr lang="en-US" sz="800">
              <a:latin typeface="+mj-lt"/>
            </a:rPr>
            <a:t>Job Description development</a:t>
          </a:r>
        </a:p>
      </dgm:t>
    </dgm:pt>
    <dgm:pt modelId="{FB36E4AA-42D7-D94A-AC14-87C5E3D1D96C}" type="parTrans" cxnId="{F8BA1202-79A8-A44D-A936-F10317383193}">
      <dgm:prSet/>
      <dgm:spPr/>
      <dgm:t>
        <a:bodyPr/>
        <a:lstStyle/>
        <a:p>
          <a:endParaRPr lang="en-US"/>
        </a:p>
      </dgm:t>
    </dgm:pt>
    <dgm:pt modelId="{8D6C9629-34BD-5046-A82E-0C7E88E7D83A}" type="sibTrans" cxnId="{F8BA1202-79A8-A44D-A936-F10317383193}">
      <dgm:prSet/>
      <dgm:spPr/>
      <dgm:t>
        <a:bodyPr/>
        <a:lstStyle/>
        <a:p>
          <a:endParaRPr lang="en-US"/>
        </a:p>
      </dgm:t>
    </dgm:pt>
    <dgm:pt modelId="{7959F64C-C80E-DD4D-ABF3-800B5EACBB18}">
      <dgm:prSet custT="1"/>
      <dgm:spPr/>
      <dgm:t>
        <a:bodyPr/>
        <a:lstStyle/>
        <a:p>
          <a:pPr rtl="0"/>
          <a:r>
            <a:rPr lang="en-US" sz="800">
              <a:latin typeface="+mj-lt"/>
            </a:rPr>
            <a:t>Recruiting </a:t>
          </a:r>
        </a:p>
      </dgm:t>
    </dgm:pt>
    <dgm:pt modelId="{0EBAF935-B2EA-AA41-A5E8-4D7CF7AD2D3C}" type="parTrans" cxnId="{DE2B3844-4152-A641-8516-2BBD1E81C05D}">
      <dgm:prSet/>
      <dgm:spPr/>
      <dgm:t>
        <a:bodyPr/>
        <a:lstStyle/>
        <a:p>
          <a:endParaRPr lang="en-US"/>
        </a:p>
      </dgm:t>
    </dgm:pt>
    <dgm:pt modelId="{BB705F3A-DF5C-614E-8B7D-4AE83C8F4B5E}" type="sibTrans" cxnId="{DE2B3844-4152-A641-8516-2BBD1E81C05D}">
      <dgm:prSet/>
      <dgm:spPr/>
      <dgm:t>
        <a:bodyPr/>
        <a:lstStyle/>
        <a:p>
          <a:endParaRPr lang="en-US"/>
        </a:p>
      </dgm:t>
    </dgm:pt>
    <dgm:pt modelId="{5F05F83C-8AA8-C34C-8720-B1DBF23FF2EE}">
      <dgm:prSet custT="1"/>
      <dgm:spPr/>
      <dgm:t>
        <a:bodyPr/>
        <a:lstStyle/>
        <a:p>
          <a:r>
            <a:rPr lang="en-US" sz="800">
              <a:latin typeface="+mj-lt"/>
            </a:rPr>
            <a:t>Interviewing</a:t>
          </a:r>
        </a:p>
      </dgm:t>
    </dgm:pt>
    <dgm:pt modelId="{D08917FF-89DC-334F-930B-9C320C5C4682}" type="parTrans" cxnId="{AC71148D-0CB1-CA42-87C1-466006A913E2}">
      <dgm:prSet/>
      <dgm:spPr/>
      <dgm:t>
        <a:bodyPr/>
        <a:lstStyle/>
        <a:p>
          <a:endParaRPr lang="en-US"/>
        </a:p>
      </dgm:t>
    </dgm:pt>
    <dgm:pt modelId="{9A7FF329-51E0-FF4E-9378-98E8735115BC}" type="sibTrans" cxnId="{AC71148D-0CB1-CA42-87C1-466006A913E2}">
      <dgm:prSet/>
      <dgm:spPr/>
      <dgm:t>
        <a:bodyPr/>
        <a:lstStyle/>
        <a:p>
          <a:endParaRPr lang="en-US"/>
        </a:p>
      </dgm:t>
    </dgm:pt>
    <dgm:pt modelId="{A1E6EC0A-B7CB-E848-87F9-30E880F22B13}">
      <dgm:prSet custT="1"/>
      <dgm:spPr/>
      <dgm:t>
        <a:bodyPr/>
        <a:lstStyle/>
        <a:p>
          <a:pPr rtl="0"/>
          <a:r>
            <a:rPr lang="en-US" sz="800">
              <a:latin typeface="+mj-lt"/>
            </a:rPr>
            <a:t>Hiring </a:t>
          </a:r>
        </a:p>
      </dgm:t>
    </dgm:pt>
    <dgm:pt modelId="{856B09AD-7AF8-9246-AE1C-E9C1414EE47A}" type="parTrans" cxnId="{42730D86-2B0B-124E-A0CF-1A9B6E3F5F36}">
      <dgm:prSet/>
      <dgm:spPr/>
      <dgm:t>
        <a:bodyPr/>
        <a:lstStyle/>
        <a:p>
          <a:endParaRPr lang="en-US"/>
        </a:p>
      </dgm:t>
    </dgm:pt>
    <dgm:pt modelId="{18B7337F-8D68-6347-9C60-C225376A8FEB}" type="sibTrans" cxnId="{42730D86-2B0B-124E-A0CF-1A9B6E3F5F36}">
      <dgm:prSet/>
      <dgm:spPr/>
      <dgm:t>
        <a:bodyPr/>
        <a:lstStyle/>
        <a:p>
          <a:endParaRPr lang="en-US"/>
        </a:p>
      </dgm:t>
    </dgm:pt>
    <dgm:pt modelId="{ABC82B74-B6BE-0B4B-8370-C74EA8572E5A}">
      <dgm:prSet custT="1"/>
      <dgm:spPr/>
      <dgm:t>
        <a:bodyPr/>
        <a:lstStyle/>
        <a:p>
          <a:r>
            <a:rPr lang="en-US" sz="800" b="0">
              <a:latin typeface="+mj-lt"/>
            </a:rPr>
            <a:t>Billing Workflow</a:t>
          </a:r>
        </a:p>
      </dgm:t>
    </dgm:pt>
    <dgm:pt modelId="{C59F19D1-3974-2145-910E-396E488EC0DE}" type="parTrans" cxnId="{379B1B8E-2454-834A-A6E8-FFCC45C590F8}">
      <dgm:prSet/>
      <dgm:spPr/>
      <dgm:t>
        <a:bodyPr/>
        <a:lstStyle/>
        <a:p>
          <a:endParaRPr lang="en-US"/>
        </a:p>
      </dgm:t>
    </dgm:pt>
    <dgm:pt modelId="{34907070-2C45-F24E-805E-CA54E6BCF7FE}" type="sibTrans" cxnId="{379B1B8E-2454-834A-A6E8-FFCC45C590F8}">
      <dgm:prSet/>
      <dgm:spPr/>
      <dgm:t>
        <a:bodyPr/>
        <a:lstStyle/>
        <a:p>
          <a:endParaRPr lang="en-US"/>
        </a:p>
      </dgm:t>
    </dgm:pt>
    <dgm:pt modelId="{0329C1C0-12C6-154A-AD35-FC4B2433266D}">
      <dgm:prSet custT="1"/>
      <dgm:spPr/>
      <dgm:t>
        <a:bodyPr/>
        <a:lstStyle/>
        <a:p>
          <a:r>
            <a:rPr lang="en-US" sz="800" b="0">
              <a:latin typeface="+mj-lt"/>
            </a:rPr>
            <a:t>Program Eval Strategy</a:t>
          </a:r>
        </a:p>
      </dgm:t>
    </dgm:pt>
    <dgm:pt modelId="{8F66A8DA-E275-F544-AC01-9720CF8A72F6}" type="parTrans" cxnId="{01FF3E77-C47C-6E4F-B259-060F33C6F43A}">
      <dgm:prSet/>
      <dgm:spPr/>
      <dgm:t>
        <a:bodyPr/>
        <a:lstStyle/>
        <a:p>
          <a:endParaRPr lang="en-US"/>
        </a:p>
      </dgm:t>
    </dgm:pt>
    <dgm:pt modelId="{097C03D6-4EB0-8144-AB6B-6DCF04D7BE0D}" type="sibTrans" cxnId="{01FF3E77-C47C-6E4F-B259-060F33C6F43A}">
      <dgm:prSet/>
      <dgm:spPr/>
      <dgm:t>
        <a:bodyPr/>
        <a:lstStyle/>
        <a:p>
          <a:endParaRPr lang="en-US"/>
        </a:p>
      </dgm:t>
    </dgm:pt>
    <dgm:pt modelId="{DD441100-C58F-A04A-A8A3-2EA46D803586}">
      <dgm:prSet custT="1"/>
      <dgm:spPr/>
      <dgm:t>
        <a:bodyPr/>
        <a:lstStyle/>
        <a:p>
          <a:r>
            <a:rPr lang="en-US" sz="800" err="1">
              <a:latin typeface="+mj-lt"/>
            </a:rPr>
            <a:t>CoCM</a:t>
          </a:r>
          <a:r>
            <a:rPr lang="en-US" sz="800">
              <a:latin typeface="+mj-lt"/>
            </a:rPr>
            <a:t> Training</a:t>
          </a:r>
        </a:p>
      </dgm:t>
    </dgm:pt>
    <dgm:pt modelId="{0B232F75-2900-6A43-B538-935FC632B76E}" type="parTrans" cxnId="{7CF61FB6-29E7-A140-B2E1-5E3F388F1DB4}">
      <dgm:prSet/>
      <dgm:spPr/>
      <dgm:t>
        <a:bodyPr/>
        <a:lstStyle/>
        <a:p>
          <a:endParaRPr lang="en-US"/>
        </a:p>
      </dgm:t>
    </dgm:pt>
    <dgm:pt modelId="{0E3AD9DF-3862-054E-9052-7A2400290F0B}" type="sibTrans" cxnId="{7CF61FB6-29E7-A140-B2E1-5E3F388F1DB4}">
      <dgm:prSet/>
      <dgm:spPr/>
      <dgm:t>
        <a:bodyPr/>
        <a:lstStyle/>
        <a:p>
          <a:endParaRPr lang="en-US"/>
        </a:p>
      </dgm:t>
    </dgm:pt>
    <dgm:pt modelId="{8CCF099B-2461-2F4F-9A7A-E41269A34FCC}">
      <dgm:prSet custT="1"/>
      <dgm:spPr/>
      <dgm:t>
        <a:bodyPr/>
        <a:lstStyle/>
        <a:p>
          <a:r>
            <a:rPr lang="en-US" sz="900">
              <a:solidFill>
                <a:srgbClr val="FFFFFF"/>
              </a:solidFill>
              <a:latin typeface="+mj-lt"/>
            </a:rPr>
            <a:t>Maintenance</a:t>
          </a:r>
        </a:p>
      </dgm:t>
    </dgm:pt>
    <dgm:pt modelId="{FFE89426-1C01-5A45-A458-9A810DC773E5}" type="parTrans" cxnId="{4742B86A-B611-6546-8579-BE7275C800E6}">
      <dgm:prSet/>
      <dgm:spPr/>
      <dgm:t>
        <a:bodyPr/>
        <a:lstStyle/>
        <a:p>
          <a:endParaRPr lang="en-US"/>
        </a:p>
      </dgm:t>
    </dgm:pt>
    <dgm:pt modelId="{B6DF612D-DA22-3340-93A8-02BB509DA511}" type="sibTrans" cxnId="{4742B86A-B611-6546-8579-BE7275C800E6}">
      <dgm:prSet/>
      <dgm:spPr/>
      <dgm:t>
        <a:bodyPr/>
        <a:lstStyle/>
        <a:p>
          <a:endParaRPr lang="en-US"/>
        </a:p>
      </dgm:t>
    </dgm:pt>
    <dgm:pt modelId="{A95B864A-4CC5-8743-845B-6151A43145A0}">
      <dgm:prSet phldrT="[Text]" custT="1"/>
      <dgm:spPr/>
      <dgm:t>
        <a:bodyPr/>
        <a:lstStyle/>
        <a:p>
          <a:r>
            <a:rPr lang="en-US" sz="800" b="0" dirty="0">
              <a:latin typeface="+mj-lt"/>
            </a:rPr>
            <a:t>Build vs. Partner</a:t>
          </a:r>
        </a:p>
      </dgm:t>
    </dgm:pt>
    <dgm:pt modelId="{23656B54-1973-7F49-9E62-D55B0B0B5897}" type="parTrans" cxnId="{00589BB4-9DF1-A741-B170-F2E07A379C47}">
      <dgm:prSet/>
      <dgm:spPr/>
      <dgm:t>
        <a:bodyPr/>
        <a:lstStyle/>
        <a:p>
          <a:endParaRPr lang="en-US"/>
        </a:p>
      </dgm:t>
    </dgm:pt>
    <dgm:pt modelId="{DFF93E6B-877A-174F-9631-55F47D57B934}" type="sibTrans" cxnId="{00589BB4-9DF1-A741-B170-F2E07A379C47}">
      <dgm:prSet/>
      <dgm:spPr/>
      <dgm:t>
        <a:bodyPr/>
        <a:lstStyle/>
        <a:p>
          <a:endParaRPr lang="en-US"/>
        </a:p>
      </dgm:t>
    </dgm:pt>
    <dgm:pt modelId="{CDB9504D-F638-654A-8821-3C07EEF98D64}">
      <dgm:prSet custT="1"/>
      <dgm:spPr/>
      <dgm:t>
        <a:bodyPr/>
        <a:lstStyle/>
        <a:p>
          <a:pPr rtl="0"/>
          <a:r>
            <a:rPr lang="en-US" sz="800" b="0">
              <a:latin typeface="+mj-lt"/>
            </a:rPr>
            <a:t>Registry </a:t>
          </a:r>
        </a:p>
      </dgm:t>
    </dgm:pt>
    <dgm:pt modelId="{94F19BF8-9234-0248-940A-648C5CF86D97}" type="parTrans" cxnId="{416EF59F-DC8D-7145-A8E8-E1467881594D}">
      <dgm:prSet/>
      <dgm:spPr/>
      <dgm:t>
        <a:bodyPr/>
        <a:lstStyle/>
        <a:p>
          <a:endParaRPr lang="en-US"/>
        </a:p>
      </dgm:t>
    </dgm:pt>
    <dgm:pt modelId="{EAFFA7EC-4A36-A34A-9CDC-3A64E53F150B}" type="sibTrans" cxnId="{416EF59F-DC8D-7145-A8E8-E1467881594D}">
      <dgm:prSet/>
      <dgm:spPr/>
      <dgm:t>
        <a:bodyPr/>
        <a:lstStyle/>
        <a:p>
          <a:endParaRPr lang="en-US"/>
        </a:p>
      </dgm:t>
    </dgm:pt>
    <dgm:pt modelId="{D1D8AC78-C2AE-194F-B875-EE32A99B246C}">
      <dgm:prSet custT="1"/>
      <dgm:spPr/>
      <dgm:t>
        <a:bodyPr/>
        <a:lstStyle/>
        <a:p>
          <a:r>
            <a:rPr lang="en-US" sz="800">
              <a:latin typeface="+mj-lt"/>
            </a:rPr>
            <a:t>Additional Provider Education and Adoption</a:t>
          </a:r>
        </a:p>
      </dgm:t>
    </dgm:pt>
    <dgm:pt modelId="{40E06D1A-C1AA-F14B-94B7-645169FF4302}" type="parTrans" cxnId="{19375175-BBF0-BA4F-8C76-D0083108409C}">
      <dgm:prSet/>
      <dgm:spPr/>
      <dgm:t>
        <a:bodyPr/>
        <a:lstStyle/>
        <a:p>
          <a:endParaRPr lang="en-US"/>
        </a:p>
      </dgm:t>
    </dgm:pt>
    <dgm:pt modelId="{39E4D405-192E-CF43-99B2-5E45A51F29C9}" type="sibTrans" cxnId="{19375175-BBF0-BA4F-8C76-D0083108409C}">
      <dgm:prSet/>
      <dgm:spPr/>
      <dgm:t>
        <a:bodyPr/>
        <a:lstStyle/>
        <a:p>
          <a:endParaRPr lang="en-US"/>
        </a:p>
      </dgm:t>
    </dgm:pt>
    <dgm:pt modelId="{CB924A0B-436C-C846-993C-42AFA6416E28}">
      <dgm:prSet custT="1"/>
      <dgm:spPr/>
      <dgm:t>
        <a:bodyPr/>
        <a:lstStyle/>
        <a:p>
          <a:r>
            <a:rPr lang="en-US" sz="800">
              <a:latin typeface="+mj-lt"/>
            </a:rPr>
            <a:t>Program Process Improvement</a:t>
          </a:r>
        </a:p>
      </dgm:t>
    </dgm:pt>
    <dgm:pt modelId="{347F7DE3-A881-D44C-AF16-84B4168448FF}" type="parTrans" cxnId="{9A1EFAAC-9DEB-7A49-AB1D-9B3E35F3F0FD}">
      <dgm:prSet/>
      <dgm:spPr/>
      <dgm:t>
        <a:bodyPr/>
        <a:lstStyle/>
        <a:p>
          <a:endParaRPr lang="en-US"/>
        </a:p>
      </dgm:t>
    </dgm:pt>
    <dgm:pt modelId="{73FDE151-725A-DD45-9007-65BF4D421594}" type="sibTrans" cxnId="{9A1EFAAC-9DEB-7A49-AB1D-9B3E35F3F0FD}">
      <dgm:prSet/>
      <dgm:spPr/>
      <dgm:t>
        <a:bodyPr/>
        <a:lstStyle/>
        <a:p>
          <a:endParaRPr lang="en-US"/>
        </a:p>
      </dgm:t>
    </dgm:pt>
    <dgm:pt modelId="{7DBE437A-3389-BF4A-BB84-1A31BF0ADDE2}">
      <dgm:prSet phldrT="[Text]" custT="1"/>
      <dgm:spPr/>
      <dgm:t>
        <a:bodyPr/>
        <a:lstStyle/>
        <a:p>
          <a:r>
            <a:rPr lang="en-US" sz="800" b="0" dirty="0">
              <a:latin typeface="+mj-lt"/>
            </a:rPr>
            <a:t>Key Stakeholder Commitment</a:t>
          </a:r>
        </a:p>
      </dgm:t>
    </dgm:pt>
    <dgm:pt modelId="{67470790-BB7E-8B49-92DB-E234AD702EF2}" type="parTrans" cxnId="{E740F812-23D7-F04E-9F56-DC829A6BA5DD}">
      <dgm:prSet/>
      <dgm:spPr/>
      <dgm:t>
        <a:bodyPr/>
        <a:lstStyle/>
        <a:p>
          <a:endParaRPr lang="en-US"/>
        </a:p>
      </dgm:t>
    </dgm:pt>
    <dgm:pt modelId="{992B3D00-42E5-C64B-9D64-2278B4E52FC4}" type="sibTrans" cxnId="{E740F812-23D7-F04E-9F56-DC829A6BA5DD}">
      <dgm:prSet/>
      <dgm:spPr/>
      <dgm:t>
        <a:bodyPr/>
        <a:lstStyle/>
        <a:p>
          <a:endParaRPr lang="en-US"/>
        </a:p>
      </dgm:t>
    </dgm:pt>
    <dgm:pt modelId="{92EB6610-C5BC-C745-93D8-62AF54661082}">
      <dgm:prSet phldrT="[Text]" custT="1"/>
      <dgm:spPr/>
      <dgm:t>
        <a:bodyPr/>
        <a:lstStyle/>
        <a:p>
          <a:pPr>
            <a:buFont typeface="Courier New" panose="02070309020205020404" pitchFamily="49" charset="0"/>
            <a:buChar char="o"/>
          </a:pPr>
          <a:r>
            <a:rPr lang="en-US" sz="800" b="0" dirty="0"/>
            <a:t>Leadership</a:t>
          </a:r>
        </a:p>
      </dgm:t>
    </dgm:pt>
    <dgm:pt modelId="{B2D37E2F-C4E0-684D-B22C-FCCB162A578E}" type="parTrans" cxnId="{5CF90C75-F232-9D4B-BE60-3D97B11B2D2A}">
      <dgm:prSet/>
      <dgm:spPr/>
      <dgm:t>
        <a:bodyPr/>
        <a:lstStyle/>
        <a:p>
          <a:endParaRPr lang="en-US"/>
        </a:p>
      </dgm:t>
    </dgm:pt>
    <dgm:pt modelId="{D369E47A-CFBA-3146-B04B-0A1D29F28CA2}" type="sibTrans" cxnId="{5CF90C75-F232-9D4B-BE60-3D97B11B2D2A}">
      <dgm:prSet/>
      <dgm:spPr/>
      <dgm:t>
        <a:bodyPr/>
        <a:lstStyle/>
        <a:p>
          <a:endParaRPr lang="en-US"/>
        </a:p>
      </dgm:t>
    </dgm:pt>
    <dgm:pt modelId="{12B410E0-2C10-664B-AF6B-9A14B16D86A3}">
      <dgm:prSet phldrT="[Text]" custT="1"/>
      <dgm:spPr/>
      <dgm:t>
        <a:bodyPr/>
        <a:lstStyle/>
        <a:p>
          <a:pPr>
            <a:buFont typeface="Courier New" panose="02070309020205020404" pitchFamily="49" charset="0"/>
            <a:buChar char="o"/>
          </a:pPr>
          <a:r>
            <a:rPr lang="en-US" sz="800" b="0" dirty="0"/>
            <a:t>Clinician Champion</a:t>
          </a:r>
        </a:p>
      </dgm:t>
    </dgm:pt>
    <dgm:pt modelId="{408B5160-91A3-9745-B7DB-A46942EAFC6F}" type="parTrans" cxnId="{6F6B1273-D2B5-3C4B-9B09-1A21AD41F56E}">
      <dgm:prSet/>
      <dgm:spPr/>
      <dgm:t>
        <a:bodyPr/>
        <a:lstStyle/>
        <a:p>
          <a:endParaRPr lang="en-US"/>
        </a:p>
      </dgm:t>
    </dgm:pt>
    <dgm:pt modelId="{58D308B2-E894-F94F-9395-7DF582E14946}" type="sibTrans" cxnId="{6F6B1273-D2B5-3C4B-9B09-1A21AD41F56E}">
      <dgm:prSet/>
      <dgm:spPr/>
      <dgm:t>
        <a:bodyPr/>
        <a:lstStyle/>
        <a:p>
          <a:endParaRPr lang="en-US"/>
        </a:p>
      </dgm:t>
    </dgm:pt>
    <dgm:pt modelId="{0A0F0A66-EC74-694E-958D-76FCCD76FD37}">
      <dgm:prSet phldrT="[Text]" custT="1"/>
      <dgm:spPr/>
      <dgm:t>
        <a:bodyPr/>
        <a:lstStyle/>
        <a:p>
          <a:pPr>
            <a:buFont typeface="Courier New" panose="02070309020205020404" pitchFamily="49" charset="0"/>
            <a:buChar char="o"/>
          </a:pPr>
          <a:r>
            <a:rPr lang="en-US" sz="800" b="0" dirty="0"/>
            <a:t>Operational Resources</a:t>
          </a:r>
        </a:p>
      </dgm:t>
    </dgm:pt>
    <dgm:pt modelId="{5E19568C-5CBA-8545-AFA0-7A620323CDDC}" type="parTrans" cxnId="{1EA41938-B5D4-8C43-9571-5F36E1718CC3}">
      <dgm:prSet/>
      <dgm:spPr/>
      <dgm:t>
        <a:bodyPr/>
        <a:lstStyle/>
        <a:p>
          <a:endParaRPr lang="en-US"/>
        </a:p>
      </dgm:t>
    </dgm:pt>
    <dgm:pt modelId="{A7A8805D-9C93-824F-84C3-1C11EAB2FF0D}" type="sibTrans" cxnId="{1EA41938-B5D4-8C43-9571-5F36E1718CC3}">
      <dgm:prSet/>
      <dgm:spPr/>
      <dgm:t>
        <a:bodyPr/>
        <a:lstStyle/>
        <a:p>
          <a:endParaRPr lang="en-US"/>
        </a:p>
      </dgm:t>
    </dgm:pt>
    <dgm:pt modelId="{E3885D52-D3FE-1C48-85CC-8882C72BAC38}">
      <dgm:prSet phldrT="[Text]" custT="1"/>
      <dgm:spPr/>
      <dgm:t>
        <a:bodyPr/>
        <a:lstStyle/>
        <a:p>
          <a:pPr>
            <a:buFont typeface="Courier New" panose="02070309020205020404" pitchFamily="49" charset="0"/>
            <a:buChar char="o"/>
          </a:pPr>
          <a:r>
            <a:rPr lang="en-US" sz="800" b="0" dirty="0"/>
            <a:t>Staff</a:t>
          </a:r>
        </a:p>
      </dgm:t>
    </dgm:pt>
    <dgm:pt modelId="{F0E69928-31EB-A744-BB11-FBCE0F974A43}" type="parTrans" cxnId="{9080A789-F86A-9841-A9C6-84B67F7BECCC}">
      <dgm:prSet/>
      <dgm:spPr/>
      <dgm:t>
        <a:bodyPr/>
        <a:lstStyle/>
        <a:p>
          <a:endParaRPr lang="en-US"/>
        </a:p>
      </dgm:t>
    </dgm:pt>
    <dgm:pt modelId="{33E28B09-006C-E049-A324-5EA02AB78C06}" type="sibTrans" cxnId="{9080A789-F86A-9841-A9C6-84B67F7BECCC}">
      <dgm:prSet/>
      <dgm:spPr/>
      <dgm:t>
        <a:bodyPr/>
        <a:lstStyle/>
        <a:p>
          <a:endParaRPr lang="en-US"/>
        </a:p>
      </dgm:t>
    </dgm:pt>
    <dgm:pt modelId="{4FD6A77A-B40D-AC44-91B2-739BABDA06B9}">
      <dgm:prSet phldrT="[Text]" custT="1"/>
      <dgm:spPr/>
      <dgm:t>
        <a:bodyPr/>
        <a:lstStyle/>
        <a:p>
          <a:pPr>
            <a:buFont typeface="Courier New" panose="02070309020205020404" pitchFamily="49" charset="0"/>
            <a:buChar char="o"/>
          </a:pPr>
          <a:r>
            <a:rPr lang="en-US" sz="800" b="0" dirty="0"/>
            <a:t>Registry</a:t>
          </a:r>
        </a:p>
      </dgm:t>
    </dgm:pt>
    <dgm:pt modelId="{99C837EF-F40D-224E-B308-954266AB7A77}" type="parTrans" cxnId="{FB7F656E-F5B0-8842-B15F-00C50C947BF0}">
      <dgm:prSet/>
      <dgm:spPr/>
      <dgm:t>
        <a:bodyPr/>
        <a:lstStyle/>
        <a:p>
          <a:endParaRPr lang="en-US"/>
        </a:p>
      </dgm:t>
    </dgm:pt>
    <dgm:pt modelId="{5066315E-C6F1-4F4F-9945-5B4DCAA6733A}" type="sibTrans" cxnId="{FB7F656E-F5B0-8842-B15F-00C50C947BF0}">
      <dgm:prSet/>
      <dgm:spPr/>
      <dgm:t>
        <a:bodyPr/>
        <a:lstStyle/>
        <a:p>
          <a:endParaRPr lang="en-US"/>
        </a:p>
      </dgm:t>
    </dgm:pt>
    <dgm:pt modelId="{C802FCF7-B65B-EC4F-9D76-205798C43FEB}">
      <dgm:prSet phldrT="[Text]" custT="1"/>
      <dgm:spPr/>
      <dgm:t>
        <a:bodyPr/>
        <a:lstStyle/>
        <a:p>
          <a:pPr>
            <a:buFont typeface="Courier New" panose="02070309020205020404" pitchFamily="49" charset="0"/>
            <a:buChar char="o"/>
          </a:pPr>
          <a:r>
            <a:rPr lang="en-US" sz="800" b="0" dirty="0"/>
            <a:t>Billing</a:t>
          </a:r>
        </a:p>
      </dgm:t>
    </dgm:pt>
    <dgm:pt modelId="{1AC6BC2C-7EA9-6648-879E-98115BDC444A}" type="parTrans" cxnId="{469A7FF2-4CE4-4745-B148-36822D5168EB}">
      <dgm:prSet/>
      <dgm:spPr/>
      <dgm:t>
        <a:bodyPr/>
        <a:lstStyle/>
        <a:p>
          <a:endParaRPr lang="en-US"/>
        </a:p>
      </dgm:t>
    </dgm:pt>
    <dgm:pt modelId="{1ABF8625-16AF-354C-A29A-348B249689C8}" type="sibTrans" cxnId="{469A7FF2-4CE4-4745-B148-36822D5168EB}">
      <dgm:prSet/>
      <dgm:spPr/>
      <dgm:t>
        <a:bodyPr/>
        <a:lstStyle/>
        <a:p>
          <a:endParaRPr lang="en-US"/>
        </a:p>
      </dgm:t>
    </dgm:pt>
    <dgm:pt modelId="{B02F60BA-0BEC-EA49-9D90-4C6E3BA5161B}">
      <dgm:prSet custT="1"/>
      <dgm:spPr/>
      <dgm:t>
        <a:bodyPr/>
        <a:lstStyle/>
        <a:p>
          <a:pPr>
            <a:buFont typeface="Courier New" panose="02070309020205020404" pitchFamily="49" charset="0"/>
            <a:buChar char="o"/>
          </a:pPr>
          <a:r>
            <a:rPr lang="en-US" sz="800" b="0" dirty="0">
              <a:latin typeface="+mn-lt"/>
            </a:rPr>
            <a:t>Screening</a:t>
          </a:r>
        </a:p>
      </dgm:t>
    </dgm:pt>
    <dgm:pt modelId="{7C4A1C14-4816-2D45-A4B2-9EB024EAB367}" type="parTrans" cxnId="{DD9AE801-B22F-A04D-AE4E-5BC14E285648}">
      <dgm:prSet/>
      <dgm:spPr/>
      <dgm:t>
        <a:bodyPr/>
        <a:lstStyle/>
        <a:p>
          <a:endParaRPr lang="en-US"/>
        </a:p>
      </dgm:t>
    </dgm:pt>
    <dgm:pt modelId="{65E743A9-B711-5949-8346-2EB189FE97B3}" type="sibTrans" cxnId="{DD9AE801-B22F-A04D-AE4E-5BC14E285648}">
      <dgm:prSet/>
      <dgm:spPr/>
      <dgm:t>
        <a:bodyPr/>
        <a:lstStyle/>
        <a:p>
          <a:endParaRPr lang="en-US"/>
        </a:p>
      </dgm:t>
    </dgm:pt>
    <dgm:pt modelId="{821BC724-0536-7C43-8494-A0FD871EEB02}">
      <dgm:prSet custT="1"/>
      <dgm:spPr/>
      <dgm:t>
        <a:bodyPr/>
        <a:lstStyle/>
        <a:p>
          <a:pPr>
            <a:buFont typeface="Courier New" panose="02070309020205020404" pitchFamily="49" charset="0"/>
            <a:buChar char="o"/>
          </a:pPr>
          <a:r>
            <a:rPr lang="en-US" sz="800" b="0" dirty="0" err="1">
              <a:latin typeface="+mn-lt"/>
            </a:rPr>
            <a:t>CoCM</a:t>
          </a:r>
          <a:r>
            <a:rPr lang="en-US" sz="800" b="0" dirty="0">
              <a:latin typeface="+mn-lt"/>
            </a:rPr>
            <a:t> Delivery</a:t>
          </a:r>
        </a:p>
      </dgm:t>
    </dgm:pt>
    <dgm:pt modelId="{D436FCD6-5C54-D74C-9DEA-D07B1F061D05}" type="parTrans" cxnId="{A244EB37-585A-9E48-9772-9C5D7DA77B85}">
      <dgm:prSet/>
      <dgm:spPr/>
      <dgm:t>
        <a:bodyPr/>
        <a:lstStyle/>
        <a:p>
          <a:endParaRPr lang="en-US"/>
        </a:p>
      </dgm:t>
    </dgm:pt>
    <dgm:pt modelId="{DA929CE1-D198-7049-AC89-6CBA09065D32}" type="sibTrans" cxnId="{A244EB37-585A-9E48-9772-9C5D7DA77B85}">
      <dgm:prSet/>
      <dgm:spPr/>
      <dgm:t>
        <a:bodyPr/>
        <a:lstStyle/>
        <a:p>
          <a:endParaRPr lang="en-US"/>
        </a:p>
      </dgm:t>
    </dgm:pt>
    <dgm:pt modelId="{A48C3FAD-A4C6-8D46-A08D-C1662AA28FF2}">
      <dgm:prSet custT="1"/>
      <dgm:spPr/>
      <dgm:t>
        <a:bodyPr/>
        <a:lstStyle/>
        <a:p>
          <a:pPr>
            <a:buFont typeface="Courier New" panose="02070309020205020404" pitchFamily="49" charset="0"/>
            <a:buChar char="o"/>
          </a:pPr>
          <a:r>
            <a:rPr lang="en-US" sz="800" b="0" dirty="0">
              <a:latin typeface="+mn-lt"/>
            </a:rPr>
            <a:t>Time Capture</a:t>
          </a:r>
        </a:p>
      </dgm:t>
    </dgm:pt>
    <dgm:pt modelId="{1EAD7FC6-2FA9-F04F-9EAA-D790999D3188}" type="parTrans" cxnId="{A8436740-999B-524D-B60D-A7F718E2BF63}">
      <dgm:prSet/>
      <dgm:spPr/>
      <dgm:t>
        <a:bodyPr/>
        <a:lstStyle/>
        <a:p>
          <a:endParaRPr lang="en-US"/>
        </a:p>
      </dgm:t>
    </dgm:pt>
    <dgm:pt modelId="{28E80555-22CA-C54E-872C-16BA2B584AE3}" type="sibTrans" cxnId="{A8436740-999B-524D-B60D-A7F718E2BF63}">
      <dgm:prSet/>
      <dgm:spPr/>
      <dgm:t>
        <a:bodyPr/>
        <a:lstStyle/>
        <a:p>
          <a:endParaRPr lang="en-US"/>
        </a:p>
      </dgm:t>
    </dgm:pt>
    <dgm:pt modelId="{E950F4A4-EA20-964D-996A-6DF6AFF99350}">
      <dgm:prSet custT="1"/>
      <dgm:spPr/>
      <dgm:t>
        <a:bodyPr/>
        <a:lstStyle/>
        <a:p>
          <a:pPr>
            <a:buFont typeface="Courier New" panose="02070309020205020404" pitchFamily="49" charset="0"/>
            <a:buChar char="o"/>
          </a:pPr>
          <a:r>
            <a:rPr lang="en-US" sz="800" b="0" dirty="0">
              <a:latin typeface="+mn-lt"/>
            </a:rPr>
            <a:t>Code Submission</a:t>
          </a:r>
        </a:p>
      </dgm:t>
    </dgm:pt>
    <dgm:pt modelId="{31286FFB-B760-8041-8D2F-EF99C10CF63D}" type="parTrans" cxnId="{C48EDE3B-F4F2-D449-BEFA-8C0CF964AAE5}">
      <dgm:prSet/>
      <dgm:spPr/>
      <dgm:t>
        <a:bodyPr/>
        <a:lstStyle/>
        <a:p>
          <a:endParaRPr lang="en-US"/>
        </a:p>
      </dgm:t>
    </dgm:pt>
    <dgm:pt modelId="{13185F6B-1007-C84F-BCB6-90DFE5612105}" type="sibTrans" cxnId="{C48EDE3B-F4F2-D449-BEFA-8C0CF964AAE5}">
      <dgm:prSet/>
      <dgm:spPr/>
      <dgm:t>
        <a:bodyPr/>
        <a:lstStyle/>
        <a:p>
          <a:endParaRPr lang="en-US"/>
        </a:p>
      </dgm:t>
    </dgm:pt>
    <dgm:pt modelId="{777F43DF-8DBA-0541-976D-80A1940B0089}">
      <dgm:prSet custT="1"/>
      <dgm:spPr/>
      <dgm:t>
        <a:bodyPr/>
        <a:lstStyle/>
        <a:p>
          <a:pPr>
            <a:buFont typeface="Courier New" panose="02070309020205020404" pitchFamily="49" charset="0"/>
            <a:buChar char="o"/>
          </a:pPr>
          <a:r>
            <a:rPr lang="en-US" sz="800" b="0" dirty="0">
              <a:latin typeface="+mn-lt"/>
            </a:rPr>
            <a:t>Accounts Receivable</a:t>
          </a:r>
        </a:p>
      </dgm:t>
    </dgm:pt>
    <dgm:pt modelId="{09503394-B7C0-E04D-BCBB-2022E12BCB55}" type="parTrans" cxnId="{B0670502-BEB0-6E42-BF7B-FD15FDA0FFEE}">
      <dgm:prSet/>
      <dgm:spPr/>
      <dgm:t>
        <a:bodyPr/>
        <a:lstStyle/>
        <a:p>
          <a:endParaRPr lang="en-US"/>
        </a:p>
      </dgm:t>
    </dgm:pt>
    <dgm:pt modelId="{F0E21632-4121-094D-B47E-E15218287909}" type="sibTrans" cxnId="{B0670502-BEB0-6E42-BF7B-FD15FDA0FFEE}">
      <dgm:prSet/>
      <dgm:spPr/>
      <dgm:t>
        <a:bodyPr/>
        <a:lstStyle/>
        <a:p>
          <a:endParaRPr lang="en-US"/>
        </a:p>
      </dgm:t>
    </dgm:pt>
    <dgm:pt modelId="{2EA5A1FA-8767-5948-99B7-926FCA466C62}">
      <dgm:prSet custT="1"/>
      <dgm:spPr/>
      <dgm:t>
        <a:bodyPr/>
        <a:lstStyle/>
        <a:p>
          <a:r>
            <a:rPr lang="en-US" sz="800" err="1">
              <a:latin typeface="+mj-lt"/>
            </a:rPr>
            <a:t>CoCM</a:t>
          </a:r>
          <a:r>
            <a:rPr lang="en-US" sz="800">
              <a:latin typeface="+mj-lt"/>
            </a:rPr>
            <a:t> Team Growth and Continuing Ed</a:t>
          </a:r>
        </a:p>
      </dgm:t>
    </dgm:pt>
    <dgm:pt modelId="{FAA5D4C0-0B65-BF41-A681-2177406E3169}" type="parTrans" cxnId="{15534312-86F1-1A41-9924-ADD38AA9F879}">
      <dgm:prSet/>
      <dgm:spPr/>
      <dgm:t>
        <a:bodyPr/>
        <a:lstStyle/>
        <a:p>
          <a:endParaRPr lang="en-US"/>
        </a:p>
      </dgm:t>
    </dgm:pt>
    <dgm:pt modelId="{44131C76-D794-3F44-AC0C-B7EBA7C74D71}" type="sibTrans" cxnId="{15534312-86F1-1A41-9924-ADD38AA9F879}">
      <dgm:prSet/>
      <dgm:spPr/>
      <dgm:t>
        <a:bodyPr/>
        <a:lstStyle/>
        <a:p>
          <a:endParaRPr lang="en-US"/>
        </a:p>
      </dgm:t>
    </dgm:pt>
    <dgm:pt modelId="{9641AFBE-ABFD-434C-87AD-C1E8CC0D8EE5}">
      <dgm:prSet phldrT="[Text]" custT="1"/>
      <dgm:spPr/>
      <dgm:t>
        <a:bodyPr/>
        <a:lstStyle/>
        <a:p>
          <a:r>
            <a:rPr lang="en-US" sz="800" b="0" dirty="0">
              <a:latin typeface="+mj-lt"/>
            </a:rPr>
            <a:t>Ramp Schedule</a:t>
          </a:r>
        </a:p>
      </dgm:t>
    </dgm:pt>
    <dgm:pt modelId="{76F4C8D2-27F9-204C-AB79-F5278A9898A2}" type="parTrans" cxnId="{DFBC33C1-B788-A041-AFFF-D76F7F0AF06B}">
      <dgm:prSet/>
      <dgm:spPr/>
      <dgm:t>
        <a:bodyPr/>
        <a:lstStyle/>
        <a:p>
          <a:endParaRPr lang="en-US"/>
        </a:p>
      </dgm:t>
    </dgm:pt>
    <dgm:pt modelId="{5ACFAD88-B73A-FD4F-9F33-A31ADC0BA973}" type="sibTrans" cxnId="{DFBC33C1-B788-A041-AFFF-D76F7F0AF06B}">
      <dgm:prSet/>
      <dgm:spPr/>
      <dgm:t>
        <a:bodyPr/>
        <a:lstStyle/>
        <a:p>
          <a:endParaRPr lang="en-US"/>
        </a:p>
      </dgm:t>
    </dgm:pt>
    <dgm:pt modelId="{59E27680-9158-7643-AA7D-2D3ADE482758}" type="pres">
      <dgm:prSet presAssocID="{6F3B601F-170F-074A-9384-DD9328C2FB5A}" presName="linearFlow" presStyleCnt="0">
        <dgm:presLayoutVars>
          <dgm:dir/>
          <dgm:animLvl val="lvl"/>
          <dgm:resizeHandles val="exact"/>
        </dgm:presLayoutVars>
      </dgm:prSet>
      <dgm:spPr/>
    </dgm:pt>
    <dgm:pt modelId="{FD73CEC4-4934-7341-ACB0-14ADFDE3DFC4}" type="pres">
      <dgm:prSet presAssocID="{C292CEC8-7649-754B-867D-9DC6411D2F48}" presName="composite" presStyleCnt="0"/>
      <dgm:spPr/>
    </dgm:pt>
    <dgm:pt modelId="{A3CD8994-8575-BC46-910F-AE21225A3A65}" type="pres">
      <dgm:prSet presAssocID="{C292CEC8-7649-754B-867D-9DC6411D2F48}" presName="parTx" presStyleLbl="node1" presStyleIdx="0" presStyleCnt="6">
        <dgm:presLayoutVars>
          <dgm:chMax val="0"/>
          <dgm:chPref val="0"/>
          <dgm:bulletEnabled val="1"/>
        </dgm:presLayoutVars>
      </dgm:prSet>
      <dgm:spPr/>
    </dgm:pt>
    <dgm:pt modelId="{4F73ECA0-249C-0B4A-9EF6-CB4528061A25}" type="pres">
      <dgm:prSet presAssocID="{C292CEC8-7649-754B-867D-9DC6411D2F48}" presName="parSh" presStyleLbl="node1" presStyleIdx="0" presStyleCnt="6" custScaleX="104020" custScaleY="105833" custLinFactNeighborX="-28710"/>
      <dgm:spPr/>
    </dgm:pt>
    <dgm:pt modelId="{0D067040-84A7-BB47-BB86-F26BB361F5E8}" type="pres">
      <dgm:prSet presAssocID="{C292CEC8-7649-754B-867D-9DC6411D2F48}" presName="desTx" presStyleLbl="fgAcc1" presStyleIdx="0" presStyleCnt="6" custScaleX="99067" custScaleY="103657" custLinFactNeighborX="-2103" custLinFactNeighborY="2151">
        <dgm:presLayoutVars>
          <dgm:bulletEnabled val="1"/>
        </dgm:presLayoutVars>
      </dgm:prSet>
      <dgm:spPr/>
    </dgm:pt>
    <dgm:pt modelId="{16F3003B-5F24-CD49-826A-139402C79B4B}" type="pres">
      <dgm:prSet presAssocID="{1762A32C-0BF4-4D45-8AAC-8404B96F2E89}" presName="sibTrans" presStyleLbl="sibTrans2D1" presStyleIdx="0" presStyleCnt="5"/>
      <dgm:spPr/>
    </dgm:pt>
    <dgm:pt modelId="{6A669534-68BD-724F-B0B0-8B10F88506C4}" type="pres">
      <dgm:prSet presAssocID="{1762A32C-0BF4-4D45-8AAC-8404B96F2E89}" presName="connTx" presStyleLbl="sibTrans2D1" presStyleIdx="0" presStyleCnt="5"/>
      <dgm:spPr/>
    </dgm:pt>
    <dgm:pt modelId="{A45F163E-16E5-AE42-AE87-67C7AE361EA2}" type="pres">
      <dgm:prSet presAssocID="{B4C80023-5D5F-E64E-A6D9-E8EA4B3382EB}" presName="composite" presStyleCnt="0"/>
      <dgm:spPr/>
    </dgm:pt>
    <dgm:pt modelId="{1AE9B8B1-349B-4241-82E2-165B47106A5A}" type="pres">
      <dgm:prSet presAssocID="{B4C80023-5D5F-E64E-A6D9-E8EA4B3382EB}" presName="parTx" presStyleLbl="node1" presStyleIdx="0" presStyleCnt="6">
        <dgm:presLayoutVars>
          <dgm:chMax val="0"/>
          <dgm:chPref val="0"/>
          <dgm:bulletEnabled val="1"/>
        </dgm:presLayoutVars>
      </dgm:prSet>
      <dgm:spPr/>
    </dgm:pt>
    <dgm:pt modelId="{FA4C1CCC-2A78-C44D-92E0-3D83E4DFA4DE}" type="pres">
      <dgm:prSet presAssocID="{B4C80023-5D5F-E64E-A6D9-E8EA4B3382EB}" presName="parSh" presStyleLbl="node1" presStyleIdx="1" presStyleCnt="6" custScaleX="104020" custScaleY="105833"/>
      <dgm:spPr/>
    </dgm:pt>
    <dgm:pt modelId="{E0EEBD7E-6322-1944-AB66-EE23AB278BB3}" type="pres">
      <dgm:prSet presAssocID="{B4C80023-5D5F-E64E-A6D9-E8EA4B3382EB}" presName="desTx" presStyleLbl="fgAcc1" presStyleIdx="1" presStyleCnt="6" custScaleX="99255" custScaleY="103707" custLinFactNeighborX="3972" custLinFactNeighborY="2284">
        <dgm:presLayoutVars>
          <dgm:bulletEnabled val="1"/>
        </dgm:presLayoutVars>
      </dgm:prSet>
      <dgm:spPr/>
    </dgm:pt>
    <dgm:pt modelId="{781FF59A-EFCB-364D-906C-121E51339F8A}" type="pres">
      <dgm:prSet presAssocID="{80DEC29C-18FC-4B4D-AC74-904EC38DB90C}" presName="sibTrans" presStyleLbl="sibTrans2D1" presStyleIdx="1" presStyleCnt="5"/>
      <dgm:spPr/>
    </dgm:pt>
    <dgm:pt modelId="{D2C302AB-D612-7F45-A169-B87A521F2462}" type="pres">
      <dgm:prSet presAssocID="{80DEC29C-18FC-4B4D-AC74-904EC38DB90C}" presName="connTx" presStyleLbl="sibTrans2D1" presStyleIdx="1" presStyleCnt="5"/>
      <dgm:spPr/>
    </dgm:pt>
    <dgm:pt modelId="{105DF46B-CD53-E74D-939C-F469EA30789E}" type="pres">
      <dgm:prSet presAssocID="{5B36FFB4-52A4-E34A-AE25-F8F9BFA7871B}" presName="composite" presStyleCnt="0"/>
      <dgm:spPr/>
    </dgm:pt>
    <dgm:pt modelId="{90312C65-B18B-964B-A1F8-A0381391F79B}" type="pres">
      <dgm:prSet presAssocID="{5B36FFB4-52A4-E34A-AE25-F8F9BFA7871B}" presName="parTx" presStyleLbl="node1" presStyleIdx="1" presStyleCnt="6">
        <dgm:presLayoutVars>
          <dgm:chMax val="0"/>
          <dgm:chPref val="0"/>
          <dgm:bulletEnabled val="1"/>
        </dgm:presLayoutVars>
      </dgm:prSet>
      <dgm:spPr/>
    </dgm:pt>
    <dgm:pt modelId="{ECE44C59-DC41-3C46-9405-FC99F1D25A9B}" type="pres">
      <dgm:prSet presAssocID="{5B36FFB4-52A4-E34A-AE25-F8F9BFA7871B}" presName="parSh" presStyleLbl="node1" presStyleIdx="2" presStyleCnt="6" custScaleX="104020" custScaleY="105833"/>
      <dgm:spPr/>
    </dgm:pt>
    <dgm:pt modelId="{918B1EC7-36F7-7A49-9E67-359959AB2342}" type="pres">
      <dgm:prSet presAssocID="{5B36FFB4-52A4-E34A-AE25-F8F9BFA7871B}" presName="desTx" presStyleLbl="fgAcc1" presStyleIdx="2" presStyleCnt="6" custScaleX="99255" custScaleY="103657" custLinFactNeighborY="2108">
        <dgm:presLayoutVars>
          <dgm:bulletEnabled val="1"/>
        </dgm:presLayoutVars>
      </dgm:prSet>
      <dgm:spPr/>
    </dgm:pt>
    <dgm:pt modelId="{A26653A0-84B1-6B4B-AA56-2E93FAEC9DF2}" type="pres">
      <dgm:prSet presAssocID="{E7F5D77F-F689-9740-BEC3-C241DD0D00E4}" presName="sibTrans" presStyleLbl="sibTrans2D1" presStyleIdx="2" presStyleCnt="5"/>
      <dgm:spPr/>
    </dgm:pt>
    <dgm:pt modelId="{A1F870B6-DFD4-774B-887F-923BAA7017FE}" type="pres">
      <dgm:prSet presAssocID="{E7F5D77F-F689-9740-BEC3-C241DD0D00E4}" presName="connTx" presStyleLbl="sibTrans2D1" presStyleIdx="2" presStyleCnt="5"/>
      <dgm:spPr/>
    </dgm:pt>
    <dgm:pt modelId="{00993443-7237-5C4D-A9E2-3CB4ADE9C34D}" type="pres">
      <dgm:prSet presAssocID="{7826F4C3-1D3E-E84F-9F36-63FFDAB4F4A8}" presName="composite" presStyleCnt="0"/>
      <dgm:spPr/>
    </dgm:pt>
    <dgm:pt modelId="{B5A96DD9-DB88-B34C-A0AA-965A863E9C83}" type="pres">
      <dgm:prSet presAssocID="{7826F4C3-1D3E-E84F-9F36-63FFDAB4F4A8}" presName="parTx" presStyleLbl="node1" presStyleIdx="2" presStyleCnt="6">
        <dgm:presLayoutVars>
          <dgm:chMax val="0"/>
          <dgm:chPref val="0"/>
          <dgm:bulletEnabled val="1"/>
        </dgm:presLayoutVars>
      </dgm:prSet>
      <dgm:spPr/>
    </dgm:pt>
    <dgm:pt modelId="{E993E1FB-9E72-B440-B926-0BD59EF4FE93}" type="pres">
      <dgm:prSet presAssocID="{7826F4C3-1D3E-E84F-9F36-63FFDAB4F4A8}" presName="parSh" presStyleLbl="node1" presStyleIdx="3" presStyleCnt="6" custScaleX="104217" custScaleY="105833"/>
      <dgm:spPr/>
    </dgm:pt>
    <dgm:pt modelId="{EDB8CDA0-22CE-2A4C-BE43-6429674ED23B}" type="pres">
      <dgm:prSet presAssocID="{7826F4C3-1D3E-E84F-9F36-63FFDAB4F4A8}" presName="desTx" presStyleLbl="fgAcc1" presStyleIdx="3" presStyleCnt="6" custScaleX="99255" custScaleY="103657" custLinFactNeighborX="2204" custLinFactNeighborY="2930">
        <dgm:presLayoutVars>
          <dgm:bulletEnabled val="1"/>
        </dgm:presLayoutVars>
      </dgm:prSet>
      <dgm:spPr/>
    </dgm:pt>
    <dgm:pt modelId="{92F206AC-F166-364C-9DD9-D2C70FB6A604}" type="pres">
      <dgm:prSet presAssocID="{F6DA6C95-77F1-ED49-9DF3-39828F678811}" presName="sibTrans" presStyleLbl="sibTrans2D1" presStyleIdx="3" presStyleCnt="5"/>
      <dgm:spPr/>
    </dgm:pt>
    <dgm:pt modelId="{5631BBF7-47AF-1445-8AD9-3BE3A231902C}" type="pres">
      <dgm:prSet presAssocID="{F6DA6C95-77F1-ED49-9DF3-39828F678811}" presName="connTx" presStyleLbl="sibTrans2D1" presStyleIdx="3" presStyleCnt="5"/>
      <dgm:spPr/>
    </dgm:pt>
    <dgm:pt modelId="{CAC59554-AF07-984A-8ABD-FE99338263A9}" type="pres">
      <dgm:prSet presAssocID="{44FF7E4B-BBFD-6B42-9240-74B389D6F806}" presName="composite" presStyleCnt="0"/>
      <dgm:spPr/>
    </dgm:pt>
    <dgm:pt modelId="{A41FC1FD-714F-354C-90E3-A0510D4DD6B7}" type="pres">
      <dgm:prSet presAssocID="{44FF7E4B-BBFD-6B42-9240-74B389D6F806}" presName="parTx" presStyleLbl="node1" presStyleIdx="3" presStyleCnt="6">
        <dgm:presLayoutVars>
          <dgm:chMax val="0"/>
          <dgm:chPref val="0"/>
          <dgm:bulletEnabled val="1"/>
        </dgm:presLayoutVars>
      </dgm:prSet>
      <dgm:spPr/>
    </dgm:pt>
    <dgm:pt modelId="{1A921A8E-1E4A-3842-9F6E-4A3FFD0F3515}" type="pres">
      <dgm:prSet presAssocID="{44FF7E4B-BBFD-6B42-9240-74B389D6F806}" presName="parSh" presStyleLbl="node1" presStyleIdx="4" presStyleCnt="6" custScaleX="103824" custScaleY="105833"/>
      <dgm:spPr/>
    </dgm:pt>
    <dgm:pt modelId="{C0014D6F-FF4A-E849-9E10-39B0400D441E}" type="pres">
      <dgm:prSet presAssocID="{44FF7E4B-BBFD-6B42-9240-74B389D6F806}" presName="desTx" presStyleLbl="fgAcc1" presStyleIdx="4" presStyleCnt="6" custScaleX="99067" custScaleY="103657" custLinFactNeighborY="2939">
        <dgm:presLayoutVars>
          <dgm:bulletEnabled val="1"/>
        </dgm:presLayoutVars>
      </dgm:prSet>
      <dgm:spPr/>
    </dgm:pt>
    <dgm:pt modelId="{355BA5A3-93E4-204C-B842-8348ECF95CB7}" type="pres">
      <dgm:prSet presAssocID="{52126477-BB4B-D44A-B87F-B52361A82AE5}" presName="sibTrans" presStyleLbl="sibTrans2D1" presStyleIdx="4" presStyleCnt="5"/>
      <dgm:spPr/>
    </dgm:pt>
    <dgm:pt modelId="{BB0CB8C2-180F-CB4C-AA11-60628692CB10}" type="pres">
      <dgm:prSet presAssocID="{52126477-BB4B-D44A-B87F-B52361A82AE5}" presName="connTx" presStyleLbl="sibTrans2D1" presStyleIdx="4" presStyleCnt="5"/>
      <dgm:spPr/>
    </dgm:pt>
    <dgm:pt modelId="{2FDE51D6-7CDA-9744-8537-909A26C8C41D}" type="pres">
      <dgm:prSet presAssocID="{8CCF099B-2461-2F4F-9A7A-E41269A34FCC}" presName="composite" presStyleCnt="0"/>
      <dgm:spPr/>
    </dgm:pt>
    <dgm:pt modelId="{8BE9843D-B8B7-E14B-B06E-4776EF9BF650}" type="pres">
      <dgm:prSet presAssocID="{8CCF099B-2461-2F4F-9A7A-E41269A34FCC}" presName="parTx" presStyleLbl="node1" presStyleIdx="4" presStyleCnt="6">
        <dgm:presLayoutVars>
          <dgm:chMax val="0"/>
          <dgm:chPref val="0"/>
          <dgm:bulletEnabled val="1"/>
        </dgm:presLayoutVars>
      </dgm:prSet>
      <dgm:spPr/>
    </dgm:pt>
    <dgm:pt modelId="{C55339EF-454D-4449-A1DF-FCB7A6C111B0}" type="pres">
      <dgm:prSet presAssocID="{8CCF099B-2461-2F4F-9A7A-E41269A34FCC}" presName="parSh" presStyleLbl="node1" presStyleIdx="5" presStyleCnt="6" custScaleX="104020" custScaleY="105833"/>
      <dgm:spPr/>
    </dgm:pt>
    <dgm:pt modelId="{D6DD2456-783E-5043-BA46-A015BDF1E725}" type="pres">
      <dgm:prSet presAssocID="{8CCF099B-2461-2F4F-9A7A-E41269A34FCC}" presName="desTx" presStyleLbl="fgAcc1" presStyleIdx="5" presStyleCnt="6" custScaleX="99255" custScaleY="103657" custLinFactNeighborX="78" custLinFactNeighborY="2640">
        <dgm:presLayoutVars>
          <dgm:bulletEnabled val="1"/>
        </dgm:presLayoutVars>
      </dgm:prSet>
      <dgm:spPr/>
    </dgm:pt>
  </dgm:ptLst>
  <dgm:cxnLst>
    <dgm:cxn modelId="{DD9AE801-B22F-A04D-AE4E-5BC14E285648}" srcId="{D9BBCDA0-DA3C-7B40-BA7D-9BD707AFDF2A}" destId="{B02F60BA-0BEC-EA49-9D90-4C6E3BA5161B}" srcOrd="0" destOrd="0" parTransId="{7C4A1C14-4816-2D45-A4B2-9EB024EAB367}" sibTransId="{65E743A9-B711-5949-8346-2EB189FE97B3}"/>
    <dgm:cxn modelId="{B0670502-BEB0-6E42-BF7B-FD15FDA0FFEE}" srcId="{ABC82B74-B6BE-0B4B-8370-C74EA8572E5A}" destId="{777F43DF-8DBA-0541-976D-80A1940B0089}" srcOrd="2" destOrd="0" parTransId="{09503394-B7C0-E04D-BCBB-2022E12BCB55}" sibTransId="{F0E21632-4121-094D-B47E-E15218287909}"/>
    <dgm:cxn modelId="{F8BA1202-79A8-A44D-A936-F10317383193}" srcId="{7826F4C3-1D3E-E84F-9F36-63FFDAB4F4A8}" destId="{1D77AFA5-BF57-A243-89E7-34BE4C8CB6C0}" srcOrd="1" destOrd="0" parTransId="{FB36E4AA-42D7-D94A-AC14-87C5E3D1D96C}" sibTransId="{8D6C9629-34BD-5046-A82E-0C7E88E7D83A}"/>
    <dgm:cxn modelId="{B84A7002-595D-49A1-B66F-D86BC74FBFE6}" type="presOf" srcId="{9641AFBE-ABFD-434C-87AD-C1E8CC0D8EE5}" destId="{918B1EC7-36F7-7A49-9E67-359959AB2342}" srcOrd="0" destOrd="5" presId="urn:microsoft.com/office/officeart/2005/8/layout/process3"/>
    <dgm:cxn modelId="{9C8FBA05-5E18-47E4-A1E4-321FC1357D2B}" type="presOf" srcId="{52126477-BB4B-D44A-B87F-B52361A82AE5}" destId="{355BA5A3-93E4-204C-B842-8348ECF95CB7}" srcOrd="0" destOrd="0" presId="urn:microsoft.com/office/officeart/2005/8/layout/process3"/>
    <dgm:cxn modelId="{98555F0A-2F9F-443C-9BF3-F152732B0F27}" type="presOf" srcId="{EE9DEB2F-CD4E-1C43-A412-AB576DAF2D89}" destId="{918B1EC7-36F7-7A49-9E67-359959AB2342}" srcOrd="0" destOrd="4" presId="urn:microsoft.com/office/officeart/2005/8/layout/process3"/>
    <dgm:cxn modelId="{1639D40B-4FA9-4BF0-9322-561B5D51D65D}" type="presOf" srcId="{777F43DF-8DBA-0541-976D-80A1940B0089}" destId="{C0014D6F-FF4A-E849-9E10-39B0400D441E}" srcOrd="0" destOrd="6" presId="urn:microsoft.com/office/officeart/2005/8/layout/process3"/>
    <dgm:cxn modelId="{8FC1630E-244C-4BF7-8DD7-105E528B25A7}" type="presOf" srcId="{52126477-BB4B-D44A-B87F-B52361A82AE5}" destId="{BB0CB8C2-180F-CB4C-AA11-60628692CB10}" srcOrd="1" destOrd="0" presId="urn:microsoft.com/office/officeart/2005/8/layout/process3"/>
    <dgm:cxn modelId="{15534312-86F1-1A41-9924-ADD38AA9F879}" srcId="{8CCF099B-2461-2F4F-9A7A-E41269A34FCC}" destId="{2EA5A1FA-8767-5948-99B7-926FCA466C62}" srcOrd="1" destOrd="0" parTransId="{FAA5D4C0-0B65-BF41-A681-2177406E3169}" sibTransId="{44131C76-D794-3F44-AC0C-B7EBA7C74D71}"/>
    <dgm:cxn modelId="{E740F812-23D7-F04E-9F56-DC829A6BA5DD}" srcId="{B4C80023-5D5F-E64E-A6D9-E8EA4B3382EB}" destId="{7DBE437A-3389-BF4A-BB84-1A31BF0ADDE2}" srcOrd="0" destOrd="0" parTransId="{67470790-BB7E-8B49-92DB-E234AD702EF2}" sibTransId="{992B3D00-42E5-C64B-9D64-2278B4E52FC4}"/>
    <dgm:cxn modelId="{93E3CC13-D2FD-4451-A389-38170F09C35B}" type="presOf" srcId="{CB924A0B-436C-C846-993C-42AFA6416E28}" destId="{D6DD2456-783E-5043-BA46-A015BDF1E725}" srcOrd="0" destOrd="2" presId="urn:microsoft.com/office/officeart/2005/8/layout/process3"/>
    <dgm:cxn modelId="{2A09E015-FB72-417B-9E14-EAB12E433BA1}" type="presOf" srcId="{12B410E0-2C10-664B-AF6B-9A14B16D86A3}" destId="{E0EEBD7E-6322-1944-AB66-EE23AB278BB3}" srcOrd="0" destOrd="2" presId="urn:microsoft.com/office/officeart/2005/8/layout/process3"/>
    <dgm:cxn modelId="{BA237917-8F1C-4B00-AEBA-1638E3A4A8E1}" type="presOf" srcId="{92EB6610-C5BC-C745-93D8-62AF54661082}" destId="{E0EEBD7E-6322-1944-AB66-EE23AB278BB3}" srcOrd="0" destOrd="1" presId="urn:microsoft.com/office/officeart/2005/8/layout/process3"/>
    <dgm:cxn modelId="{EA9AB81C-4110-E142-ADFD-B9082355E788}" srcId="{C292CEC8-7649-754B-867D-9DC6411D2F48}" destId="{061E8567-AA79-0042-8D80-6FDC19D14C81}" srcOrd="0" destOrd="0" parTransId="{82C4B1F0-41CB-5D47-90F9-001CD2E1B866}" sibTransId="{3B4BA330-E1AE-9842-AD23-887B5CF3F0D8}"/>
    <dgm:cxn modelId="{8D1BF024-1002-9A4E-9480-19C3485F49E3}" srcId="{5B36FFB4-52A4-E34A-AE25-F8F9BFA7871B}" destId="{EE9DEB2F-CD4E-1C43-A412-AB576DAF2D89}" srcOrd="1" destOrd="0" parTransId="{7C89D2E7-9252-814F-9DD6-F9B8A92915BA}" sibTransId="{D3FA3B31-7CF9-2E43-9187-48608666D2C1}"/>
    <dgm:cxn modelId="{B98BFB27-7090-492A-A916-F76B8ED0B6FC}" type="presOf" srcId="{1762A32C-0BF4-4D45-8AAC-8404B96F2E89}" destId="{6A669534-68BD-724F-B0B0-8B10F88506C4}" srcOrd="1" destOrd="0" presId="urn:microsoft.com/office/officeart/2005/8/layout/process3"/>
    <dgm:cxn modelId="{78E39B2C-BD9E-4AFE-B26F-0743A2DEB7E5}" type="presOf" srcId="{E7F5D77F-F689-9740-BEC3-C241DD0D00E4}" destId="{A26653A0-84B1-6B4B-AA56-2E93FAEC9DF2}" srcOrd="0" destOrd="0" presId="urn:microsoft.com/office/officeart/2005/8/layout/process3"/>
    <dgm:cxn modelId="{0A85F52C-D903-5345-BF7C-FDE4063D6CE2}" type="presOf" srcId="{6F3B601F-170F-074A-9384-DD9328C2FB5A}" destId="{59E27680-9158-7643-AA7D-2D3ADE482758}" srcOrd="0" destOrd="0" presId="urn:microsoft.com/office/officeart/2005/8/layout/process3"/>
    <dgm:cxn modelId="{E2AED62E-6E5E-46A9-94AA-AD007B89908C}" type="presOf" srcId="{E7F5D77F-F689-9740-BEC3-C241DD0D00E4}" destId="{A1F870B6-DFD4-774B-887F-923BAA7017FE}" srcOrd="1" destOrd="0" presId="urn:microsoft.com/office/officeart/2005/8/layout/process3"/>
    <dgm:cxn modelId="{7EA2FF33-82CA-427E-ABC5-B3D3EE59EA11}" type="presOf" srcId="{1D77AFA5-BF57-A243-89E7-34BE4C8CB6C0}" destId="{EDB8CDA0-22CE-2A4C-BE43-6429674ED23B}" srcOrd="0" destOrd="1" presId="urn:microsoft.com/office/officeart/2005/8/layout/process3"/>
    <dgm:cxn modelId="{77724435-269B-4447-9792-333686EAAFFF}" type="presOf" srcId="{7826F4C3-1D3E-E84F-9F36-63FFDAB4F4A8}" destId="{E993E1FB-9E72-B440-B926-0BD59EF4FE93}" srcOrd="1" destOrd="0" presId="urn:microsoft.com/office/officeart/2005/8/layout/process3"/>
    <dgm:cxn modelId="{A244EB37-585A-9E48-9772-9C5D7DA77B85}" srcId="{D9BBCDA0-DA3C-7B40-BA7D-9BD707AFDF2A}" destId="{821BC724-0536-7C43-8494-A0FD871EEB02}" srcOrd="1" destOrd="0" parTransId="{D436FCD6-5C54-D74C-9DEA-D07B1F061D05}" sibTransId="{DA929CE1-D198-7049-AC89-6CBA09065D32}"/>
    <dgm:cxn modelId="{1EA41938-B5D4-8C43-9571-5F36E1718CC3}" srcId="{7DBE437A-3389-BF4A-BB84-1A31BF0ADDE2}" destId="{0A0F0A66-EC74-694E-958D-76FCCD76FD37}" srcOrd="2" destOrd="0" parTransId="{5E19568C-5CBA-8545-AFA0-7A620323CDDC}" sibTransId="{A7A8805D-9C93-824F-84C3-1C11EAB2FF0D}"/>
    <dgm:cxn modelId="{333C4739-C92E-43B5-A6DF-48DDF65423E7}" type="presOf" srcId="{0329C1C0-12C6-154A-AD35-FC4B2433266D}" destId="{C0014D6F-FF4A-E849-9E10-39B0400D441E}" srcOrd="0" destOrd="7" presId="urn:microsoft.com/office/officeart/2005/8/layout/process3"/>
    <dgm:cxn modelId="{C48EDE3B-F4F2-D449-BEFA-8C0CF964AAE5}" srcId="{ABC82B74-B6BE-0B4B-8370-C74EA8572E5A}" destId="{E950F4A4-EA20-964D-996A-6DF6AFF99350}" srcOrd="1" destOrd="0" parTransId="{31286FFB-B760-8041-8D2F-EF99C10CF63D}" sibTransId="{13185F6B-1007-C84F-BCB6-90DFE5612105}"/>
    <dgm:cxn modelId="{A8436740-999B-524D-B60D-A7F718E2BF63}" srcId="{ABC82B74-B6BE-0B4B-8370-C74EA8572E5A}" destId="{A48C3FAD-A4C6-8D46-A08D-C1662AA28FF2}" srcOrd="0" destOrd="0" parTransId="{1EAD7FC6-2FA9-F04F-9EAA-D790999D3188}" sibTransId="{28E80555-22CA-C54E-872C-16BA2B584AE3}"/>
    <dgm:cxn modelId="{DE2B3844-4152-A641-8516-2BBD1E81C05D}" srcId="{7826F4C3-1D3E-E84F-9F36-63FFDAB4F4A8}" destId="{7959F64C-C80E-DD4D-ABF3-800B5EACBB18}" srcOrd="2" destOrd="0" parTransId="{0EBAF935-B2EA-AA41-A5E8-4D7CF7AD2D3C}" sibTransId="{BB705F3A-DF5C-614E-8B7D-4AE83C8F4B5E}"/>
    <dgm:cxn modelId="{E5E90A4D-BEE2-4427-91DF-894092418633}" type="presOf" srcId="{7DBE437A-3389-BF4A-BB84-1A31BF0ADDE2}" destId="{E0EEBD7E-6322-1944-AB66-EE23AB278BB3}" srcOrd="0" destOrd="0" presId="urn:microsoft.com/office/officeart/2005/8/layout/process3"/>
    <dgm:cxn modelId="{8E1C6550-D383-4F95-8C01-021A446AC458}" type="presOf" srcId="{44FF7E4B-BBFD-6B42-9240-74B389D6F806}" destId="{A41FC1FD-714F-354C-90E3-A0510D4DD6B7}" srcOrd="0" destOrd="0" presId="urn:microsoft.com/office/officeart/2005/8/layout/process3"/>
    <dgm:cxn modelId="{BFC74D54-86FA-478F-9434-1A49FF274CAE}" type="presOf" srcId="{E950F4A4-EA20-964D-996A-6DF6AFF99350}" destId="{C0014D6F-FF4A-E849-9E10-39B0400D441E}" srcOrd="0" destOrd="5" presId="urn:microsoft.com/office/officeart/2005/8/layout/process3"/>
    <dgm:cxn modelId="{03D4F157-C5DF-4A2E-8CD3-77514A47CDEC}" type="presOf" srcId="{C292CEC8-7649-754B-867D-9DC6411D2F48}" destId="{4F73ECA0-249C-0B4A-9EF6-CB4528061A25}" srcOrd="1" destOrd="0" presId="urn:microsoft.com/office/officeart/2005/8/layout/process3"/>
    <dgm:cxn modelId="{4C8FB65A-5E9C-4047-A2BC-8E15A3DA3B07}" type="presOf" srcId="{ABC82B74-B6BE-0B4B-8370-C74EA8572E5A}" destId="{C0014D6F-FF4A-E849-9E10-39B0400D441E}" srcOrd="0" destOrd="3" presId="urn:microsoft.com/office/officeart/2005/8/layout/process3"/>
    <dgm:cxn modelId="{D74CB25B-9FBA-134F-A766-FD6E8FDA8DDA}" srcId="{6F3B601F-170F-074A-9384-DD9328C2FB5A}" destId="{5B36FFB4-52A4-E34A-AE25-F8F9BFA7871B}" srcOrd="2" destOrd="0" parTransId="{B9B8BCBB-87D2-2948-87E2-DE1F01F5B3D6}" sibTransId="{E7F5D77F-F689-9740-BEC3-C241DD0D00E4}"/>
    <dgm:cxn modelId="{B533F75C-D624-4FF1-B913-3361FDE2EA10}" type="presOf" srcId="{061E8567-AA79-0042-8D80-6FDC19D14C81}" destId="{0D067040-84A7-BB47-BB86-F26BB361F5E8}" srcOrd="0" destOrd="0" presId="urn:microsoft.com/office/officeart/2005/8/layout/process3"/>
    <dgm:cxn modelId="{3D63FA64-D8E9-45DF-A80D-247D9A181D20}" type="presOf" srcId="{D9BBCDA0-DA3C-7B40-BA7D-9BD707AFDF2A}" destId="{C0014D6F-FF4A-E849-9E10-39B0400D441E}" srcOrd="0" destOrd="0" presId="urn:microsoft.com/office/officeart/2005/8/layout/process3"/>
    <dgm:cxn modelId="{138C8465-B846-456F-853E-5E7406A70CA0}" type="presOf" srcId="{B4C80023-5D5F-E64E-A6D9-E8EA4B3382EB}" destId="{1AE9B8B1-349B-4241-82E2-165B47106A5A}" srcOrd="0" destOrd="0" presId="urn:microsoft.com/office/officeart/2005/8/layout/process3"/>
    <dgm:cxn modelId="{051DB36A-7A3A-4CCB-9CF1-5EAF5720F11D}" type="presOf" srcId="{C802FCF7-B65B-EC4F-9D76-205798C43FEB}" destId="{918B1EC7-36F7-7A49-9E67-359959AB2342}" srcOrd="0" destOrd="3" presId="urn:microsoft.com/office/officeart/2005/8/layout/process3"/>
    <dgm:cxn modelId="{4742B86A-B611-6546-8579-BE7275C800E6}" srcId="{6F3B601F-170F-074A-9384-DD9328C2FB5A}" destId="{8CCF099B-2461-2F4F-9A7A-E41269A34FCC}" srcOrd="5" destOrd="0" parTransId="{FFE89426-1C01-5A45-A458-9A810DC773E5}" sibTransId="{B6DF612D-DA22-3340-93A8-02BB509DA511}"/>
    <dgm:cxn modelId="{47AAAE6B-84AF-432F-A700-A98CED055A31}" type="presOf" srcId="{5F05F83C-8AA8-C34C-8720-B1DBF23FF2EE}" destId="{EDB8CDA0-22CE-2A4C-BE43-6429674ED23B}" srcOrd="0" destOrd="3" presId="urn:microsoft.com/office/officeart/2005/8/layout/process3"/>
    <dgm:cxn modelId="{5B2FED6B-2A6C-4C9E-8AD5-B95653FD6387}" type="presOf" srcId="{E3885D52-D3FE-1C48-85CC-8882C72BAC38}" destId="{918B1EC7-36F7-7A49-9E67-359959AB2342}" srcOrd="0" destOrd="1" presId="urn:microsoft.com/office/officeart/2005/8/layout/process3"/>
    <dgm:cxn modelId="{FB7F656E-F5B0-8842-B15F-00C50C947BF0}" srcId="{A95B864A-4CC5-8743-845B-6151A43145A0}" destId="{4FD6A77A-B40D-AC44-91B2-739BABDA06B9}" srcOrd="1" destOrd="0" parTransId="{99C837EF-F40D-224E-B308-954266AB7A77}" sibTransId="{5066315E-C6F1-4F4F-9945-5B4DCAA6733A}"/>
    <dgm:cxn modelId="{4F00E370-C777-470D-9656-A27A322F0BFE}" type="presOf" srcId="{F6DA6C95-77F1-ED49-9DF3-39828F678811}" destId="{92F206AC-F166-364C-9DD9-D2C70FB6A604}" srcOrd="0" destOrd="0" presId="urn:microsoft.com/office/officeart/2005/8/layout/process3"/>
    <dgm:cxn modelId="{57A16771-761C-4B3D-836C-2C47DC614466}" type="presOf" srcId="{A48C3FAD-A4C6-8D46-A08D-C1662AA28FF2}" destId="{C0014D6F-FF4A-E849-9E10-39B0400D441E}" srcOrd="0" destOrd="4" presId="urn:microsoft.com/office/officeart/2005/8/layout/process3"/>
    <dgm:cxn modelId="{6F6B1273-D2B5-3C4B-9B09-1A21AD41F56E}" srcId="{7DBE437A-3389-BF4A-BB84-1A31BF0ADDE2}" destId="{12B410E0-2C10-664B-AF6B-9A14B16D86A3}" srcOrd="1" destOrd="0" parTransId="{408B5160-91A3-9745-B7DB-A46942EAFC6F}" sibTransId="{58D308B2-E894-F94F-9395-7DF582E14946}"/>
    <dgm:cxn modelId="{5CF90C75-F232-9D4B-BE60-3D97B11B2D2A}" srcId="{7DBE437A-3389-BF4A-BB84-1A31BF0ADDE2}" destId="{92EB6610-C5BC-C745-93D8-62AF54661082}" srcOrd="0" destOrd="0" parTransId="{B2D37E2F-C4E0-684D-B22C-FCCB162A578E}" sibTransId="{D369E47A-CFBA-3146-B04B-0A1D29F28CA2}"/>
    <dgm:cxn modelId="{19375175-BBF0-BA4F-8C76-D0083108409C}" srcId="{8CCF099B-2461-2F4F-9A7A-E41269A34FCC}" destId="{D1D8AC78-C2AE-194F-B875-EE32A99B246C}" srcOrd="0" destOrd="0" parTransId="{40E06D1A-C1AA-F14B-94B7-645169FF4302}" sibTransId="{39E4D405-192E-CF43-99B2-5E45A51F29C9}"/>
    <dgm:cxn modelId="{01FF3E77-C47C-6E4F-B259-060F33C6F43A}" srcId="{44FF7E4B-BBFD-6B42-9240-74B389D6F806}" destId="{0329C1C0-12C6-154A-AD35-FC4B2433266D}" srcOrd="2" destOrd="0" parTransId="{8F66A8DA-E275-F544-AC01-9720CF8A72F6}" sibTransId="{097C03D6-4EB0-8144-AB6B-6DCF04D7BE0D}"/>
    <dgm:cxn modelId="{42730D86-2B0B-124E-A0CF-1A9B6E3F5F36}" srcId="{7826F4C3-1D3E-E84F-9F36-63FFDAB4F4A8}" destId="{A1E6EC0A-B7CB-E848-87F9-30E880F22B13}" srcOrd="4" destOrd="0" parTransId="{856B09AD-7AF8-9246-AE1C-E9C1414EE47A}" sibTransId="{18B7337F-8D68-6347-9C60-C225376A8FEB}"/>
    <dgm:cxn modelId="{9080A789-F86A-9841-A9C6-84B67F7BECCC}" srcId="{A95B864A-4CC5-8743-845B-6151A43145A0}" destId="{E3885D52-D3FE-1C48-85CC-8882C72BAC38}" srcOrd="0" destOrd="0" parTransId="{F0E69928-31EB-A744-BB11-FBCE0F974A43}" sibTransId="{33E28B09-006C-E049-A324-5EA02AB78C06}"/>
    <dgm:cxn modelId="{1837E189-6C3A-45C5-8DA8-7822A09073FE}" type="presOf" srcId="{A95B864A-4CC5-8743-845B-6151A43145A0}" destId="{918B1EC7-36F7-7A49-9E67-359959AB2342}" srcOrd="0" destOrd="0" presId="urn:microsoft.com/office/officeart/2005/8/layout/process3"/>
    <dgm:cxn modelId="{AC71148D-0CB1-CA42-87C1-466006A913E2}" srcId="{7826F4C3-1D3E-E84F-9F36-63FFDAB4F4A8}" destId="{5F05F83C-8AA8-C34C-8720-B1DBF23FF2EE}" srcOrd="3" destOrd="0" parTransId="{D08917FF-89DC-334F-930B-9C320C5C4682}" sibTransId="{9A7FF329-51E0-FF4E-9378-98E8735115BC}"/>
    <dgm:cxn modelId="{379B1B8E-2454-834A-A6E8-FFCC45C590F8}" srcId="{44FF7E4B-BBFD-6B42-9240-74B389D6F806}" destId="{ABC82B74-B6BE-0B4B-8370-C74EA8572E5A}" srcOrd="1" destOrd="0" parTransId="{C59F19D1-3974-2145-910E-396E488EC0DE}" sibTransId="{34907070-2C45-F24E-805E-CA54E6BCF7FE}"/>
    <dgm:cxn modelId="{3389E892-1DF8-4116-A002-62DCED99EA69}" type="presOf" srcId="{4FD6A77A-B40D-AC44-91B2-739BABDA06B9}" destId="{918B1EC7-36F7-7A49-9E67-359959AB2342}" srcOrd="0" destOrd="2" presId="urn:microsoft.com/office/officeart/2005/8/layout/process3"/>
    <dgm:cxn modelId="{276D6E93-1A38-4D95-9222-4496154769FB}" type="presOf" srcId="{7959F64C-C80E-DD4D-ABF3-800B5EACBB18}" destId="{EDB8CDA0-22CE-2A4C-BE43-6429674ED23B}" srcOrd="0" destOrd="2" presId="urn:microsoft.com/office/officeart/2005/8/layout/process3"/>
    <dgm:cxn modelId="{EEB27595-97C2-BD46-B060-372AC90CA638}" srcId="{B4C80023-5D5F-E64E-A6D9-E8EA4B3382EB}" destId="{2059D9DB-379C-3647-A16B-EA7CDD3B1509}" srcOrd="1" destOrd="0" parTransId="{6EE5463D-B428-3940-B26F-8BAC3A121D86}" sibTransId="{BFFC243E-A5E4-FF4C-ADEE-B923B1C569C3}"/>
    <dgm:cxn modelId="{9A2F0A9A-BAD0-4F78-89F1-4B2B5CC70AED}" type="presOf" srcId="{44FF7E4B-BBFD-6B42-9240-74B389D6F806}" destId="{1A921A8E-1E4A-3842-9F6E-4A3FFD0F3515}" srcOrd="1" destOrd="0" presId="urn:microsoft.com/office/officeart/2005/8/layout/process3"/>
    <dgm:cxn modelId="{74A2D59F-8EB5-7841-B8BE-2E7C3AC6F0D2}" srcId="{6F3B601F-170F-074A-9384-DD9328C2FB5A}" destId="{C292CEC8-7649-754B-867D-9DC6411D2F48}" srcOrd="0" destOrd="0" parTransId="{C6FBD82B-7D10-0445-9A05-896996F5629E}" sibTransId="{1762A32C-0BF4-4D45-8AAC-8404B96F2E89}"/>
    <dgm:cxn modelId="{416EF59F-DC8D-7145-A8E8-E1467881594D}" srcId="{44FF7E4B-BBFD-6B42-9240-74B389D6F806}" destId="{CDB9504D-F638-654A-8821-3C07EEF98D64}" srcOrd="3" destOrd="0" parTransId="{94F19BF8-9234-0248-940A-648C5CF86D97}" sibTransId="{EAFFA7EC-4A36-A34A-9CDC-3A64E53F150B}"/>
    <dgm:cxn modelId="{D00B46A8-6249-49BB-9F40-AEE9C8A5CE02}" type="presOf" srcId="{B02F60BA-0BEC-EA49-9D90-4C6E3BA5161B}" destId="{C0014D6F-FF4A-E849-9E10-39B0400D441E}" srcOrd="0" destOrd="1" presId="urn:microsoft.com/office/officeart/2005/8/layout/process3"/>
    <dgm:cxn modelId="{D16810A9-FFB3-2342-A23D-4D44371350E1}" srcId="{6F3B601F-170F-074A-9384-DD9328C2FB5A}" destId="{7826F4C3-1D3E-E84F-9F36-63FFDAB4F4A8}" srcOrd="3" destOrd="0" parTransId="{E4BF53DF-07B2-D847-953A-D749D96689DE}" sibTransId="{F6DA6C95-77F1-ED49-9DF3-39828F678811}"/>
    <dgm:cxn modelId="{B53FCFAB-48F7-EC40-8E5E-6511F6370100}" srcId="{6F3B601F-170F-074A-9384-DD9328C2FB5A}" destId="{B4C80023-5D5F-E64E-A6D9-E8EA4B3382EB}" srcOrd="1" destOrd="0" parTransId="{C0F2EFF8-F3D2-AE45-8908-3E059AD7322C}" sibTransId="{80DEC29C-18FC-4B4D-AC74-904EC38DB90C}"/>
    <dgm:cxn modelId="{9A1EFAAC-9DEB-7A49-AB1D-9B3E35F3F0FD}" srcId="{8CCF099B-2461-2F4F-9A7A-E41269A34FCC}" destId="{CB924A0B-436C-C846-993C-42AFA6416E28}" srcOrd="2" destOrd="0" parTransId="{347F7DE3-A881-D44C-AF16-84B4168448FF}" sibTransId="{73FDE151-725A-DD45-9007-65BF4D421594}"/>
    <dgm:cxn modelId="{1AF6F2AF-AD94-164E-A681-A72360303693}" srcId="{6F3B601F-170F-074A-9384-DD9328C2FB5A}" destId="{44FF7E4B-BBFD-6B42-9240-74B389D6F806}" srcOrd="4" destOrd="0" parTransId="{7935F2AE-B1AC-6740-88BA-36AF51EABD68}" sibTransId="{52126477-BB4B-D44A-B87F-B52361A82AE5}"/>
    <dgm:cxn modelId="{6CA66DB2-74B1-BC4F-AF87-C35217D96B4E}" srcId="{7826F4C3-1D3E-E84F-9F36-63FFDAB4F4A8}" destId="{B188435B-3360-CB47-9B77-69863250FD75}" srcOrd="0" destOrd="0" parTransId="{679F9FC9-5E74-A144-A56A-8A6FE5A01BA6}" sibTransId="{BCCA4AC3-A1C7-474C-95B4-9006034A552D}"/>
    <dgm:cxn modelId="{BF2893B4-F70F-4CFB-A49B-1D3BF19C80B0}" type="presOf" srcId="{A1E6EC0A-B7CB-E848-87F9-30E880F22B13}" destId="{EDB8CDA0-22CE-2A4C-BE43-6429674ED23B}" srcOrd="0" destOrd="4" presId="urn:microsoft.com/office/officeart/2005/8/layout/process3"/>
    <dgm:cxn modelId="{00589BB4-9DF1-A741-B170-F2E07A379C47}" srcId="{5B36FFB4-52A4-E34A-AE25-F8F9BFA7871B}" destId="{A95B864A-4CC5-8743-845B-6151A43145A0}" srcOrd="0" destOrd="0" parTransId="{23656B54-1973-7F49-9E62-D55B0B0B5897}" sibTransId="{DFF93E6B-877A-174F-9631-55F47D57B934}"/>
    <dgm:cxn modelId="{7CF61FB6-29E7-A140-B2E1-5E3F388F1DB4}" srcId="{7826F4C3-1D3E-E84F-9F36-63FFDAB4F4A8}" destId="{DD441100-C58F-A04A-A8A3-2EA46D803586}" srcOrd="5" destOrd="0" parTransId="{0B232F75-2900-6A43-B538-935FC632B76E}" sibTransId="{0E3AD9DF-3862-054E-9052-7A2400290F0B}"/>
    <dgm:cxn modelId="{339809BB-7AB5-4DC2-B304-C7F5155A4AEE}" type="presOf" srcId="{821BC724-0536-7C43-8494-A0FD871EEB02}" destId="{C0014D6F-FF4A-E849-9E10-39B0400D441E}" srcOrd="0" destOrd="2" presId="urn:microsoft.com/office/officeart/2005/8/layout/process3"/>
    <dgm:cxn modelId="{15E8EFBB-2CBC-421A-B19C-AD5C661371BF}" type="presOf" srcId="{C292CEC8-7649-754B-867D-9DC6411D2F48}" destId="{A3CD8994-8575-BC46-910F-AE21225A3A65}" srcOrd="0" destOrd="0" presId="urn:microsoft.com/office/officeart/2005/8/layout/process3"/>
    <dgm:cxn modelId="{E676C8BD-AFED-486A-97DD-794BB927B1CE}" type="presOf" srcId="{8CCF099B-2461-2F4F-9A7A-E41269A34FCC}" destId="{C55339EF-454D-4449-A1DF-FCB7A6C111B0}" srcOrd="1" destOrd="0" presId="urn:microsoft.com/office/officeart/2005/8/layout/process3"/>
    <dgm:cxn modelId="{A28EDDBE-3EA9-4F96-9D94-9D0E6C3118F1}" type="presOf" srcId="{80DEC29C-18FC-4B4D-AC74-904EC38DB90C}" destId="{D2C302AB-D612-7F45-A169-B87A521F2462}" srcOrd="1" destOrd="0" presId="urn:microsoft.com/office/officeart/2005/8/layout/process3"/>
    <dgm:cxn modelId="{A745B5C0-F9AC-497B-B017-F3BF201D218C}" type="presOf" srcId="{7826F4C3-1D3E-E84F-9F36-63FFDAB4F4A8}" destId="{B5A96DD9-DB88-B34C-A0AA-965A863E9C83}" srcOrd="0" destOrd="0" presId="urn:microsoft.com/office/officeart/2005/8/layout/process3"/>
    <dgm:cxn modelId="{DFBC33C1-B788-A041-AFFF-D76F7F0AF06B}" srcId="{5B36FFB4-52A4-E34A-AE25-F8F9BFA7871B}" destId="{9641AFBE-ABFD-434C-87AD-C1E8CC0D8EE5}" srcOrd="2" destOrd="0" parTransId="{76F4C8D2-27F9-204C-AB79-F5278A9898A2}" sibTransId="{5ACFAD88-B73A-FD4F-9F33-A31ADC0BA973}"/>
    <dgm:cxn modelId="{5AF6B6C9-78B8-4909-AAFC-3ACDC04B22CB}" type="presOf" srcId="{B4C80023-5D5F-E64E-A6D9-E8EA4B3382EB}" destId="{FA4C1CCC-2A78-C44D-92E0-3D83E4DFA4DE}" srcOrd="1" destOrd="0" presId="urn:microsoft.com/office/officeart/2005/8/layout/process3"/>
    <dgm:cxn modelId="{876AA7CD-F666-4226-A908-5DD3ACFA0D5D}" type="presOf" srcId="{F6DA6C95-77F1-ED49-9DF3-39828F678811}" destId="{5631BBF7-47AF-1445-8AD9-3BE3A231902C}" srcOrd="1" destOrd="0" presId="urn:microsoft.com/office/officeart/2005/8/layout/process3"/>
    <dgm:cxn modelId="{3EBF2ACF-8655-443E-8613-EEA33A8226D0}" type="presOf" srcId="{2EA5A1FA-8767-5948-99B7-926FCA466C62}" destId="{D6DD2456-783E-5043-BA46-A015BDF1E725}" srcOrd="0" destOrd="1" presId="urn:microsoft.com/office/officeart/2005/8/layout/process3"/>
    <dgm:cxn modelId="{2CBD4AD1-A5DA-40B5-8628-B52A5D5CA0B9}" type="presOf" srcId="{B188435B-3360-CB47-9B77-69863250FD75}" destId="{EDB8CDA0-22CE-2A4C-BE43-6429674ED23B}" srcOrd="0" destOrd="0" presId="urn:microsoft.com/office/officeart/2005/8/layout/process3"/>
    <dgm:cxn modelId="{A1875ED1-BA32-4DD8-B431-C81D8AC052C1}" type="presOf" srcId="{5B36FFB4-52A4-E34A-AE25-F8F9BFA7871B}" destId="{90312C65-B18B-964B-A1F8-A0381391F79B}" srcOrd="0" destOrd="0" presId="urn:microsoft.com/office/officeart/2005/8/layout/process3"/>
    <dgm:cxn modelId="{0DAB5DDB-1AF2-8546-A662-CA769BCAC63D}" srcId="{44FF7E4B-BBFD-6B42-9240-74B389D6F806}" destId="{D9BBCDA0-DA3C-7B40-BA7D-9BD707AFDF2A}" srcOrd="0" destOrd="0" parTransId="{C21C0232-0F53-0D47-963C-D13B39252234}" sibTransId="{FE47F102-D9CE-294D-A54B-99CC7D658F31}"/>
    <dgm:cxn modelId="{AB5F89DD-4D3A-44D1-9294-BEE96ECFC84F}" type="presOf" srcId="{2059D9DB-379C-3647-A16B-EA7CDD3B1509}" destId="{E0EEBD7E-6322-1944-AB66-EE23AB278BB3}" srcOrd="0" destOrd="4" presId="urn:microsoft.com/office/officeart/2005/8/layout/process3"/>
    <dgm:cxn modelId="{6E7D73EB-D46B-498B-8F0C-8C852AAFDC08}" type="presOf" srcId="{CDB9504D-F638-654A-8821-3C07EEF98D64}" destId="{C0014D6F-FF4A-E849-9E10-39B0400D441E}" srcOrd="0" destOrd="8" presId="urn:microsoft.com/office/officeart/2005/8/layout/process3"/>
    <dgm:cxn modelId="{0F098BEC-C574-4BAE-8AE3-E1A536B883A4}" type="presOf" srcId="{0A0F0A66-EC74-694E-958D-76FCCD76FD37}" destId="{E0EEBD7E-6322-1944-AB66-EE23AB278BB3}" srcOrd="0" destOrd="3" presId="urn:microsoft.com/office/officeart/2005/8/layout/process3"/>
    <dgm:cxn modelId="{6EE829EE-2A6A-4974-8E75-F2AFA62128CF}" type="presOf" srcId="{1762A32C-0BF4-4D45-8AAC-8404B96F2E89}" destId="{16F3003B-5F24-CD49-826A-139402C79B4B}" srcOrd="0" destOrd="0" presId="urn:microsoft.com/office/officeart/2005/8/layout/process3"/>
    <dgm:cxn modelId="{BBA6A4EF-A1D6-4B04-8E5E-E6474956DEF1}" type="presOf" srcId="{8CCF099B-2461-2F4F-9A7A-E41269A34FCC}" destId="{8BE9843D-B8B7-E14B-B06E-4776EF9BF650}" srcOrd="0" destOrd="0" presId="urn:microsoft.com/office/officeart/2005/8/layout/process3"/>
    <dgm:cxn modelId="{672D57F0-DA6B-4687-9D2E-60C7A349DD7C}" type="presOf" srcId="{D1D8AC78-C2AE-194F-B875-EE32A99B246C}" destId="{D6DD2456-783E-5043-BA46-A015BDF1E725}" srcOrd="0" destOrd="0" presId="urn:microsoft.com/office/officeart/2005/8/layout/process3"/>
    <dgm:cxn modelId="{469A7FF2-4CE4-4745-B148-36822D5168EB}" srcId="{A95B864A-4CC5-8743-845B-6151A43145A0}" destId="{C802FCF7-B65B-EC4F-9D76-205798C43FEB}" srcOrd="2" destOrd="0" parTransId="{1AC6BC2C-7EA9-6648-879E-98115BDC444A}" sibTransId="{1ABF8625-16AF-354C-A29A-348B249689C8}"/>
    <dgm:cxn modelId="{FF0EFBF6-C33D-4BA0-83CB-CD3C3CBFB7FA}" type="presOf" srcId="{DD441100-C58F-A04A-A8A3-2EA46D803586}" destId="{EDB8CDA0-22CE-2A4C-BE43-6429674ED23B}" srcOrd="0" destOrd="5" presId="urn:microsoft.com/office/officeart/2005/8/layout/process3"/>
    <dgm:cxn modelId="{5BC6C1FB-B8E0-4E13-802F-079583700F05}" type="presOf" srcId="{80DEC29C-18FC-4B4D-AC74-904EC38DB90C}" destId="{781FF59A-EFCB-364D-906C-121E51339F8A}" srcOrd="0" destOrd="0" presId="urn:microsoft.com/office/officeart/2005/8/layout/process3"/>
    <dgm:cxn modelId="{D209C3FF-B897-4BD1-8040-FAFD7CB18612}" type="presOf" srcId="{5B36FFB4-52A4-E34A-AE25-F8F9BFA7871B}" destId="{ECE44C59-DC41-3C46-9405-FC99F1D25A9B}" srcOrd="1" destOrd="0" presId="urn:microsoft.com/office/officeart/2005/8/layout/process3"/>
    <dgm:cxn modelId="{5D366082-BFF7-4839-8AA4-2A5C0B8C7FE2}" type="presParOf" srcId="{59E27680-9158-7643-AA7D-2D3ADE482758}" destId="{FD73CEC4-4934-7341-ACB0-14ADFDE3DFC4}" srcOrd="0" destOrd="0" presId="urn:microsoft.com/office/officeart/2005/8/layout/process3"/>
    <dgm:cxn modelId="{4AD65405-1EBD-4705-A28E-CC50380E7373}" type="presParOf" srcId="{FD73CEC4-4934-7341-ACB0-14ADFDE3DFC4}" destId="{A3CD8994-8575-BC46-910F-AE21225A3A65}" srcOrd="0" destOrd="0" presId="urn:microsoft.com/office/officeart/2005/8/layout/process3"/>
    <dgm:cxn modelId="{0CF84A9A-8003-4413-9334-541439B2FA01}" type="presParOf" srcId="{FD73CEC4-4934-7341-ACB0-14ADFDE3DFC4}" destId="{4F73ECA0-249C-0B4A-9EF6-CB4528061A25}" srcOrd="1" destOrd="0" presId="urn:microsoft.com/office/officeart/2005/8/layout/process3"/>
    <dgm:cxn modelId="{98427DE0-EA14-4DFB-8827-699C0565EA41}" type="presParOf" srcId="{FD73CEC4-4934-7341-ACB0-14ADFDE3DFC4}" destId="{0D067040-84A7-BB47-BB86-F26BB361F5E8}" srcOrd="2" destOrd="0" presId="urn:microsoft.com/office/officeart/2005/8/layout/process3"/>
    <dgm:cxn modelId="{EBF15DE5-81F8-4CD7-9CD3-1E610DB723D1}" type="presParOf" srcId="{59E27680-9158-7643-AA7D-2D3ADE482758}" destId="{16F3003B-5F24-CD49-826A-139402C79B4B}" srcOrd="1" destOrd="0" presId="urn:microsoft.com/office/officeart/2005/8/layout/process3"/>
    <dgm:cxn modelId="{1C8A473C-90BC-43FD-9067-9D647E7F53A1}" type="presParOf" srcId="{16F3003B-5F24-CD49-826A-139402C79B4B}" destId="{6A669534-68BD-724F-B0B0-8B10F88506C4}" srcOrd="0" destOrd="0" presId="urn:microsoft.com/office/officeart/2005/8/layout/process3"/>
    <dgm:cxn modelId="{68C03A48-C29F-46C8-B412-9513F854F96D}" type="presParOf" srcId="{59E27680-9158-7643-AA7D-2D3ADE482758}" destId="{A45F163E-16E5-AE42-AE87-67C7AE361EA2}" srcOrd="2" destOrd="0" presId="urn:microsoft.com/office/officeart/2005/8/layout/process3"/>
    <dgm:cxn modelId="{101E72E7-B9E6-48C8-97F8-A161A521D4F9}" type="presParOf" srcId="{A45F163E-16E5-AE42-AE87-67C7AE361EA2}" destId="{1AE9B8B1-349B-4241-82E2-165B47106A5A}" srcOrd="0" destOrd="0" presId="urn:microsoft.com/office/officeart/2005/8/layout/process3"/>
    <dgm:cxn modelId="{58C907B1-B86D-44F2-B1CC-7AC0D53BBA73}" type="presParOf" srcId="{A45F163E-16E5-AE42-AE87-67C7AE361EA2}" destId="{FA4C1CCC-2A78-C44D-92E0-3D83E4DFA4DE}" srcOrd="1" destOrd="0" presId="urn:microsoft.com/office/officeart/2005/8/layout/process3"/>
    <dgm:cxn modelId="{F0052EA2-C703-4208-B753-7C60F05EDA10}" type="presParOf" srcId="{A45F163E-16E5-AE42-AE87-67C7AE361EA2}" destId="{E0EEBD7E-6322-1944-AB66-EE23AB278BB3}" srcOrd="2" destOrd="0" presId="urn:microsoft.com/office/officeart/2005/8/layout/process3"/>
    <dgm:cxn modelId="{9F160166-EE42-4EF3-8A94-7F8FA3CEAC74}" type="presParOf" srcId="{59E27680-9158-7643-AA7D-2D3ADE482758}" destId="{781FF59A-EFCB-364D-906C-121E51339F8A}" srcOrd="3" destOrd="0" presId="urn:microsoft.com/office/officeart/2005/8/layout/process3"/>
    <dgm:cxn modelId="{851CB26D-287C-4607-9724-BA91E311AF16}" type="presParOf" srcId="{781FF59A-EFCB-364D-906C-121E51339F8A}" destId="{D2C302AB-D612-7F45-A169-B87A521F2462}" srcOrd="0" destOrd="0" presId="urn:microsoft.com/office/officeart/2005/8/layout/process3"/>
    <dgm:cxn modelId="{44AD16B7-011E-4BEB-B11B-AF0CCBFEE1FE}" type="presParOf" srcId="{59E27680-9158-7643-AA7D-2D3ADE482758}" destId="{105DF46B-CD53-E74D-939C-F469EA30789E}" srcOrd="4" destOrd="0" presId="urn:microsoft.com/office/officeart/2005/8/layout/process3"/>
    <dgm:cxn modelId="{15130DFB-FBD9-45F3-A547-F0BD0B4255BC}" type="presParOf" srcId="{105DF46B-CD53-E74D-939C-F469EA30789E}" destId="{90312C65-B18B-964B-A1F8-A0381391F79B}" srcOrd="0" destOrd="0" presId="urn:microsoft.com/office/officeart/2005/8/layout/process3"/>
    <dgm:cxn modelId="{5016857E-526E-44D3-9634-B6D9C2CDED4E}" type="presParOf" srcId="{105DF46B-CD53-E74D-939C-F469EA30789E}" destId="{ECE44C59-DC41-3C46-9405-FC99F1D25A9B}" srcOrd="1" destOrd="0" presId="urn:microsoft.com/office/officeart/2005/8/layout/process3"/>
    <dgm:cxn modelId="{2EEA1966-1932-4AA0-B7DE-58855C923127}" type="presParOf" srcId="{105DF46B-CD53-E74D-939C-F469EA30789E}" destId="{918B1EC7-36F7-7A49-9E67-359959AB2342}" srcOrd="2" destOrd="0" presId="urn:microsoft.com/office/officeart/2005/8/layout/process3"/>
    <dgm:cxn modelId="{6FCCC820-E1F1-4E3E-85FE-C1DB44D8CC9D}" type="presParOf" srcId="{59E27680-9158-7643-AA7D-2D3ADE482758}" destId="{A26653A0-84B1-6B4B-AA56-2E93FAEC9DF2}" srcOrd="5" destOrd="0" presId="urn:microsoft.com/office/officeart/2005/8/layout/process3"/>
    <dgm:cxn modelId="{DEFEF2E2-E70B-43A2-9284-802B4DD61A68}" type="presParOf" srcId="{A26653A0-84B1-6B4B-AA56-2E93FAEC9DF2}" destId="{A1F870B6-DFD4-774B-887F-923BAA7017FE}" srcOrd="0" destOrd="0" presId="urn:microsoft.com/office/officeart/2005/8/layout/process3"/>
    <dgm:cxn modelId="{CD55F5F0-B2EC-4B2E-B1C4-7C88844D37CF}" type="presParOf" srcId="{59E27680-9158-7643-AA7D-2D3ADE482758}" destId="{00993443-7237-5C4D-A9E2-3CB4ADE9C34D}" srcOrd="6" destOrd="0" presId="urn:microsoft.com/office/officeart/2005/8/layout/process3"/>
    <dgm:cxn modelId="{CC0072D6-5DE8-4159-837B-848029F32DCE}" type="presParOf" srcId="{00993443-7237-5C4D-A9E2-3CB4ADE9C34D}" destId="{B5A96DD9-DB88-B34C-A0AA-965A863E9C83}" srcOrd="0" destOrd="0" presId="urn:microsoft.com/office/officeart/2005/8/layout/process3"/>
    <dgm:cxn modelId="{40553177-A50B-49D3-9B65-46A559D6F2FF}" type="presParOf" srcId="{00993443-7237-5C4D-A9E2-3CB4ADE9C34D}" destId="{E993E1FB-9E72-B440-B926-0BD59EF4FE93}" srcOrd="1" destOrd="0" presId="urn:microsoft.com/office/officeart/2005/8/layout/process3"/>
    <dgm:cxn modelId="{66A8B1DB-22D1-4F67-B69B-126809A4150C}" type="presParOf" srcId="{00993443-7237-5C4D-A9E2-3CB4ADE9C34D}" destId="{EDB8CDA0-22CE-2A4C-BE43-6429674ED23B}" srcOrd="2" destOrd="0" presId="urn:microsoft.com/office/officeart/2005/8/layout/process3"/>
    <dgm:cxn modelId="{BCE57742-B474-4467-94E1-A2513EF1166B}" type="presParOf" srcId="{59E27680-9158-7643-AA7D-2D3ADE482758}" destId="{92F206AC-F166-364C-9DD9-D2C70FB6A604}" srcOrd="7" destOrd="0" presId="urn:microsoft.com/office/officeart/2005/8/layout/process3"/>
    <dgm:cxn modelId="{97D438F4-A331-42EE-82A8-EF3A8DBE66B4}" type="presParOf" srcId="{92F206AC-F166-364C-9DD9-D2C70FB6A604}" destId="{5631BBF7-47AF-1445-8AD9-3BE3A231902C}" srcOrd="0" destOrd="0" presId="urn:microsoft.com/office/officeart/2005/8/layout/process3"/>
    <dgm:cxn modelId="{61638DAE-7942-48D4-A480-C5D5BAC4D2BE}" type="presParOf" srcId="{59E27680-9158-7643-AA7D-2D3ADE482758}" destId="{CAC59554-AF07-984A-8ABD-FE99338263A9}" srcOrd="8" destOrd="0" presId="urn:microsoft.com/office/officeart/2005/8/layout/process3"/>
    <dgm:cxn modelId="{49134AE7-FE63-43ED-BD67-E6EAFAAE9899}" type="presParOf" srcId="{CAC59554-AF07-984A-8ABD-FE99338263A9}" destId="{A41FC1FD-714F-354C-90E3-A0510D4DD6B7}" srcOrd="0" destOrd="0" presId="urn:microsoft.com/office/officeart/2005/8/layout/process3"/>
    <dgm:cxn modelId="{671F19B0-0F59-47D2-994A-3E88C3F392BA}" type="presParOf" srcId="{CAC59554-AF07-984A-8ABD-FE99338263A9}" destId="{1A921A8E-1E4A-3842-9F6E-4A3FFD0F3515}" srcOrd="1" destOrd="0" presId="urn:microsoft.com/office/officeart/2005/8/layout/process3"/>
    <dgm:cxn modelId="{E9FAB6E4-82AA-42E1-81F1-7234C2E7E12D}" type="presParOf" srcId="{CAC59554-AF07-984A-8ABD-FE99338263A9}" destId="{C0014D6F-FF4A-E849-9E10-39B0400D441E}" srcOrd="2" destOrd="0" presId="urn:microsoft.com/office/officeart/2005/8/layout/process3"/>
    <dgm:cxn modelId="{2D5BB48F-3926-431A-86DB-3180510514BE}" type="presParOf" srcId="{59E27680-9158-7643-AA7D-2D3ADE482758}" destId="{355BA5A3-93E4-204C-B842-8348ECF95CB7}" srcOrd="9" destOrd="0" presId="urn:microsoft.com/office/officeart/2005/8/layout/process3"/>
    <dgm:cxn modelId="{A21070FE-DB10-4B9B-8AF6-C8599B3C63EE}" type="presParOf" srcId="{355BA5A3-93E4-204C-B842-8348ECF95CB7}" destId="{BB0CB8C2-180F-CB4C-AA11-60628692CB10}" srcOrd="0" destOrd="0" presId="urn:microsoft.com/office/officeart/2005/8/layout/process3"/>
    <dgm:cxn modelId="{4A71CEB1-BDFC-435A-A954-44CF124F3127}" type="presParOf" srcId="{59E27680-9158-7643-AA7D-2D3ADE482758}" destId="{2FDE51D6-7CDA-9744-8537-909A26C8C41D}" srcOrd="10" destOrd="0" presId="urn:microsoft.com/office/officeart/2005/8/layout/process3"/>
    <dgm:cxn modelId="{26E1E35B-086A-478F-BF22-EA3A9E05476C}" type="presParOf" srcId="{2FDE51D6-7CDA-9744-8537-909A26C8C41D}" destId="{8BE9843D-B8B7-E14B-B06E-4776EF9BF650}" srcOrd="0" destOrd="0" presId="urn:microsoft.com/office/officeart/2005/8/layout/process3"/>
    <dgm:cxn modelId="{7328BD30-0B31-43A4-B36B-F40E65787B98}" type="presParOf" srcId="{2FDE51D6-7CDA-9744-8537-909A26C8C41D}" destId="{C55339EF-454D-4449-A1DF-FCB7A6C111B0}" srcOrd="1" destOrd="0" presId="urn:microsoft.com/office/officeart/2005/8/layout/process3"/>
    <dgm:cxn modelId="{94956056-9352-42DF-8E85-E1C1444774EC}" type="presParOf" srcId="{2FDE51D6-7CDA-9744-8537-909A26C8C41D}" destId="{D6DD2456-783E-5043-BA46-A015BDF1E72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A3B54-6B74-4E5D-8F30-FC1AFFC12205}">
      <dsp:nvSpPr>
        <dsp:cNvPr id="0" name=""/>
        <dsp:cNvSpPr/>
      </dsp:nvSpPr>
      <dsp:spPr>
        <a:xfrm>
          <a:off x="2571" y="341820"/>
          <a:ext cx="2507456" cy="3168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Accomplished</a:t>
          </a:r>
        </a:p>
      </dsp:txBody>
      <dsp:txXfrm>
        <a:off x="2571" y="341820"/>
        <a:ext cx="2507456" cy="316800"/>
      </dsp:txXfrm>
    </dsp:sp>
    <dsp:sp modelId="{E01161D1-93B8-417D-9A0B-1CC09046CB93}">
      <dsp:nvSpPr>
        <dsp:cNvPr id="0" name=""/>
        <dsp:cNvSpPr/>
      </dsp:nvSpPr>
      <dsp:spPr>
        <a:xfrm>
          <a:off x="2571" y="658620"/>
          <a:ext cx="2507456" cy="2657159"/>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kern="1200" dirty="0"/>
            <a:t>November 14 and December 12, 2022: HRI-wide ARPA </a:t>
          </a:r>
          <a:r>
            <a:rPr lang="en-US" sz="1100" kern="1200" dirty="0" err="1"/>
            <a:t>CoCM</a:t>
          </a:r>
          <a:r>
            <a:rPr lang="en-US" sz="1100" kern="1200" dirty="0"/>
            <a:t> Meeting</a:t>
          </a:r>
        </a:p>
        <a:p>
          <a:pPr marL="57150" lvl="1" indent="-57150" algn="l" defTabSz="488950">
            <a:lnSpc>
              <a:spcPct val="90000"/>
            </a:lnSpc>
            <a:spcBef>
              <a:spcPct val="0"/>
            </a:spcBef>
            <a:spcAft>
              <a:spcPct val="15000"/>
            </a:spcAft>
            <a:buChar char="•"/>
          </a:pPr>
          <a:r>
            <a:rPr lang="en-US" sz="1100" kern="1200" dirty="0"/>
            <a:t>November 15, 2022: Submitted second ARPA </a:t>
          </a:r>
          <a:r>
            <a:rPr lang="en-US" sz="1100" kern="1200" dirty="0" err="1"/>
            <a:t>CoCM</a:t>
          </a:r>
          <a:r>
            <a:rPr lang="en-US" sz="1100" kern="1200" dirty="0"/>
            <a:t> Monthly Report</a:t>
          </a:r>
        </a:p>
        <a:p>
          <a:pPr marL="57150" lvl="1" indent="-57150" algn="l" defTabSz="488950">
            <a:lnSpc>
              <a:spcPct val="90000"/>
            </a:lnSpc>
            <a:spcBef>
              <a:spcPct val="0"/>
            </a:spcBef>
            <a:spcAft>
              <a:spcPct val="15000"/>
            </a:spcAft>
            <a:buChar char="•"/>
          </a:pPr>
          <a:r>
            <a:rPr lang="en-US" sz="1100" kern="1200" dirty="0"/>
            <a:t>ARPA Monthly Meeting Poll to gather feedback and information from HRIs/health systems</a:t>
          </a:r>
        </a:p>
        <a:p>
          <a:pPr marL="57150" lvl="1" indent="-57150" algn="l" defTabSz="488950">
            <a:lnSpc>
              <a:spcPct val="90000"/>
            </a:lnSpc>
            <a:spcBef>
              <a:spcPct val="0"/>
            </a:spcBef>
            <a:spcAft>
              <a:spcPct val="15000"/>
            </a:spcAft>
            <a:buChar char="•"/>
          </a:pPr>
          <a:r>
            <a:rPr lang="en-US" sz="1100" kern="1200" dirty="0"/>
            <a:t>Resources: </a:t>
          </a:r>
        </a:p>
        <a:p>
          <a:pPr marL="114300" lvl="2" indent="-57150" algn="l" defTabSz="488950">
            <a:lnSpc>
              <a:spcPct val="90000"/>
            </a:lnSpc>
            <a:spcBef>
              <a:spcPct val="0"/>
            </a:spcBef>
            <a:spcAft>
              <a:spcPct val="15000"/>
            </a:spcAft>
            <a:buChar char="•"/>
          </a:pPr>
          <a:r>
            <a:rPr lang="en-US" sz="1100" kern="1200" dirty="0" err="1"/>
            <a:t>CoCM</a:t>
          </a:r>
          <a:r>
            <a:rPr lang="en-US" sz="1100" kern="1200" dirty="0"/>
            <a:t> Overview document</a:t>
          </a:r>
        </a:p>
        <a:p>
          <a:pPr marL="114300" lvl="2" indent="-57150" algn="l" defTabSz="488950">
            <a:lnSpc>
              <a:spcPct val="90000"/>
            </a:lnSpc>
            <a:spcBef>
              <a:spcPct val="0"/>
            </a:spcBef>
            <a:spcAft>
              <a:spcPct val="15000"/>
            </a:spcAft>
            <a:buChar char="•"/>
          </a:pPr>
          <a:r>
            <a:rPr lang="en-US" sz="1100" kern="1200" dirty="0" err="1"/>
            <a:t>CoCM</a:t>
          </a:r>
          <a:r>
            <a:rPr lang="en-US" sz="1100" kern="1200" dirty="0"/>
            <a:t> frequently asked questions</a:t>
          </a:r>
        </a:p>
        <a:p>
          <a:pPr marL="114300" lvl="2" indent="-57150" algn="l" defTabSz="488950">
            <a:lnSpc>
              <a:spcPct val="90000"/>
            </a:lnSpc>
            <a:spcBef>
              <a:spcPct val="0"/>
            </a:spcBef>
            <a:spcAft>
              <a:spcPct val="15000"/>
            </a:spcAft>
            <a:buChar char="•"/>
          </a:pPr>
          <a:r>
            <a:rPr lang="en-US" sz="1100" kern="1200" dirty="0"/>
            <a:t>Usual care vs. </a:t>
          </a:r>
          <a:r>
            <a:rPr lang="en-US" sz="1100" kern="1200" dirty="0" err="1"/>
            <a:t>CoCM</a:t>
          </a:r>
          <a:r>
            <a:rPr lang="en-US" sz="1100" kern="1200" dirty="0"/>
            <a:t> </a:t>
          </a:r>
        </a:p>
        <a:p>
          <a:pPr marL="114300" lvl="2" indent="-57150" algn="l" defTabSz="488950">
            <a:lnSpc>
              <a:spcPct val="90000"/>
            </a:lnSpc>
            <a:spcBef>
              <a:spcPct val="0"/>
            </a:spcBef>
            <a:spcAft>
              <a:spcPct val="15000"/>
            </a:spcAft>
            <a:buChar char="•"/>
          </a:pPr>
          <a:r>
            <a:rPr lang="en-US" sz="1100" kern="1200" dirty="0"/>
            <a:t>Pediatric </a:t>
          </a:r>
          <a:r>
            <a:rPr lang="en-US" sz="1100" kern="1200" dirty="0" err="1"/>
            <a:t>CoCM</a:t>
          </a:r>
          <a:r>
            <a:rPr lang="en-US" sz="1100" kern="1200" dirty="0"/>
            <a:t> implementation milestones</a:t>
          </a:r>
        </a:p>
        <a:p>
          <a:pPr marL="114300" lvl="2" indent="-57150" algn="l" defTabSz="488950">
            <a:lnSpc>
              <a:spcPct val="90000"/>
            </a:lnSpc>
            <a:spcBef>
              <a:spcPct val="0"/>
            </a:spcBef>
            <a:spcAft>
              <a:spcPct val="15000"/>
            </a:spcAft>
            <a:buChar char="•"/>
          </a:pPr>
          <a:r>
            <a:rPr lang="en-US" sz="1100" kern="1200" dirty="0" err="1"/>
            <a:t>CoCM</a:t>
          </a:r>
          <a:r>
            <a:rPr lang="en-US" sz="1100" kern="1200" dirty="0"/>
            <a:t> Buy (Partner/Vendor) vs. Internal Build</a:t>
          </a:r>
        </a:p>
        <a:p>
          <a:pPr marL="57150" lvl="1" indent="-57150" algn="l" defTabSz="488950">
            <a:lnSpc>
              <a:spcPct val="90000"/>
            </a:lnSpc>
            <a:spcBef>
              <a:spcPct val="0"/>
            </a:spcBef>
            <a:spcAft>
              <a:spcPct val="15000"/>
            </a:spcAft>
            <a:buChar char="•"/>
          </a:pPr>
          <a:endParaRPr lang="en-US" sz="1100" kern="1200" dirty="0"/>
        </a:p>
      </dsp:txBody>
      <dsp:txXfrm>
        <a:off x="2571" y="658620"/>
        <a:ext cx="2507456" cy="2657159"/>
      </dsp:txXfrm>
    </dsp:sp>
    <dsp:sp modelId="{1EA0CE4E-2C29-4A10-9AA2-F33AA0FD91AC}">
      <dsp:nvSpPr>
        <dsp:cNvPr id="0" name=""/>
        <dsp:cNvSpPr/>
      </dsp:nvSpPr>
      <dsp:spPr>
        <a:xfrm>
          <a:off x="2861071" y="341820"/>
          <a:ext cx="2507456" cy="316800"/>
        </a:xfrm>
        <a:prstGeom prst="rect">
          <a:avLst/>
        </a:prstGeom>
        <a:solidFill>
          <a:schemeClr val="accent2">
            <a:hueOff val="366338"/>
            <a:satOff val="7379"/>
            <a:lumOff val="-12549"/>
            <a:alphaOff val="0"/>
          </a:schemeClr>
        </a:solidFill>
        <a:ln w="25400" cap="flat" cmpd="sng" algn="ctr">
          <a:solidFill>
            <a:schemeClr val="accent2">
              <a:hueOff val="366338"/>
              <a:satOff val="7379"/>
              <a:lumOff val="-12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Up Next</a:t>
          </a:r>
        </a:p>
      </dsp:txBody>
      <dsp:txXfrm>
        <a:off x="2861071" y="341820"/>
        <a:ext cx="2507456" cy="316800"/>
      </dsp:txXfrm>
    </dsp:sp>
    <dsp:sp modelId="{AD1AB3EF-A35E-4208-AC9B-874CB0539909}">
      <dsp:nvSpPr>
        <dsp:cNvPr id="0" name=""/>
        <dsp:cNvSpPr/>
      </dsp:nvSpPr>
      <dsp:spPr>
        <a:xfrm>
          <a:off x="2861071" y="658620"/>
          <a:ext cx="2507456" cy="2657159"/>
        </a:xfrm>
        <a:prstGeom prst="rect">
          <a:avLst/>
        </a:prstGeom>
        <a:solidFill>
          <a:schemeClr val="accent2">
            <a:tint val="40000"/>
            <a:alpha val="90000"/>
            <a:hueOff val="558329"/>
            <a:satOff val="-8611"/>
            <a:lumOff val="-2294"/>
            <a:alphaOff val="0"/>
          </a:schemeClr>
        </a:solidFill>
        <a:ln w="25400" cap="flat" cmpd="sng" algn="ctr">
          <a:solidFill>
            <a:schemeClr val="accent2">
              <a:tint val="40000"/>
              <a:alpha val="90000"/>
              <a:hueOff val="558329"/>
              <a:satOff val="-8611"/>
              <a:lumOff val="-2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ts val="600"/>
            </a:spcAft>
            <a:buChar char="•"/>
          </a:pPr>
          <a:r>
            <a:rPr lang="en-US" sz="1100" kern="1200" dirty="0"/>
            <a:t>December 15, 2022: ARPA </a:t>
          </a:r>
          <a:r>
            <a:rPr lang="en-US" sz="1100" kern="1200" dirty="0" err="1"/>
            <a:t>CoCM</a:t>
          </a:r>
          <a:r>
            <a:rPr lang="en-US" sz="1100" kern="1200" dirty="0"/>
            <a:t> Monthly Report due</a:t>
          </a:r>
        </a:p>
        <a:p>
          <a:pPr marL="57150" lvl="1" indent="-57150" algn="l" defTabSz="488950">
            <a:lnSpc>
              <a:spcPct val="90000"/>
            </a:lnSpc>
            <a:spcBef>
              <a:spcPct val="0"/>
            </a:spcBef>
            <a:spcAft>
              <a:spcPts val="600"/>
            </a:spcAft>
            <a:buChar char="•"/>
          </a:pPr>
          <a:r>
            <a:rPr lang="en-US" sz="1100" kern="1200" dirty="0"/>
            <a:t>Early 2023: Pediatric </a:t>
          </a:r>
          <a:r>
            <a:rPr lang="en-US" sz="1100" kern="1200" dirty="0" err="1"/>
            <a:t>CoCM</a:t>
          </a:r>
          <a:r>
            <a:rPr lang="en-US" sz="1100" kern="1200" dirty="0"/>
            <a:t> Roundtable</a:t>
          </a:r>
        </a:p>
        <a:p>
          <a:pPr marL="57150" lvl="1" indent="-57150" algn="l" defTabSz="488950">
            <a:lnSpc>
              <a:spcPct val="90000"/>
            </a:lnSpc>
            <a:spcBef>
              <a:spcPct val="0"/>
            </a:spcBef>
            <a:spcAft>
              <a:spcPts val="600"/>
            </a:spcAft>
            <a:buChar char="•"/>
          </a:pPr>
          <a:r>
            <a:rPr lang="en-US" sz="1100" kern="1200" dirty="0"/>
            <a:t>Additional resources, including a </a:t>
          </a:r>
          <a:r>
            <a:rPr lang="en-US" sz="1100" kern="1200" dirty="0" err="1"/>
            <a:t>CoCM</a:t>
          </a:r>
          <a:r>
            <a:rPr lang="en-US" sz="1100" kern="1200" dirty="0"/>
            <a:t> Training Resources Reference Guide and Usual care vs. </a:t>
          </a:r>
          <a:r>
            <a:rPr lang="en-US" sz="1100" kern="1200" dirty="0" err="1"/>
            <a:t>CoCM</a:t>
          </a:r>
          <a:r>
            <a:rPr lang="en-US" sz="1100" kern="1200" dirty="0"/>
            <a:t> document</a:t>
          </a:r>
          <a:endParaRPr lang="en-US" sz="1100" kern="1200" dirty="0">
            <a:highlight>
              <a:srgbClr val="FFFF00"/>
            </a:highlight>
          </a:endParaRPr>
        </a:p>
      </dsp:txBody>
      <dsp:txXfrm>
        <a:off x="2861071" y="658620"/>
        <a:ext cx="2507456" cy="2657159"/>
      </dsp:txXfrm>
    </dsp:sp>
    <dsp:sp modelId="{DE421C2C-194A-4584-ADE3-229760ECAD7D}">
      <dsp:nvSpPr>
        <dsp:cNvPr id="0" name=""/>
        <dsp:cNvSpPr/>
      </dsp:nvSpPr>
      <dsp:spPr>
        <a:xfrm>
          <a:off x="5719571" y="341820"/>
          <a:ext cx="2507456" cy="316800"/>
        </a:xfrm>
        <a:prstGeom prst="rect">
          <a:avLst/>
        </a:prstGeom>
        <a:solidFill>
          <a:schemeClr val="accent2">
            <a:hueOff val="732675"/>
            <a:satOff val="14758"/>
            <a:lumOff val="-25098"/>
            <a:alphaOff val="0"/>
          </a:schemeClr>
        </a:solidFill>
        <a:ln w="25400" cap="flat" cmpd="sng" algn="ctr">
          <a:solidFill>
            <a:schemeClr val="accent2">
              <a:hueOff val="732675"/>
              <a:satOff val="14758"/>
              <a:lumOff val="-25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100" kern="1200" dirty="0"/>
            <a:t>Forthcoming</a:t>
          </a:r>
        </a:p>
      </dsp:txBody>
      <dsp:txXfrm>
        <a:off x="5719571" y="341820"/>
        <a:ext cx="2507456" cy="316800"/>
      </dsp:txXfrm>
    </dsp:sp>
    <dsp:sp modelId="{E962A688-4B14-4818-947D-447F0312EA37}">
      <dsp:nvSpPr>
        <dsp:cNvPr id="0" name=""/>
        <dsp:cNvSpPr/>
      </dsp:nvSpPr>
      <dsp:spPr>
        <a:xfrm>
          <a:off x="5719571" y="658620"/>
          <a:ext cx="2507456" cy="2657159"/>
        </a:xfrm>
        <a:prstGeom prst="rect">
          <a:avLst/>
        </a:prstGeom>
        <a:solidFill>
          <a:schemeClr val="accent2">
            <a:tint val="40000"/>
            <a:alpha val="90000"/>
            <a:hueOff val="1116659"/>
            <a:satOff val="-17222"/>
            <a:lumOff val="-4588"/>
            <a:alphaOff val="0"/>
          </a:schemeClr>
        </a:solidFill>
        <a:ln w="25400" cap="flat" cmpd="sng" algn="ctr">
          <a:solidFill>
            <a:schemeClr val="accent2">
              <a:tint val="40000"/>
              <a:alpha val="90000"/>
              <a:hueOff val="1116659"/>
              <a:satOff val="-17222"/>
              <a:lumOff val="-4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ts val="600"/>
            </a:spcAft>
            <a:buChar char="•"/>
          </a:pPr>
          <a:r>
            <a:rPr lang="en-US" sz="1100" kern="1200" dirty="0"/>
            <a:t>Recruiting health systems with HRIs</a:t>
          </a:r>
        </a:p>
        <a:p>
          <a:pPr marL="57150" lvl="1" indent="-57150" algn="l" defTabSz="488950">
            <a:lnSpc>
              <a:spcPct val="90000"/>
            </a:lnSpc>
            <a:spcBef>
              <a:spcPct val="0"/>
            </a:spcBef>
            <a:spcAft>
              <a:spcPts val="600"/>
            </a:spcAft>
            <a:buChar char="•"/>
          </a:pPr>
          <a:r>
            <a:rPr lang="en-US" sz="1100" kern="1200" dirty="0"/>
            <a:t>Monthly technical assistance opportunities</a:t>
          </a:r>
        </a:p>
        <a:p>
          <a:pPr marL="57150" lvl="1" indent="-57150" algn="l" defTabSz="488950">
            <a:lnSpc>
              <a:spcPct val="90000"/>
            </a:lnSpc>
            <a:spcBef>
              <a:spcPct val="0"/>
            </a:spcBef>
            <a:spcAft>
              <a:spcPts val="600"/>
            </a:spcAft>
            <a:buChar char="•"/>
          </a:pPr>
          <a:r>
            <a:rPr lang="en-US" sz="1100" kern="1200" dirty="0"/>
            <a:t>Monthly metric reporting</a:t>
          </a:r>
        </a:p>
      </dsp:txBody>
      <dsp:txXfrm>
        <a:off x="5719571" y="658620"/>
        <a:ext cx="2507456" cy="2657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3ECA0-249C-0B4A-9EF6-CB4528061A25}">
      <dsp:nvSpPr>
        <dsp:cNvPr id="0" name=""/>
        <dsp:cNvSpPr/>
      </dsp:nvSpPr>
      <dsp:spPr>
        <a:xfrm>
          <a:off x="0" y="14468"/>
          <a:ext cx="958301" cy="548638"/>
        </a:xfrm>
        <a:prstGeom prst="roundRect">
          <a:avLst>
            <a:gd name="adj" fmla="val 10000"/>
          </a:avLst>
        </a:prstGeom>
        <a:solidFill>
          <a:srgbClr val="71B1C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rtl="0">
            <a:lnSpc>
              <a:spcPct val="90000"/>
            </a:lnSpc>
            <a:spcBef>
              <a:spcPct val="0"/>
            </a:spcBef>
            <a:spcAft>
              <a:spcPct val="35000"/>
            </a:spcAft>
            <a:buNone/>
          </a:pPr>
          <a:r>
            <a:rPr lang="en-US" sz="900" kern="1200">
              <a:latin typeface="+mj-lt"/>
            </a:rPr>
            <a:t>ARPA Contracting</a:t>
          </a:r>
        </a:p>
      </dsp:txBody>
      <dsp:txXfrm>
        <a:off x="0" y="14468"/>
        <a:ext cx="958301" cy="365758"/>
      </dsp:txXfrm>
    </dsp:sp>
    <dsp:sp modelId="{0D067040-84A7-BB47-BB86-F26BB361F5E8}">
      <dsp:nvSpPr>
        <dsp:cNvPr id="0" name=""/>
        <dsp:cNvSpPr/>
      </dsp:nvSpPr>
      <dsp:spPr>
        <a:xfrm>
          <a:off x="198285" y="357395"/>
          <a:ext cx="912671" cy="182880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rtl="0">
            <a:lnSpc>
              <a:spcPct val="90000"/>
            </a:lnSpc>
            <a:spcBef>
              <a:spcPct val="0"/>
            </a:spcBef>
            <a:spcAft>
              <a:spcPct val="15000"/>
            </a:spcAft>
            <a:buChar char="•"/>
          </a:pPr>
          <a:r>
            <a:rPr lang="en-US" sz="800" b="0" kern="1200">
              <a:latin typeface="+mj-lt"/>
            </a:rPr>
            <a:t>HRI contract with UT System for ARPA Pediatric </a:t>
          </a:r>
          <a:r>
            <a:rPr lang="en-US" sz="800" b="0" kern="1200" err="1">
              <a:latin typeface="+mj-lt"/>
            </a:rPr>
            <a:t>CoCM</a:t>
          </a:r>
          <a:r>
            <a:rPr lang="en-US" sz="800" b="0" kern="1200">
              <a:latin typeface="+mj-lt"/>
            </a:rPr>
            <a:t> funding </a:t>
          </a:r>
          <a:r>
            <a:rPr lang="en-US" sz="800" b="0" kern="1200">
              <a:latin typeface="+mn-lt"/>
            </a:rPr>
            <a:t>(including HRI funding and health system start-up funds).</a:t>
          </a:r>
        </a:p>
      </dsp:txBody>
      <dsp:txXfrm>
        <a:off x="225016" y="384126"/>
        <a:ext cx="859209" cy="1775339"/>
      </dsp:txXfrm>
    </dsp:sp>
    <dsp:sp modelId="{16F3003B-5F24-CD49-826A-139402C79B4B}">
      <dsp:nvSpPr>
        <dsp:cNvPr id="0" name=""/>
        <dsp:cNvSpPr/>
      </dsp:nvSpPr>
      <dsp:spPr>
        <a:xfrm rot="21599495">
          <a:off x="1093796" y="82551"/>
          <a:ext cx="287249" cy="22936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093796" y="128430"/>
        <a:ext cx="218439" cy="137620"/>
      </dsp:txXfrm>
    </dsp:sp>
    <dsp:sp modelId="{FA4C1CCC-2A78-C44D-92E0-3D83E4DFA4DE}">
      <dsp:nvSpPr>
        <dsp:cNvPr id="0" name=""/>
        <dsp:cNvSpPr/>
      </dsp:nvSpPr>
      <dsp:spPr>
        <a:xfrm>
          <a:off x="1500281" y="14247"/>
          <a:ext cx="958301" cy="548638"/>
        </a:xfrm>
        <a:prstGeom prst="roundRect">
          <a:avLst>
            <a:gd name="adj" fmla="val 10000"/>
          </a:avLst>
        </a:prstGeom>
        <a:solidFill>
          <a:srgbClr val="26609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en-US" sz="900" kern="1200" dirty="0">
              <a:latin typeface="+mj-lt"/>
            </a:rPr>
            <a:t>Discovery/ Leadership Buy In</a:t>
          </a:r>
        </a:p>
      </dsp:txBody>
      <dsp:txXfrm>
        <a:off x="1500281" y="14247"/>
        <a:ext cx="958301" cy="365758"/>
      </dsp:txXfrm>
    </dsp:sp>
    <dsp:sp modelId="{E0EEBD7E-6322-1944-AB66-EE23AB278BB3}">
      <dsp:nvSpPr>
        <dsp:cNvPr id="0" name=""/>
        <dsp:cNvSpPr/>
      </dsp:nvSpPr>
      <dsp:spPr>
        <a:xfrm>
          <a:off x="1747516" y="356513"/>
          <a:ext cx="914403" cy="1829683"/>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en-US" sz="800" b="0" kern="1200" dirty="0">
              <a:latin typeface="+mj-lt"/>
            </a:rPr>
            <a:t>Key Stakeholder Commitment</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Leadership</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Clinician Champion</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Operational Resources</a:t>
          </a:r>
        </a:p>
        <a:p>
          <a:pPr marL="57150" lvl="1" indent="-57150" algn="l" defTabSz="355600">
            <a:lnSpc>
              <a:spcPct val="90000"/>
            </a:lnSpc>
            <a:spcBef>
              <a:spcPct val="0"/>
            </a:spcBef>
            <a:spcAft>
              <a:spcPct val="15000"/>
            </a:spcAft>
            <a:buChar char="•"/>
          </a:pPr>
          <a:r>
            <a:rPr lang="en-US" sz="800" b="0" kern="1200" dirty="0">
              <a:latin typeface="+mj-lt"/>
            </a:rPr>
            <a:t>Current State/ Capability Assessment</a:t>
          </a:r>
        </a:p>
      </dsp:txBody>
      <dsp:txXfrm>
        <a:off x="1774298" y="383295"/>
        <a:ext cx="860839" cy="1776119"/>
      </dsp:txXfrm>
    </dsp:sp>
    <dsp:sp modelId="{781FF59A-EFCB-364D-906C-121E51339F8A}">
      <dsp:nvSpPr>
        <dsp:cNvPr id="0" name=""/>
        <dsp:cNvSpPr/>
      </dsp:nvSpPr>
      <dsp:spPr>
        <a:xfrm rot="507">
          <a:off x="2592756" y="82554"/>
          <a:ext cx="284447" cy="22936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592756" y="128423"/>
        <a:ext cx="215637" cy="137620"/>
      </dsp:txXfrm>
    </dsp:sp>
    <dsp:sp modelId="{ECE44C59-DC41-3C46-9405-FC99F1D25A9B}">
      <dsp:nvSpPr>
        <dsp:cNvPr id="0" name=""/>
        <dsp:cNvSpPr/>
      </dsp:nvSpPr>
      <dsp:spPr>
        <a:xfrm>
          <a:off x="2995276" y="14468"/>
          <a:ext cx="958301" cy="54863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rtl="0">
            <a:lnSpc>
              <a:spcPct val="100000"/>
            </a:lnSpc>
            <a:spcBef>
              <a:spcPct val="0"/>
            </a:spcBef>
            <a:spcAft>
              <a:spcPts val="0"/>
            </a:spcAft>
            <a:buNone/>
          </a:pPr>
          <a:r>
            <a:rPr lang="en-US" sz="900" kern="1200">
              <a:latin typeface="+mj-lt"/>
            </a:rPr>
            <a:t>Strategic </a:t>
          </a:r>
        </a:p>
        <a:p>
          <a:pPr marL="0" lvl="0" indent="0" algn="l" defTabSz="400050" rtl="0">
            <a:lnSpc>
              <a:spcPct val="100000"/>
            </a:lnSpc>
            <a:spcBef>
              <a:spcPct val="0"/>
            </a:spcBef>
            <a:spcAft>
              <a:spcPts val="0"/>
            </a:spcAft>
            <a:buNone/>
          </a:pPr>
          <a:r>
            <a:rPr lang="en-US" sz="900" kern="1200">
              <a:latin typeface="+mj-lt"/>
            </a:rPr>
            <a:t>Decision Making</a:t>
          </a:r>
        </a:p>
      </dsp:txBody>
      <dsp:txXfrm>
        <a:off x="2995276" y="14468"/>
        <a:ext cx="958301" cy="365758"/>
      </dsp:txXfrm>
    </dsp:sp>
    <dsp:sp modelId="{918B1EC7-36F7-7A49-9E67-359959AB2342}">
      <dsp:nvSpPr>
        <dsp:cNvPr id="0" name=""/>
        <dsp:cNvSpPr/>
      </dsp:nvSpPr>
      <dsp:spPr>
        <a:xfrm>
          <a:off x="3205919" y="357395"/>
          <a:ext cx="914403" cy="182880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en-US" sz="800" b="0" kern="1200" dirty="0">
              <a:latin typeface="+mj-lt"/>
            </a:rPr>
            <a:t>Build vs. Partner</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Staff</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Registry</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t>Billing</a:t>
          </a:r>
        </a:p>
        <a:p>
          <a:pPr marL="57150" lvl="1" indent="-57150" algn="l" defTabSz="355600">
            <a:lnSpc>
              <a:spcPct val="90000"/>
            </a:lnSpc>
            <a:spcBef>
              <a:spcPct val="0"/>
            </a:spcBef>
            <a:spcAft>
              <a:spcPct val="15000"/>
            </a:spcAft>
            <a:buChar char="•"/>
          </a:pPr>
          <a:r>
            <a:rPr lang="en-US" sz="800" b="0" kern="1200" dirty="0">
              <a:latin typeface="+mj-lt"/>
            </a:rPr>
            <a:t>Financial Support Planning</a:t>
          </a:r>
        </a:p>
        <a:p>
          <a:pPr marL="57150" lvl="1" indent="-57150" algn="l" defTabSz="355600">
            <a:lnSpc>
              <a:spcPct val="90000"/>
            </a:lnSpc>
            <a:spcBef>
              <a:spcPct val="0"/>
            </a:spcBef>
            <a:spcAft>
              <a:spcPct val="15000"/>
            </a:spcAft>
            <a:buChar char="•"/>
          </a:pPr>
          <a:r>
            <a:rPr lang="en-US" sz="800" b="0" kern="1200" dirty="0">
              <a:latin typeface="+mj-lt"/>
            </a:rPr>
            <a:t>Ramp Schedule</a:t>
          </a:r>
        </a:p>
      </dsp:txBody>
      <dsp:txXfrm>
        <a:off x="3232701" y="384177"/>
        <a:ext cx="860839" cy="1775237"/>
      </dsp:txXfrm>
    </dsp:sp>
    <dsp:sp modelId="{A26653A0-84B1-6B4B-AA56-2E93FAEC9DF2}">
      <dsp:nvSpPr>
        <dsp:cNvPr id="0" name=""/>
        <dsp:cNvSpPr/>
      </dsp:nvSpPr>
      <dsp:spPr>
        <a:xfrm>
          <a:off x="4087752" y="82663"/>
          <a:ext cx="284447" cy="22936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087752" y="128537"/>
        <a:ext cx="215637" cy="137620"/>
      </dsp:txXfrm>
    </dsp:sp>
    <dsp:sp modelId="{E993E1FB-9E72-B440-B926-0BD59EF4FE93}">
      <dsp:nvSpPr>
        <dsp:cNvPr id="0" name=""/>
        <dsp:cNvSpPr/>
      </dsp:nvSpPr>
      <dsp:spPr>
        <a:xfrm>
          <a:off x="4490272" y="14468"/>
          <a:ext cx="960116" cy="54863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rtl="0">
            <a:lnSpc>
              <a:spcPct val="90000"/>
            </a:lnSpc>
            <a:spcBef>
              <a:spcPct val="0"/>
            </a:spcBef>
            <a:spcAft>
              <a:spcPct val="35000"/>
            </a:spcAft>
            <a:buNone/>
          </a:pPr>
          <a:r>
            <a:rPr lang="en-US" sz="900" kern="1200" err="1">
              <a:latin typeface="+mj-lt"/>
            </a:rPr>
            <a:t>CoCM</a:t>
          </a:r>
          <a:r>
            <a:rPr lang="en-US" sz="900" kern="1200">
              <a:latin typeface="+mj-lt"/>
            </a:rPr>
            <a:t> Team Building</a:t>
          </a:r>
        </a:p>
      </dsp:txBody>
      <dsp:txXfrm>
        <a:off x="4490272" y="14468"/>
        <a:ext cx="960116" cy="365758"/>
      </dsp:txXfrm>
    </dsp:sp>
    <dsp:sp modelId="{EDB8CDA0-22CE-2A4C-BE43-6429674ED23B}">
      <dsp:nvSpPr>
        <dsp:cNvPr id="0" name=""/>
        <dsp:cNvSpPr/>
      </dsp:nvSpPr>
      <dsp:spPr>
        <a:xfrm>
          <a:off x="4722127" y="357395"/>
          <a:ext cx="914403" cy="1828801"/>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en-US" sz="800" kern="1200">
              <a:latin typeface="+mj-lt"/>
            </a:rPr>
            <a:t>Staffing Ratios</a:t>
          </a:r>
        </a:p>
        <a:p>
          <a:pPr marL="57150" lvl="1" indent="-57150" algn="l" defTabSz="355600">
            <a:lnSpc>
              <a:spcPct val="90000"/>
            </a:lnSpc>
            <a:spcBef>
              <a:spcPct val="0"/>
            </a:spcBef>
            <a:spcAft>
              <a:spcPct val="15000"/>
            </a:spcAft>
            <a:buChar char="•"/>
          </a:pPr>
          <a:r>
            <a:rPr lang="en-US" sz="800" kern="1200">
              <a:latin typeface="+mj-lt"/>
            </a:rPr>
            <a:t>Job Description development</a:t>
          </a:r>
        </a:p>
        <a:p>
          <a:pPr marL="57150" lvl="1" indent="-57150" algn="l" defTabSz="355600" rtl="0">
            <a:lnSpc>
              <a:spcPct val="90000"/>
            </a:lnSpc>
            <a:spcBef>
              <a:spcPct val="0"/>
            </a:spcBef>
            <a:spcAft>
              <a:spcPct val="15000"/>
            </a:spcAft>
            <a:buChar char="•"/>
          </a:pPr>
          <a:r>
            <a:rPr lang="en-US" sz="800" kern="1200">
              <a:latin typeface="+mj-lt"/>
            </a:rPr>
            <a:t>Recruiting </a:t>
          </a:r>
        </a:p>
        <a:p>
          <a:pPr marL="57150" lvl="1" indent="-57150" algn="l" defTabSz="355600">
            <a:lnSpc>
              <a:spcPct val="90000"/>
            </a:lnSpc>
            <a:spcBef>
              <a:spcPct val="0"/>
            </a:spcBef>
            <a:spcAft>
              <a:spcPct val="15000"/>
            </a:spcAft>
            <a:buChar char="•"/>
          </a:pPr>
          <a:r>
            <a:rPr lang="en-US" sz="800" kern="1200">
              <a:latin typeface="+mj-lt"/>
            </a:rPr>
            <a:t>Interviewing</a:t>
          </a:r>
        </a:p>
        <a:p>
          <a:pPr marL="57150" lvl="1" indent="-57150" algn="l" defTabSz="355600" rtl="0">
            <a:lnSpc>
              <a:spcPct val="90000"/>
            </a:lnSpc>
            <a:spcBef>
              <a:spcPct val="0"/>
            </a:spcBef>
            <a:spcAft>
              <a:spcPct val="15000"/>
            </a:spcAft>
            <a:buChar char="•"/>
          </a:pPr>
          <a:r>
            <a:rPr lang="en-US" sz="800" kern="1200">
              <a:latin typeface="+mj-lt"/>
            </a:rPr>
            <a:t>Hiring </a:t>
          </a:r>
        </a:p>
        <a:p>
          <a:pPr marL="57150" lvl="1" indent="-57150" algn="l" defTabSz="355600">
            <a:lnSpc>
              <a:spcPct val="90000"/>
            </a:lnSpc>
            <a:spcBef>
              <a:spcPct val="0"/>
            </a:spcBef>
            <a:spcAft>
              <a:spcPct val="15000"/>
            </a:spcAft>
            <a:buChar char="•"/>
          </a:pPr>
          <a:r>
            <a:rPr lang="en-US" sz="800" kern="1200" err="1">
              <a:latin typeface="+mj-lt"/>
            </a:rPr>
            <a:t>CoCM</a:t>
          </a:r>
          <a:r>
            <a:rPr lang="en-US" sz="800" kern="1200">
              <a:latin typeface="+mj-lt"/>
            </a:rPr>
            <a:t> Training</a:t>
          </a:r>
        </a:p>
      </dsp:txBody>
      <dsp:txXfrm>
        <a:off x="4748909" y="384177"/>
        <a:ext cx="860839" cy="1775237"/>
      </dsp:txXfrm>
    </dsp:sp>
    <dsp:sp modelId="{92F206AC-F166-364C-9DD9-D2C70FB6A604}">
      <dsp:nvSpPr>
        <dsp:cNvPr id="0" name=""/>
        <dsp:cNvSpPr/>
      </dsp:nvSpPr>
      <dsp:spPr>
        <a:xfrm>
          <a:off x="5584335" y="82663"/>
          <a:ext cx="283966" cy="22936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584335" y="128537"/>
        <a:ext cx="215156" cy="137620"/>
      </dsp:txXfrm>
    </dsp:sp>
    <dsp:sp modelId="{1A921A8E-1E4A-3842-9F6E-4A3FFD0F3515}">
      <dsp:nvSpPr>
        <dsp:cNvPr id="0" name=""/>
        <dsp:cNvSpPr/>
      </dsp:nvSpPr>
      <dsp:spPr>
        <a:xfrm>
          <a:off x="5986175" y="14468"/>
          <a:ext cx="956496" cy="548638"/>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en-US" sz="900" kern="1200" err="1">
              <a:latin typeface="+mj-lt"/>
            </a:rPr>
            <a:t>CoCM</a:t>
          </a:r>
          <a:r>
            <a:rPr lang="en-US" sz="900" kern="1200">
              <a:latin typeface="+mj-lt"/>
            </a:rPr>
            <a:t> Workflow Design/Build</a:t>
          </a:r>
        </a:p>
      </dsp:txBody>
      <dsp:txXfrm>
        <a:off x="5986175" y="14468"/>
        <a:ext cx="956496" cy="365758"/>
      </dsp:txXfrm>
    </dsp:sp>
    <dsp:sp modelId="{C0014D6F-FF4A-E849-9E10-39B0400D441E}">
      <dsp:nvSpPr>
        <dsp:cNvPr id="0" name=""/>
        <dsp:cNvSpPr/>
      </dsp:nvSpPr>
      <dsp:spPr>
        <a:xfrm>
          <a:off x="6196781" y="357395"/>
          <a:ext cx="912671" cy="1828801"/>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en-US" sz="800" b="0" kern="1200" dirty="0">
              <a:latin typeface="+mj-lt"/>
            </a:rPr>
            <a:t>Clinical Workflow</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latin typeface="+mn-lt"/>
            </a:rPr>
            <a:t>Screening</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err="1">
              <a:latin typeface="+mn-lt"/>
            </a:rPr>
            <a:t>CoCM</a:t>
          </a:r>
          <a:r>
            <a:rPr lang="en-US" sz="800" b="0" kern="1200" dirty="0">
              <a:latin typeface="+mn-lt"/>
            </a:rPr>
            <a:t> Delivery</a:t>
          </a:r>
        </a:p>
        <a:p>
          <a:pPr marL="57150" lvl="1" indent="-57150" algn="l" defTabSz="355600">
            <a:lnSpc>
              <a:spcPct val="90000"/>
            </a:lnSpc>
            <a:spcBef>
              <a:spcPct val="0"/>
            </a:spcBef>
            <a:spcAft>
              <a:spcPct val="15000"/>
            </a:spcAft>
            <a:buChar char="•"/>
          </a:pPr>
          <a:r>
            <a:rPr lang="en-US" sz="800" b="0" kern="1200">
              <a:latin typeface="+mj-lt"/>
            </a:rPr>
            <a:t>Billing Workflow</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latin typeface="+mn-lt"/>
            </a:rPr>
            <a:t>Time Capture</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latin typeface="+mn-lt"/>
            </a:rPr>
            <a:t>Code Submission</a:t>
          </a:r>
        </a:p>
        <a:p>
          <a:pPr marL="114300" lvl="2" indent="-57150" algn="l" defTabSz="355600">
            <a:lnSpc>
              <a:spcPct val="90000"/>
            </a:lnSpc>
            <a:spcBef>
              <a:spcPct val="0"/>
            </a:spcBef>
            <a:spcAft>
              <a:spcPct val="15000"/>
            </a:spcAft>
            <a:buFont typeface="Courier New" panose="02070309020205020404" pitchFamily="49" charset="0"/>
            <a:buChar char="o"/>
          </a:pPr>
          <a:r>
            <a:rPr lang="en-US" sz="800" b="0" kern="1200" dirty="0">
              <a:latin typeface="+mn-lt"/>
            </a:rPr>
            <a:t>Accounts Receivable</a:t>
          </a:r>
        </a:p>
        <a:p>
          <a:pPr marL="57150" lvl="1" indent="-57150" algn="l" defTabSz="355600">
            <a:lnSpc>
              <a:spcPct val="90000"/>
            </a:lnSpc>
            <a:spcBef>
              <a:spcPct val="0"/>
            </a:spcBef>
            <a:spcAft>
              <a:spcPct val="15000"/>
            </a:spcAft>
            <a:buChar char="•"/>
          </a:pPr>
          <a:r>
            <a:rPr lang="en-US" sz="800" b="0" kern="1200">
              <a:latin typeface="+mj-lt"/>
            </a:rPr>
            <a:t>Program Eval Strategy</a:t>
          </a:r>
        </a:p>
        <a:p>
          <a:pPr marL="57150" lvl="1" indent="-57150" algn="l" defTabSz="355600" rtl="0">
            <a:lnSpc>
              <a:spcPct val="90000"/>
            </a:lnSpc>
            <a:spcBef>
              <a:spcPct val="0"/>
            </a:spcBef>
            <a:spcAft>
              <a:spcPct val="15000"/>
            </a:spcAft>
            <a:buChar char="•"/>
          </a:pPr>
          <a:r>
            <a:rPr lang="en-US" sz="800" b="0" kern="1200">
              <a:latin typeface="+mj-lt"/>
            </a:rPr>
            <a:t>Registry </a:t>
          </a:r>
        </a:p>
      </dsp:txBody>
      <dsp:txXfrm>
        <a:off x="6223512" y="384126"/>
        <a:ext cx="859209" cy="1775339"/>
      </dsp:txXfrm>
    </dsp:sp>
    <dsp:sp modelId="{355BA5A3-93E4-204C-B842-8348ECF95CB7}">
      <dsp:nvSpPr>
        <dsp:cNvPr id="0" name=""/>
        <dsp:cNvSpPr/>
      </dsp:nvSpPr>
      <dsp:spPr>
        <a:xfrm>
          <a:off x="7076854" y="82663"/>
          <a:ext cx="284467" cy="229368"/>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076854" y="128537"/>
        <a:ext cx="215657" cy="137620"/>
      </dsp:txXfrm>
    </dsp:sp>
    <dsp:sp modelId="{C55339EF-454D-4449-A1DF-FCB7A6C111B0}">
      <dsp:nvSpPr>
        <dsp:cNvPr id="0" name=""/>
        <dsp:cNvSpPr/>
      </dsp:nvSpPr>
      <dsp:spPr>
        <a:xfrm>
          <a:off x="7479402" y="14468"/>
          <a:ext cx="958301" cy="54863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34290" numCol="1" spcCol="1270" anchor="t" anchorCtr="0">
          <a:noAutofit/>
        </a:bodyPr>
        <a:lstStyle/>
        <a:p>
          <a:pPr marL="0" lvl="0" indent="0" algn="l" defTabSz="400050">
            <a:lnSpc>
              <a:spcPct val="90000"/>
            </a:lnSpc>
            <a:spcBef>
              <a:spcPct val="0"/>
            </a:spcBef>
            <a:spcAft>
              <a:spcPct val="35000"/>
            </a:spcAft>
            <a:buNone/>
          </a:pPr>
          <a:r>
            <a:rPr lang="en-US" sz="900" kern="1200">
              <a:solidFill>
                <a:srgbClr val="FFFFFF"/>
              </a:solidFill>
              <a:latin typeface="+mj-lt"/>
            </a:rPr>
            <a:t>Maintenance</a:t>
          </a:r>
        </a:p>
      </dsp:txBody>
      <dsp:txXfrm>
        <a:off x="7479402" y="14468"/>
        <a:ext cx="958301" cy="365758"/>
      </dsp:txXfrm>
    </dsp:sp>
    <dsp:sp modelId="{D6DD2456-783E-5043-BA46-A015BDF1E725}">
      <dsp:nvSpPr>
        <dsp:cNvPr id="0" name=""/>
        <dsp:cNvSpPr/>
      </dsp:nvSpPr>
      <dsp:spPr>
        <a:xfrm>
          <a:off x="7690763" y="357395"/>
          <a:ext cx="914403" cy="182880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en-US" sz="800" kern="1200">
              <a:latin typeface="+mj-lt"/>
            </a:rPr>
            <a:t>Additional Provider Education and Adoption</a:t>
          </a:r>
        </a:p>
        <a:p>
          <a:pPr marL="57150" lvl="1" indent="-57150" algn="l" defTabSz="355600">
            <a:lnSpc>
              <a:spcPct val="90000"/>
            </a:lnSpc>
            <a:spcBef>
              <a:spcPct val="0"/>
            </a:spcBef>
            <a:spcAft>
              <a:spcPct val="15000"/>
            </a:spcAft>
            <a:buChar char="•"/>
          </a:pPr>
          <a:r>
            <a:rPr lang="en-US" sz="800" kern="1200" err="1">
              <a:latin typeface="+mj-lt"/>
            </a:rPr>
            <a:t>CoCM</a:t>
          </a:r>
          <a:r>
            <a:rPr lang="en-US" sz="800" kern="1200">
              <a:latin typeface="+mj-lt"/>
            </a:rPr>
            <a:t> Team Growth and Continuing Ed</a:t>
          </a:r>
        </a:p>
        <a:p>
          <a:pPr marL="57150" lvl="1" indent="-57150" algn="l" defTabSz="355600">
            <a:lnSpc>
              <a:spcPct val="90000"/>
            </a:lnSpc>
            <a:spcBef>
              <a:spcPct val="0"/>
            </a:spcBef>
            <a:spcAft>
              <a:spcPct val="15000"/>
            </a:spcAft>
            <a:buChar char="•"/>
          </a:pPr>
          <a:r>
            <a:rPr lang="en-US" sz="800" kern="1200">
              <a:latin typeface="+mj-lt"/>
            </a:rPr>
            <a:t>Program Process Improvement</a:t>
          </a:r>
        </a:p>
      </dsp:txBody>
      <dsp:txXfrm>
        <a:off x="7717545" y="384177"/>
        <a:ext cx="860839" cy="177523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58770-60A1-4753-8CE1-485FA8E81DC7}" type="datetimeFigureOut">
              <a:rPr lang="en-US" smtClean="0"/>
              <a:t>12/9/22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750DC-F6A1-4D33-B5E0-87414645257A}" type="slidenum">
              <a:rPr lang="en-US" smtClean="0"/>
              <a:t>‹#›</a:t>
            </a:fld>
            <a:endParaRPr lang="en-US"/>
          </a:p>
        </p:txBody>
      </p:sp>
    </p:spTree>
    <p:extLst>
      <p:ext uri="{BB962C8B-B14F-4D97-AF65-F5344CB8AC3E}">
        <p14:creationId xmlns:p14="http://schemas.microsoft.com/office/powerpoint/2010/main" val="2962048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750DC-F6A1-4D33-B5E0-87414645257A}" type="slidenum">
              <a:rPr lang="en-US" smtClean="0"/>
              <a:t>1</a:t>
            </a:fld>
            <a:endParaRPr lang="en-US"/>
          </a:p>
        </p:txBody>
      </p:sp>
    </p:spTree>
    <p:extLst>
      <p:ext uri="{BB962C8B-B14F-4D97-AF65-F5344CB8AC3E}">
        <p14:creationId xmlns:p14="http://schemas.microsoft.com/office/powerpoint/2010/main" val="878757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Accomplished</a:t>
            </a:r>
          </a:p>
          <a:p>
            <a:r>
              <a:rPr lang="en-US" b="1" dirty="0"/>
              <a:t>11/14 Meeting</a:t>
            </a:r>
            <a:r>
              <a:rPr lang="en-US" dirty="0"/>
              <a:t>: </a:t>
            </a:r>
            <a:r>
              <a:rPr lang="en-US" sz="1800" b="0" i="0" u="none" strike="noStrike" dirty="0">
                <a:solidFill>
                  <a:srgbClr val="000000"/>
                </a:solidFill>
                <a:effectLst/>
                <a:latin typeface="Calibri" panose="020F0502020204030204" pitchFamily="34" charset="0"/>
              </a:rPr>
              <a:t>The Meadows Institute has completed another presentations for all participating HRIs on November 14, 2022. Health systems committed to participate were also invited to join. Meadows Institute reviewed the following resources..</a:t>
            </a:r>
            <a:endParaRPr lang="en-US" dirty="0"/>
          </a:p>
          <a:p>
            <a:r>
              <a:rPr lang="en-US" b="1" dirty="0"/>
              <a:t>Resources: </a:t>
            </a:r>
          </a:p>
          <a:p>
            <a:pPr marL="171450" indent="-171450">
              <a:buFont typeface="Arial" panose="020B0604020202020204" pitchFamily="34" charset="0"/>
              <a:buChar char="•"/>
            </a:pPr>
            <a:r>
              <a:rPr lang="en-US" b="1" dirty="0" err="1"/>
              <a:t>CoCM</a:t>
            </a:r>
            <a:r>
              <a:rPr lang="en-US" b="1" dirty="0"/>
              <a:t> Overview Document: </a:t>
            </a:r>
            <a:r>
              <a:rPr lang="en-US" b="0" dirty="0"/>
              <a:t>The Meadows Institute developed a resource outlining </a:t>
            </a:r>
            <a:r>
              <a:rPr lang="en-US" b="0" dirty="0" err="1"/>
              <a:t>CoCM</a:t>
            </a:r>
            <a:r>
              <a:rPr lang="en-US" b="0" dirty="0"/>
              <a:t>, including an overview of </a:t>
            </a:r>
            <a:r>
              <a:rPr lang="en-US" b="0" dirty="0" err="1"/>
              <a:t>CoCM</a:t>
            </a:r>
            <a:r>
              <a:rPr lang="en-US" b="0" dirty="0"/>
              <a:t>, the five primary principles of </a:t>
            </a:r>
            <a:r>
              <a:rPr lang="en-US" b="0" dirty="0" err="1"/>
              <a:t>CoCM</a:t>
            </a:r>
            <a:r>
              <a:rPr lang="en-US" b="0" dirty="0"/>
              <a:t>, and financial sustainability of </a:t>
            </a:r>
            <a:r>
              <a:rPr lang="en-US" b="0" dirty="0" err="1"/>
              <a:t>CoCM</a:t>
            </a:r>
            <a:r>
              <a:rPr lang="en-US" b="0" dirty="0"/>
              <a:t>. This resource was reviewed at the November 14th Meeting.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err="1"/>
              <a:t>CoCM</a:t>
            </a:r>
            <a:r>
              <a:rPr lang="en-US" b="1" dirty="0"/>
              <a:t> FAQ Document: </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The Meadows Institute developed a frequently asked questions resource that provides answers to questions HRIs and health systems might have regarding implementation of </a:t>
            </a:r>
            <a:r>
              <a:rPr lang="en-US" sz="1800" dirty="0" err="1">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CoCM</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 within health systems. </a:t>
            </a:r>
            <a:r>
              <a:rPr lang="en-US" sz="1800" b="0" dirty="0"/>
              <a:t>This resource was reviewed at the November 14th Meeting.</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Usual care vs. </a:t>
            </a:r>
            <a:r>
              <a:rPr lang="en-US" b="1" dirty="0" err="1"/>
              <a:t>CoCM</a:t>
            </a:r>
            <a:r>
              <a:rPr lang="en-US" b="1" dirty="0"/>
              <a:t>: </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The Meadows Institute gave a brief presentation on Usual care versus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document that outlines the current state of PCPs treating behavioral healthcare with limited resources and the benefits that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can provide PCPs. This was reviewed at the November 14</a:t>
            </a:r>
            <a:r>
              <a:rPr lang="en-US" sz="1800" baseline="300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th</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meeting.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Pediatric </a:t>
            </a:r>
            <a:r>
              <a:rPr lang="en-US" b="1" dirty="0" err="1"/>
              <a:t>CoCM</a:t>
            </a:r>
            <a:r>
              <a:rPr lang="en-US" b="1" dirty="0"/>
              <a:t> implementation milestones: </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The Meadows Institute developed a presentation on the Pediatric </a:t>
            </a:r>
            <a:r>
              <a:rPr lang="en-US" sz="1800" dirty="0" err="1">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CoCM</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 implementation milestones which outlines the steps of </a:t>
            </a:r>
            <a:r>
              <a:rPr lang="en-US" sz="1800" dirty="0" err="1">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CoCM</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 implementation through two different trajectories of building internally versus the use of a vendor for all or some of the elements of </a:t>
            </a:r>
            <a:r>
              <a:rPr lang="en-US" sz="1800" dirty="0" err="1">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CoCM</a:t>
            </a:r>
            <a:r>
              <a:rPr lang="en-US" sz="1800"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 implementation. </a:t>
            </a:r>
            <a:r>
              <a:rPr lang="en-US" sz="1800" b="0" dirty="0"/>
              <a:t>This resource was reviewed at the November 14th Meeting.</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err="1"/>
              <a:t>CoCM</a:t>
            </a:r>
            <a:r>
              <a:rPr lang="en-US" b="1" dirty="0"/>
              <a:t> Buy (</a:t>
            </a:r>
            <a:r>
              <a:rPr lang="en-US" b="1" dirty="0" err="1"/>
              <a:t>Parnter</a:t>
            </a:r>
            <a:r>
              <a:rPr lang="en-US" b="1" dirty="0"/>
              <a:t>/Vendor) vs. Internal Build: </a:t>
            </a:r>
            <a:r>
              <a:rPr lang="en-US" sz="12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This presentation took a deeper dive into the </a:t>
            </a:r>
            <a:r>
              <a:rPr lang="en-US" sz="12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2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Buy (Partner/Vendor) pathway, including information on the hybrid or full vendor pathway and a summary of options that different vendors provide. </a:t>
            </a:r>
            <a:r>
              <a:rPr lang="en-US" sz="1200" b="0" dirty="0"/>
              <a:t>This resource was reviewed at the November 14th Meeting.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The Meadows Institute developed and distributed an ARPA Meeting Poll following 11/14 meeting to get feedback from HRIs and health systems on the monthly ARPA Pediatric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meetings, including assessing how the HRI / health system is progressing and what they would like to learn about at future meetings.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a:p>
            <a:r>
              <a:rPr lang="en-US" b="1" dirty="0"/>
              <a:t>12/12 Meeting</a:t>
            </a:r>
            <a:r>
              <a:rPr lang="en-US" dirty="0"/>
              <a:t>: </a:t>
            </a:r>
            <a:r>
              <a:rPr lang="en-US" sz="1800" b="0" i="0" u="none" strike="noStrike" dirty="0">
                <a:solidFill>
                  <a:srgbClr val="000000"/>
                </a:solidFill>
                <a:effectLst/>
                <a:latin typeface="Calibri" panose="020F0502020204030204" pitchFamily="34" charset="0"/>
              </a:rPr>
              <a:t>The Meadows Institute has completed another presentation for all participating HRIs on December 12, 2022. Health systems committed to participate were also invited to join. Meadows Institute reviewed the results of the ARPA Monthly poll survey and presented on the </a:t>
            </a:r>
            <a:r>
              <a:rPr lang="en-US" sz="1800" b="0" i="0" u="none" strike="noStrike" dirty="0" err="1">
                <a:solidFill>
                  <a:srgbClr val="000000"/>
                </a:solidFill>
                <a:effectLst/>
                <a:latin typeface="Calibri" panose="020F0502020204030204" pitchFamily="34" charset="0"/>
              </a:rPr>
              <a:t>CoCM</a:t>
            </a:r>
            <a:r>
              <a:rPr lang="en-US" sz="1800" b="0" i="0" u="none" strike="noStrike" dirty="0">
                <a:solidFill>
                  <a:srgbClr val="000000"/>
                </a:solidFill>
                <a:effectLst/>
                <a:latin typeface="Calibri" panose="020F0502020204030204" pitchFamily="34" charset="0"/>
              </a:rPr>
              <a:t> Implementation Milestones</a:t>
            </a:r>
            <a:endParaRPr lang="en-US" dirty="0"/>
          </a:p>
          <a:p>
            <a:r>
              <a:rPr lang="en-US" b="1" dirty="0"/>
              <a:t>Resources: </a:t>
            </a:r>
          </a:p>
          <a:p>
            <a:pPr marL="171450" indent="-171450">
              <a:buFont typeface="Arial" panose="020B0604020202020204" pitchFamily="34" charset="0"/>
              <a:buChar char="•"/>
            </a:pPr>
            <a:r>
              <a:rPr lang="en-US" b="0" dirty="0"/>
              <a:t>Updated FAQ that incorporates questions asked in the previous meeting</a:t>
            </a:r>
          </a:p>
          <a:p>
            <a:pPr marL="0" indent="0">
              <a:buFont typeface="Arial" panose="020B0604020202020204" pitchFamily="34" charset="0"/>
              <a:buNone/>
            </a:pPr>
            <a:r>
              <a:rPr lang="en-US" b="1" u="sng" dirty="0"/>
              <a:t>Up Next:</a:t>
            </a:r>
          </a:p>
          <a:p>
            <a:pPr marL="342900" marR="0" lvl="0" indent="-342900" algn="l" defTabSz="914400" rtl="0" eaLnBrk="1" fontAlgn="auto" latinLnBrk="0" hangingPunct="1">
              <a:lnSpc>
                <a:spcPct val="110000"/>
              </a:lnSpc>
              <a:spcBef>
                <a:spcPts val="0"/>
              </a:spcBef>
              <a:spcAft>
                <a:spcPts val="0"/>
              </a:spcAft>
              <a:buClrTx/>
              <a:buSzTx/>
              <a:buFont typeface="Calibri" panose="020F0502020204030204" pitchFamily="34" charset="0"/>
              <a:buChar char="-"/>
              <a:tabLst/>
              <a:defRPr/>
            </a:pP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The Meadows Institute is completing a reference guide of trainings for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that covers a variety of different aspects of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including training on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roles, billing, the general treatment model overview,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conceptual overview, and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pediatric resources. </a:t>
            </a:r>
          </a:p>
          <a:p>
            <a:pPr marL="342900" marR="0" lvl="0" indent="-342900" algn="l" defTabSz="914400" rtl="0" eaLnBrk="1" fontAlgn="auto" latinLnBrk="0" hangingPunct="1">
              <a:lnSpc>
                <a:spcPct val="110000"/>
              </a:lnSpc>
              <a:spcBef>
                <a:spcPts val="0"/>
              </a:spcBef>
              <a:spcAft>
                <a:spcPts val="0"/>
              </a:spcAft>
              <a:buClrTx/>
              <a:buSzTx/>
              <a:buFont typeface="Calibri" panose="020F0502020204030204" pitchFamily="34" charset="0"/>
              <a:buChar char="-"/>
              <a:tabLst/>
              <a:defRPr/>
            </a:pP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Meadows Institute is developing a document providing in depth information on Usual care vs </a:t>
            </a:r>
            <a:r>
              <a:rPr lang="en-US" sz="1800" dirty="0" err="1">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CoCM</a:t>
            </a:r>
            <a:r>
              <a:rPr lang="en-US" sz="1800" dirty="0">
                <a:solidFill>
                  <a:srgbClr val="808080"/>
                </a:solidFill>
                <a:effectLst/>
                <a:latin typeface="Calibri" panose="020F0502020204030204" pitchFamily="34" charset="0"/>
                <a:ea typeface="Times New Roman" panose="02020603050405020304" pitchFamily="18" charset="0"/>
                <a:cs typeface="Times New Roman" panose="02020603050405020304" pitchFamily="18" charset="0"/>
              </a:rPr>
              <a:t> to send out as a resource.</a:t>
            </a:r>
          </a:p>
          <a:p>
            <a:pPr marL="342900" marR="0" lvl="0" indent="-342900" algn="l" defTabSz="914400" rtl="0" eaLnBrk="1" fontAlgn="auto" latinLnBrk="0" hangingPunct="1">
              <a:lnSpc>
                <a:spcPct val="110000"/>
              </a:lnSpc>
              <a:spcBef>
                <a:spcPts val="0"/>
              </a:spcBef>
              <a:spcAft>
                <a:spcPts val="0"/>
              </a:spcAft>
              <a:buClrTx/>
              <a:buSzTx/>
              <a:buFont typeface="Calibri" panose="020F0502020204030204" pitchFamily="34" charset="0"/>
              <a:buChar char="-"/>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5"/>
          </p:nvPr>
        </p:nvSpPr>
        <p:spPr/>
        <p:txBody>
          <a:bodyPr/>
          <a:lstStyle/>
          <a:p>
            <a:fld id="{6BC750DC-F6A1-4D33-B5E0-87414645257A}" type="slidenum">
              <a:rPr lang="en-US" smtClean="0"/>
              <a:t>2</a:t>
            </a:fld>
            <a:endParaRPr lang="en-US"/>
          </a:p>
        </p:txBody>
      </p:sp>
    </p:spTree>
    <p:extLst>
      <p:ext uri="{BB962C8B-B14F-4D97-AF65-F5344CB8AC3E}">
        <p14:creationId xmlns:p14="http://schemas.microsoft.com/office/powerpoint/2010/main" val="8823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C750DC-F6A1-4D33-B5E0-87414645257A}" type="slidenum">
              <a:rPr lang="en-US" smtClean="0"/>
              <a:t>3</a:t>
            </a:fld>
            <a:endParaRPr lang="en-US"/>
          </a:p>
        </p:txBody>
      </p:sp>
    </p:spTree>
    <p:extLst>
      <p:ext uri="{BB962C8B-B14F-4D97-AF65-F5344CB8AC3E}">
        <p14:creationId xmlns:p14="http://schemas.microsoft.com/office/powerpoint/2010/main" val="34787518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A845568-08A1-B14E-BB72-9301B99C9231}"/>
              </a:ext>
            </a:extLst>
          </p:cNvPr>
          <p:cNvGrpSpPr/>
          <p:nvPr userDrawn="1"/>
        </p:nvGrpSpPr>
        <p:grpSpPr>
          <a:xfrm>
            <a:off x="0" y="0"/>
            <a:ext cx="9152313" cy="5143500"/>
            <a:chOff x="0" y="0"/>
            <a:chExt cx="12203084" cy="6858000"/>
          </a:xfrm>
        </p:grpSpPr>
        <p:pic>
          <p:nvPicPr>
            <p:cNvPr id="12" name="Picture 11" descr="A close up of a white wall&#10;&#10;Description automatically generated">
              <a:extLst>
                <a:ext uri="{FF2B5EF4-FFF2-40B4-BE49-F238E27FC236}">
                  <a16:creationId xmlns:a16="http://schemas.microsoft.com/office/drawing/2014/main" id="{DEE717F4-3878-BA48-882C-86055C81BE14}"/>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13" name="Picture 12" descr="A close up of a white wall&#10;&#10;Description automatically generated">
              <a:extLst>
                <a:ext uri="{FF2B5EF4-FFF2-40B4-BE49-F238E27FC236}">
                  <a16:creationId xmlns:a16="http://schemas.microsoft.com/office/drawing/2014/main" id="{81950700-0C6C-6C42-B30D-F1616949FC94}"/>
                </a:ext>
              </a:extLst>
            </p:cNvPr>
            <p:cNvPicPr>
              <a:picLocks noChangeAspect="1"/>
            </p:cNvPicPr>
            <p:nvPr userDrawn="1"/>
          </p:nvPicPr>
          <p:blipFill rotWithShape="1">
            <a:blip r:embed="rId2"/>
            <a:srcRect l="11800" r="41700"/>
            <a:stretch/>
          </p:blipFill>
          <p:spPr>
            <a:xfrm>
              <a:off x="7951124" y="0"/>
              <a:ext cx="4251960" cy="6858000"/>
            </a:xfrm>
            <a:prstGeom prst="rect">
              <a:avLst/>
            </a:prstGeom>
          </p:spPr>
        </p:pic>
      </p:grpSp>
      <p:pic>
        <p:nvPicPr>
          <p:cNvPr id="14" name="Picture 13" descr="A close up of a logo&#10;&#10;Description automatically generated">
            <a:extLst>
              <a:ext uri="{FF2B5EF4-FFF2-40B4-BE49-F238E27FC236}">
                <a16:creationId xmlns:a16="http://schemas.microsoft.com/office/drawing/2014/main" id="{414F43CD-755C-E24E-8109-5C7B05CAA65C}"/>
              </a:ext>
            </a:extLst>
          </p:cNvPr>
          <p:cNvPicPr>
            <a:picLocks noChangeAspect="1"/>
          </p:cNvPicPr>
          <p:nvPr userDrawn="1"/>
        </p:nvPicPr>
        <p:blipFill>
          <a:blip r:embed="rId3"/>
          <a:stretch>
            <a:fillRect/>
          </a:stretch>
        </p:blipFill>
        <p:spPr>
          <a:xfrm>
            <a:off x="2148840" y="727472"/>
            <a:ext cx="4846320" cy="3028950"/>
          </a:xfrm>
          <a:prstGeom prst="rect">
            <a:avLst/>
          </a:prstGeom>
        </p:spPr>
      </p:pic>
      <p:sp>
        <p:nvSpPr>
          <p:cNvPr id="2" name="Title 1"/>
          <p:cNvSpPr>
            <a:spLocks noGrp="1"/>
          </p:cNvSpPr>
          <p:nvPr>
            <p:ph type="ctrTitle"/>
          </p:nvPr>
        </p:nvSpPr>
        <p:spPr>
          <a:xfrm>
            <a:off x="0" y="3714751"/>
            <a:ext cx="9144000" cy="414338"/>
          </a:xfrm>
        </p:spPr>
        <p:txBody>
          <a:bodyPr>
            <a:normAutofit/>
          </a:bodyPr>
          <a:lstStyle>
            <a:lvl1pPr algn="ctr">
              <a:defRPr sz="2100" b="1">
                <a:solidFill>
                  <a:srgbClr val="FFFFFF"/>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0" y="4129088"/>
            <a:ext cx="9144000" cy="285750"/>
          </a:xfrm>
        </p:spPr>
        <p:txBody>
          <a:bodyPr>
            <a:normAutofit/>
          </a:bodyPr>
          <a:lstStyle>
            <a:lvl1pPr marL="0" indent="0" algn="ctr">
              <a:buNone/>
              <a:defRPr sz="1400">
                <a:solidFill>
                  <a:srgbClr val="FFFF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cxnSp>
        <p:nvCxnSpPr>
          <p:cNvPr id="9" name="Straight Connector 8"/>
          <p:cNvCxnSpPr/>
          <p:nvPr userDrawn="1"/>
        </p:nvCxnSpPr>
        <p:spPr>
          <a:xfrm>
            <a:off x="1104900" y="3714752"/>
            <a:ext cx="6934200" cy="1191"/>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1104900" y="4414838"/>
            <a:ext cx="6934200" cy="1191"/>
          </a:xfrm>
          <a:prstGeom prst="line">
            <a:avLst/>
          </a:prstGeom>
          <a:ln w="12700"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BD6B7-E487-9A4A-97CC-DB4A586F2F13}"/>
              </a:ext>
            </a:extLst>
          </p:cNvPr>
          <p:cNvSpPr/>
          <p:nvPr userDrawn="1"/>
        </p:nvSpPr>
        <p:spPr>
          <a:xfrm>
            <a:off x="0" y="0"/>
            <a:ext cx="9144000" cy="51435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0" y="3714751"/>
            <a:ext cx="9144000" cy="414338"/>
          </a:xfrm>
        </p:spPr>
        <p:txBody>
          <a:bodyPr>
            <a:normAutofit/>
          </a:bodyPr>
          <a:lstStyle>
            <a:lvl1pPr algn="ctr">
              <a:defRPr sz="2100" b="1">
                <a:solidFill>
                  <a:srgbClr val="0A3257"/>
                </a:solidFill>
              </a:defRPr>
            </a:lvl1pPr>
          </a:lstStyle>
          <a:p>
            <a:r>
              <a:rPr lang="en-US"/>
              <a:t>Click to edit Master title style</a:t>
            </a:r>
            <a:endParaRPr lang="en-US" dirty="0"/>
          </a:p>
        </p:txBody>
      </p:sp>
      <p:sp>
        <p:nvSpPr>
          <p:cNvPr id="3" name="Subtitle 2"/>
          <p:cNvSpPr>
            <a:spLocks noGrp="1"/>
          </p:cNvSpPr>
          <p:nvPr>
            <p:ph type="subTitle" idx="1"/>
          </p:nvPr>
        </p:nvSpPr>
        <p:spPr>
          <a:xfrm>
            <a:off x="0" y="4129088"/>
            <a:ext cx="9144000" cy="285750"/>
          </a:xfrm>
        </p:spPr>
        <p:txBody>
          <a:bodyPr>
            <a:normAutofit/>
          </a:bodyPr>
          <a:lstStyle>
            <a:lvl1pPr marL="0" indent="0" algn="ctr">
              <a:buNone/>
              <a:defRPr sz="1400">
                <a:solidFill>
                  <a:srgbClr val="0A3257"/>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cxnSp>
        <p:nvCxnSpPr>
          <p:cNvPr id="9" name="Straight Connector 8"/>
          <p:cNvCxnSpPr/>
          <p:nvPr userDrawn="1"/>
        </p:nvCxnSpPr>
        <p:spPr>
          <a:xfrm>
            <a:off x="1104900" y="3714752"/>
            <a:ext cx="6934200" cy="1191"/>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1104900" y="4414838"/>
            <a:ext cx="6934200" cy="1191"/>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food&#10;&#10;Description automatically generated">
            <a:extLst>
              <a:ext uri="{FF2B5EF4-FFF2-40B4-BE49-F238E27FC236}">
                <a16:creationId xmlns:a16="http://schemas.microsoft.com/office/drawing/2014/main" id="{FCF459ED-2BAC-8449-86BC-B13F4B5F2087}"/>
              </a:ext>
            </a:extLst>
          </p:cNvPr>
          <p:cNvPicPr>
            <a:picLocks noChangeAspect="1"/>
          </p:cNvPicPr>
          <p:nvPr userDrawn="1"/>
        </p:nvPicPr>
        <p:blipFill>
          <a:blip r:embed="rId2"/>
          <a:stretch>
            <a:fillRect/>
          </a:stretch>
        </p:blipFill>
        <p:spPr>
          <a:xfrm>
            <a:off x="2164080" y="666750"/>
            <a:ext cx="4846320" cy="30289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79822"/>
          </a:xfrm>
        </p:spPr>
        <p:txBody>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457200" y="914401"/>
            <a:ext cx="8229600" cy="3394472"/>
          </a:xfrm>
        </p:spPr>
        <p:txBody>
          <a:bodyPr/>
          <a:lstStyle>
            <a:lvl2pPr marL="914377" indent="-344479">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B338BB8-77C0-AD40-A287-C53F7C27480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B338BB8-77C0-AD40-A287-C53F7C2748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8D20E77-DDF9-7340-BE73-B732F1E19D03}"/>
              </a:ext>
            </a:extLst>
          </p:cNvPr>
          <p:cNvGrpSpPr/>
          <p:nvPr userDrawn="1"/>
        </p:nvGrpSpPr>
        <p:grpSpPr>
          <a:xfrm>
            <a:off x="0" y="0"/>
            <a:ext cx="9148572" cy="5143500"/>
            <a:chOff x="0" y="0"/>
            <a:chExt cx="12198096" cy="6858000"/>
          </a:xfrm>
        </p:grpSpPr>
        <p:pic>
          <p:nvPicPr>
            <p:cNvPr id="12" name="Picture 11" descr="A picture containing group, white, people, woman&#10;&#10;Description automatically generated">
              <a:extLst>
                <a:ext uri="{FF2B5EF4-FFF2-40B4-BE49-F238E27FC236}">
                  <a16:creationId xmlns:a16="http://schemas.microsoft.com/office/drawing/2014/main" id="{07196F7F-1DB9-DF48-B017-72DB8C3DED2D}"/>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13" name="Picture 12" descr="A picture containing group, white, people, woman&#10;&#10;Description automatically generated">
              <a:extLst>
                <a:ext uri="{FF2B5EF4-FFF2-40B4-BE49-F238E27FC236}">
                  <a16:creationId xmlns:a16="http://schemas.microsoft.com/office/drawing/2014/main" id="{11D62A61-97AA-6848-AEA0-EA623B7E5266}"/>
                </a:ext>
              </a:extLst>
            </p:cNvPr>
            <p:cNvPicPr>
              <a:picLocks noChangeAspect="1"/>
            </p:cNvPicPr>
            <p:nvPr userDrawn="1"/>
          </p:nvPicPr>
          <p:blipFill rotWithShape="1">
            <a:blip r:embed="rId2"/>
            <a:srcRect l="11801" r="42199"/>
            <a:stretch/>
          </p:blipFill>
          <p:spPr>
            <a:xfrm>
              <a:off x="7991856" y="0"/>
              <a:ext cx="4206240" cy="6858000"/>
            </a:xfrm>
            <a:prstGeom prst="rect">
              <a:avLst/>
            </a:prstGeom>
          </p:spPr>
        </p:pic>
      </p:grpSp>
      <p:pic>
        <p:nvPicPr>
          <p:cNvPr id="14" name="Picture 13" descr="A close up of a logo&#10;&#10;Description automatically generated">
            <a:extLst>
              <a:ext uri="{FF2B5EF4-FFF2-40B4-BE49-F238E27FC236}">
                <a16:creationId xmlns:a16="http://schemas.microsoft.com/office/drawing/2014/main" id="{C453E7A8-9BE4-B84D-A8A9-2A3C80403318}"/>
              </a:ext>
            </a:extLst>
          </p:cNvPr>
          <p:cNvPicPr>
            <a:picLocks noChangeAspect="1"/>
          </p:cNvPicPr>
          <p:nvPr userDrawn="1"/>
        </p:nvPicPr>
        <p:blipFill>
          <a:blip r:embed="rId3"/>
          <a:stretch>
            <a:fillRect/>
          </a:stretch>
        </p:blipFill>
        <p:spPr>
          <a:xfrm>
            <a:off x="389155" y="4502128"/>
            <a:ext cx="1227527" cy="767204"/>
          </a:xfrm>
          <a:prstGeom prst="rect">
            <a:avLst/>
          </a:prstGeom>
        </p:spPr>
      </p:pic>
      <p:sp>
        <p:nvSpPr>
          <p:cNvPr id="2" name="Title 1"/>
          <p:cNvSpPr>
            <a:spLocks noGrp="1"/>
          </p:cNvSpPr>
          <p:nvPr>
            <p:ph type="title" hasCustomPrompt="1"/>
          </p:nvPr>
        </p:nvSpPr>
        <p:spPr>
          <a:xfrm>
            <a:off x="722313" y="2276477"/>
            <a:ext cx="7772400" cy="523875"/>
          </a:xfrm>
        </p:spPr>
        <p:txBody>
          <a:bodyPr anchor="t"/>
          <a:lstStyle>
            <a:lvl1pPr algn="ctr">
              <a:defRPr sz="4000" b="1" cap="all">
                <a:solidFill>
                  <a:schemeClr val="bg1"/>
                </a:solidFill>
              </a:defRPr>
            </a:lvl1pPr>
          </a:lstStyle>
          <a:p>
            <a:r>
              <a:rPr lang="en-US" dirty="0"/>
              <a:t>Click to edit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B338BB8-77C0-AD40-A287-C53F7C274806}" type="slidenum">
              <a:rPr lang="en-US" smtClean="0"/>
              <a:pPr/>
              <a:t>‹#›</a:t>
            </a:fld>
            <a:endParaRPr lang="en-US" dirty="0"/>
          </a:p>
        </p:txBody>
      </p:sp>
      <p:grpSp>
        <p:nvGrpSpPr>
          <p:cNvPr id="10" name="Group 9"/>
          <p:cNvGrpSpPr/>
          <p:nvPr userDrawn="1"/>
        </p:nvGrpSpPr>
        <p:grpSpPr>
          <a:xfrm>
            <a:off x="1104900" y="2057400"/>
            <a:ext cx="6934200" cy="1028700"/>
            <a:chOff x="1104900" y="3048000"/>
            <a:chExt cx="6934200" cy="935038"/>
          </a:xfrm>
        </p:grpSpPr>
        <p:cxnSp>
          <p:nvCxnSpPr>
            <p:cNvPr id="8" name="Straight Connector 7"/>
            <p:cNvCxnSpPr/>
            <p:nvPr userDrawn="1"/>
          </p:nvCxnSpPr>
          <p:spPr>
            <a:xfrm>
              <a:off x="1104900" y="3048000"/>
              <a:ext cx="6934200" cy="1588"/>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1104900" y="3981450"/>
              <a:ext cx="6934200" cy="1588"/>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276477"/>
            <a:ext cx="7772400" cy="523875"/>
          </a:xfrm>
        </p:spPr>
        <p:txBody>
          <a:bodyPr anchor="t"/>
          <a:lstStyle>
            <a:lvl1pPr algn="ctr">
              <a:defRPr sz="4000" b="1" cap="all">
                <a:solidFill>
                  <a:srgbClr val="46AA46"/>
                </a:solidFill>
              </a:defRPr>
            </a:lvl1pPr>
          </a:lstStyle>
          <a:p>
            <a:r>
              <a:rPr lang="en-US" dirty="0"/>
              <a:t>Click to edit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B338BB8-77C0-AD40-A287-C53F7C274806}" type="slidenum">
              <a:rPr lang="en-US" smtClean="0"/>
              <a:pPr/>
              <a:t>‹#›</a:t>
            </a:fld>
            <a:endParaRPr lang="en-US" dirty="0"/>
          </a:p>
        </p:txBody>
      </p:sp>
      <p:grpSp>
        <p:nvGrpSpPr>
          <p:cNvPr id="3" name="Group 9"/>
          <p:cNvGrpSpPr/>
          <p:nvPr userDrawn="1"/>
        </p:nvGrpSpPr>
        <p:grpSpPr>
          <a:xfrm>
            <a:off x="1104900" y="2057400"/>
            <a:ext cx="6934200" cy="1028700"/>
            <a:chOff x="1104900" y="3048000"/>
            <a:chExt cx="6934200" cy="935038"/>
          </a:xfrm>
        </p:grpSpPr>
        <p:cxnSp>
          <p:nvCxnSpPr>
            <p:cNvPr id="8" name="Straight Connector 7"/>
            <p:cNvCxnSpPr/>
            <p:nvPr userDrawn="1"/>
          </p:nvCxnSpPr>
          <p:spPr>
            <a:xfrm>
              <a:off x="1104900" y="3048000"/>
              <a:ext cx="6934200" cy="1588"/>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1104900" y="3981450"/>
              <a:ext cx="6934200" cy="1588"/>
            </a:xfrm>
            <a:prstGeom prst="line">
              <a:avLst/>
            </a:prstGeom>
            <a:ln w="12700" cap="flat" cmpd="sng" algn="ctr">
              <a:solidFill>
                <a:srgbClr val="0A3257"/>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F9D5D7-8CAA-4E45-8AFE-CBE42CC5713A}"/>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9" name="Picture 8" descr="A close up of a logo&#10;&#10;Description automatically generated">
            <a:extLst>
              <a:ext uri="{FF2B5EF4-FFF2-40B4-BE49-F238E27FC236}">
                <a16:creationId xmlns:a16="http://schemas.microsoft.com/office/drawing/2014/main" id="{1E3B001A-5ED6-434C-8ADC-92F5D4FAF401}"/>
              </a:ext>
            </a:extLst>
          </p:cNvPr>
          <p:cNvPicPr>
            <a:picLocks noChangeAspect="1"/>
          </p:cNvPicPr>
          <p:nvPr userDrawn="1"/>
        </p:nvPicPr>
        <p:blipFill>
          <a:blip r:embed="rId3"/>
          <a:stretch>
            <a:fillRect/>
          </a:stretch>
        </p:blipFill>
        <p:spPr>
          <a:xfrm>
            <a:off x="389155" y="4502128"/>
            <a:ext cx="1227527" cy="767204"/>
          </a:xfrm>
          <a:prstGeom prst="rect">
            <a:avLst/>
          </a:prstGeom>
        </p:spPr>
      </p:pic>
      <p:sp>
        <p:nvSpPr>
          <p:cNvPr id="2" name="Title 1"/>
          <p:cNvSpPr>
            <a:spLocks noGrp="1"/>
          </p:cNvSpPr>
          <p:nvPr>
            <p:ph type="title" hasCustomPrompt="1"/>
          </p:nvPr>
        </p:nvSpPr>
        <p:spPr>
          <a:xfrm>
            <a:off x="722313" y="514353"/>
            <a:ext cx="7772400" cy="3812381"/>
          </a:xfrm>
        </p:spPr>
        <p:txBody>
          <a:bodyPr anchor="t"/>
          <a:lstStyle>
            <a:lvl1pPr algn="l">
              <a:defRPr sz="4000" b="1" cap="none">
                <a:solidFill>
                  <a:schemeClr val="bg1"/>
                </a:solidFill>
              </a:defRPr>
            </a:lvl1pPr>
          </a:lstStyle>
          <a:p>
            <a:r>
              <a:rPr lang="en-US" dirty="0"/>
              <a:t>Click to edit title</a:t>
            </a: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B338BB8-77C0-AD40-A287-C53F7C27480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594122"/>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971551"/>
            <a:ext cx="8229600" cy="339447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noAutofit/>
          </a:bodyPr>
          <a:lstStyle>
            <a:lvl1pPr indent="0" algn="r">
              <a:spcBef>
                <a:spcPts val="0"/>
              </a:spcBef>
              <a:spcAft>
                <a:spcPts val="0"/>
              </a:spcAft>
              <a:defRPr sz="1200">
                <a:solidFill>
                  <a:schemeClr val="tx1">
                    <a:tint val="75000"/>
                  </a:schemeClr>
                </a:solidFill>
                <a:latin typeface="Franklin Gothic Book"/>
              </a:defRPr>
            </a:lvl1pPr>
          </a:lstStyle>
          <a:p>
            <a:fld id="{AB338BB8-77C0-AD40-A287-C53F7C274806}" type="slidenum">
              <a:rPr lang="en-US" smtClean="0"/>
              <a:pPr/>
              <a:t>‹#›</a:t>
            </a:fld>
            <a:endParaRPr lang="en-US" dirty="0"/>
          </a:p>
        </p:txBody>
      </p:sp>
      <p:pic>
        <p:nvPicPr>
          <p:cNvPr id="7" name="Picture 6" descr="A picture containing food&#10;&#10;Description automatically generated">
            <a:extLst>
              <a:ext uri="{FF2B5EF4-FFF2-40B4-BE49-F238E27FC236}">
                <a16:creationId xmlns:a16="http://schemas.microsoft.com/office/drawing/2014/main" id="{BDEBCDF1-666F-D146-B276-8660844FE618}"/>
              </a:ext>
            </a:extLst>
          </p:cNvPr>
          <p:cNvPicPr>
            <a:picLocks noChangeAspect="1"/>
          </p:cNvPicPr>
          <p:nvPr userDrawn="1"/>
        </p:nvPicPr>
        <p:blipFill>
          <a:blip r:embed="rId9"/>
          <a:stretch>
            <a:fillRect/>
          </a:stretch>
        </p:blipFill>
        <p:spPr>
          <a:xfrm>
            <a:off x="413386" y="4476750"/>
            <a:ext cx="1186814" cy="74175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1" r:id="rId4"/>
    <p:sldLayoutId id="2147483651" r:id="rId5"/>
    <p:sldLayoutId id="2147483664" r:id="rId6"/>
    <p:sldLayoutId id="2147483662" r:id="rId7"/>
  </p:sldLayoutIdLst>
  <p:hf hdr="0" ftr="0" dt="0"/>
  <p:txStyles>
    <p:titleStyle>
      <a:lvl1pPr indent="0" algn="l" defTabSz="457189" rtl="0" eaLnBrk="1" latinLnBrk="0" hangingPunct="1">
        <a:spcBef>
          <a:spcPts val="0"/>
        </a:spcBef>
        <a:spcAft>
          <a:spcPts val="0"/>
        </a:spcAft>
        <a:buNone/>
        <a:defRPr sz="3600" b="1" kern="1200">
          <a:solidFill>
            <a:srgbClr val="46AA46"/>
          </a:solidFill>
          <a:latin typeface="Franklin Gothic Medium"/>
          <a:ea typeface="+mj-ea"/>
          <a:cs typeface="Franklin Gothic Medium"/>
        </a:defRPr>
      </a:lvl1pPr>
    </p:titleStyle>
    <p:bodyStyle>
      <a:lvl1pPr marL="342900" indent="-342900" algn="l" defTabSz="457189" rtl="0" eaLnBrk="1" latinLnBrk="0" hangingPunct="1">
        <a:spcBef>
          <a:spcPts val="0"/>
        </a:spcBef>
        <a:spcAft>
          <a:spcPts val="0"/>
        </a:spcAft>
        <a:buFont typeface="Arial" panose="020B0604020202020204" pitchFamily="34" charset="0"/>
        <a:buChar char="•"/>
        <a:defRPr sz="3200" kern="1200">
          <a:solidFill>
            <a:srgbClr val="0A3257"/>
          </a:solidFill>
          <a:latin typeface="Franklin Gothic Book"/>
          <a:ea typeface="+mn-ea"/>
          <a:cs typeface="+mn-cs"/>
        </a:defRPr>
      </a:lvl1pPr>
      <a:lvl2pPr marL="800100" indent="-342900" algn="l" defTabSz="457189" rtl="0" eaLnBrk="1" latinLnBrk="0" hangingPunct="1">
        <a:spcBef>
          <a:spcPts val="0"/>
        </a:spcBef>
        <a:spcAft>
          <a:spcPts val="0"/>
        </a:spcAft>
        <a:buFont typeface="Arial" panose="020B0604020202020204" pitchFamily="34" charset="0"/>
        <a:buChar char="•"/>
        <a:defRPr sz="2800" kern="1200">
          <a:solidFill>
            <a:srgbClr val="002060"/>
          </a:solidFill>
          <a:latin typeface="Franklin Gothic Book"/>
          <a:ea typeface="+mn-ea"/>
          <a:cs typeface="+mn-cs"/>
        </a:defRPr>
      </a:lvl2pPr>
      <a:lvl3pPr marL="1257300" indent="-225425" algn="l" defTabSz="457189" rtl="0" eaLnBrk="1" latinLnBrk="0" hangingPunct="1">
        <a:spcBef>
          <a:spcPts val="0"/>
        </a:spcBef>
        <a:spcAft>
          <a:spcPts val="0"/>
        </a:spcAft>
        <a:buFont typeface="Arial" panose="020B0604020202020204" pitchFamily="34" charset="0"/>
        <a:buChar char="•"/>
        <a:defRPr sz="2400" kern="1200">
          <a:solidFill>
            <a:srgbClr val="002060"/>
          </a:solidFill>
          <a:latin typeface="Franklin Gothic Book"/>
          <a:ea typeface="+mn-ea"/>
          <a:cs typeface="+mn-cs"/>
        </a:defRPr>
      </a:lvl3pPr>
      <a:lvl4pPr marL="1714500" indent="-228600" algn="l" defTabSz="457189" rtl="0" eaLnBrk="1" latinLnBrk="0" hangingPunct="1">
        <a:spcBef>
          <a:spcPts val="0"/>
        </a:spcBef>
        <a:spcAft>
          <a:spcPts val="0"/>
        </a:spcAft>
        <a:buFont typeface="Arial" panose="020B0604020202020204" pitchFamily="34" charset="0"/>
        <a:buChar char="•"/>
        <a:defRPr sz="2000" kern="1200">
          <a:solidFill>
            <a:srgbClr val="002060"/>
          </a:solidFill>
          <a:latin typeface="Franklin Gothic Book"/>
          <a:ea typeface="+mn-ea"/>
          <a:cs typeface="+mn-cs"/>
        </a:defRPr>
      </a:lvl4pPr>
      <a:lvl5pPr marL="2171700" indent="-225425" algn="l" defTabSz="457189" rtl="0" eaLnBrk="1" latinLnBrk="0" hangingPunct="1">
        <a:spcBef>
          <a:spcPts val="0"/>
        </a:spcBef>
        <a:spcAft>
          <a:spcPts val="0"/>
        </a:spcAft>
        <a:buFont typeface="Arial" panose="020B0604020202020204" pitchFamily="34" charset="0"/>
        <a:buChar char="•"/>
        <a:defRPr sz="2000" kern="1200">
          <a:solidFill>
            <a:srgbClr val="002060"/>
          </a:solidFill>
          <a:latin typeface="Franklin Gothic Book"/>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0" y="3638550"/>
            <a:ext cx="9144000" cy="552451"/>
          </a:xfrm>
        </p:spPr>
        <p:txBody>
          <a:bodyPr/>
          <a:lstStyle/>
          <a:p>
            <a:r>
              <a:rPr lang="en-US" dirty="0"/>
              <a:t>TCMHCC Collaborative Care Update</a:t>
            </a:r>
          </a:p>
        </p:txBody>
      </p:sp>
      <p:sp>
        <p:nvSpPr>
          <p:cNvPr id="8" name="Subtitle 7"/>
          <p:cNvSpPr>
            <a:spLocks noGrp="1"/>
          </p:cNvSpPr>
          <p:nvPr>
            <p:ph type="subTitle" idx="1"/>
          </p:nvPr>
        </p:nvSpPr>
        <p:spPr>
          <a:xfrm>
            <a:off x="0" y="4095750"/>
            <a:ext cx="9144000" cy="381000"/>
          </a:xfrm>
        </p:spPr>
        <p:txBody>
          <a:bodyPr/>
          <a:lstStyle/>
          <a:p>
            <a:r>
              <a:rPr lang="en-US" dirty="0"/>
              <a:t>December 13,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56617-882F-8254-7B51-57E6FD4F10C0}"/>
              </a:ext>
            </a:extLst>
          </p:cNvPr>
          <p:cNvSpPr>
            <a:spLocks noGrp="1"/>
          </p:cNvSpPr>
          <p:nvPr>
            <p:ph type="title"/>
          </p:nvPr>
        </p:nvSpPr>
        <p:spPr/>
        <p:txBody>
          <a:bodyPr/>
          <a:lstStyle/>
          <a:p>
            <a:r>
              <a:rPr lang="en-US" dirty="0"/>
              <a:t>Collaborative Care Expansion Updates</a:t>
            </a:r>
          </a:p>
        </p:txBody>
      </p:sp>
      <p:sp>
        <p:nvSpPr>
          <p:cNvPr id="4" name="Slide Number Placeholder 3">
            <a:extLst>
              <a:ext uri="{FF2B5EF4-FFF2-40B4-BE49-F238E27FC236}">
                <a16:creationId xmlns:a16="http://schemas.microsoft.com/office/drawing/2014/main" id="{4B3241D6-00B6-8DCA-1728-9781790907A5}"/>
              </a:ext>
            </a:extLst>
          </p:cNvPr>
          <p:cNvSpPr>
            <a:spLocks noGrp="1"/>
          </p:cNvSpPr>
          <p:nvPr>
            <p:ph type="sldNum" sz="quarter" idx="12"/>
          </p:nvPr>
        </p:nvSpPr>
        <p:spPr/>
        <p:txBody>
          <a:bodyPr/>
          <a:lstStyle/>
          <a:p>
            <a:fld id="{AB338BB8-77C0-AD40-A287-C53F7C274806}" type="slidenum">
              <a:rPr lang="en-US" smtClean="0"/>
              <a:pPr/>
              <a:t>2</a:t>
            </a:fld>
            <a:endParaRPr lang="en-US"/>
          </a:p>
        </p:txBody>
      </p:sp>
      <p:graphicFrame>
        <p:nvGraphicFramePr>
          <p:cNvPr id="8" name="Content Placeholder 7">
            <a:extLst>
              <a:ext uri="{FF2B5EF4-FFF2-40B4-BE49-F238E27FC236}">
                <a16:creationId xmlns:a16="http://schemas.microsoft.com/office/drawing/2014/main" id="{36F63737-C00B-3C01-C4AD-BED564214C0F}"/>
              </a:ext>
            </a:extLst>
          </p:cNvPr>
          <p:cNvGraphicFramePr>
            <a:graphicFrameLocks noGrp="1"/>
          </p:cNvGraphicFramePr>
          <p:nvPr>
            <p:ph idx="1"/>
            <p:extLst>
              <p:ext uri="{D42A27DB-BD31-4B8C-83A1-F6EECF244321}">
                <p14:modId xmlns:p14="http://schemas.microsoft.com/office/powerpoint/2010/main" val="1627312191"/>
              </p:ext>
            </p:extLst>
          </p:nvPr>
        </p:nvGraphicFramePr>
        <p:xfrm>
          <a:off x="457200" y="895350"/>
          <a:ext cx="8229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705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129DC-68AC-46CD-8C17-452A36D3B3E8}"/>
              </a:ext>
            </a:extLst>
          </p:cNvPr>
          <p:cNvSpPr>
            <a:spLocks noGrp="1"/>
          </p:cNvSpPr>
          <p:nvPr>
            <p:ph type="title"/>
          </p:nvPr>
        </p:nvSpPr>
        <p:spPr>
          <a:xfrm>
            <a:off x="457200" y="389483"/>
            <a:ext cx="8229600" cy="594122"/>
          </a:xfrm>
        </p:spPr>
        <p:txBody>
          <a:bodyPr/>
          <a:lstStyle/>
          <a:p>
            <a:r>
              <a:rPr lang="en-US" sz="3200" err="1"/>
              <a:t>CoCM</a:t>
            </a:r>
            <a:r>
              <a:rPr lang="en-US" sz="3200"/>
              <a:t> Implementation Milestones (Build)</a:t>
            </a:r>
          </a:p>
        </p:txBody>
      </p:sp>
      <p:sp>
        <p:nvSpPr>
          <p:cNvPr id="5" name="Slide Number Placeholder 4">
            <a:extLst>
              <a:ext uri="{FF2B5EF4-FFF2-40B4-BE49-F238E27FC236}">
                <a16:creationId xmlns:a16="http://schemas.microsoft.com/office/drawing/2014/main" id="{A878A59E-CC4D-45AC-8AC6-7F8DEFA6BD82}"/>
              </a:ext>
            </a:extLst>
          </p:cNvPr>
          <p:cNvSpPr>
            <a:spLocks noGrp="1"/>
          </p:cNvSpPr>
          <p:nvPr>
            <p:ph type="sldNum" sz="quarter" idx="12"/>
          </p:nvPr>
        </p:nvSpPr>
        <p:spPr/>
        <p:txBody>
          <a:bodyPr/>
          <a:lstStyle/>
          <a:p>
            <a:fld id="{AB338BB8-77C0-AD40-A287-C53F7C274806}" type="slidenum">
              <a:rPr lang="en-US" smtClean="0"/>
              <a:pPr/>
              <a:t>3</a:t>
            </a:fld>
            <a:endParaRPr lang="en-US"/>
          </a:p>
        </p:txBody>
      </p:sp>
      <p:graphicFrame>
        <p:nvGraphicFramePr>
          <p:cNvPr id="6" name="Diagram 5">
            <a:extLst>
              <a:ext uri="{FF2B5EF4-FFF2-40B4-BE49-F238E27FC236}">
                <a16:creationId xmlns:a16="http://schemas.microsoft.com/office/drawing/2014/main" id="{51B6704C-9DCD-20EA-78B4-8AEFD211D2F1}"/>
              </a:ext>
            </a:extLst>
          </p:cNvPr>
          <p:cNvGraphicFramePr/>
          <p:nvPr/>
        </p:nvGraphicFramePr>
        <p:xfrm>
          <a:off x="205829" y="1604886"/>
          <a:ext cx="8610600" cy="2186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BA33F86-28EA-A53A-D7EB-9B38723CE2CB}"/>
              </a:ext>
            </a:extLst>
          </p:cNvPr>
          <p:cNvSpPr txBox="1"/>
          <p:nvPr/>
        </p:nvSpPr>
        <p:spPr>
          <a:xfrm>
            <a:off x="117763" y="2130136"/>
            <a:ext cx="914400" cy="369332"/>
          </a:xfrm>
          <a:prstGeom prst="rect">
            <a:avLst/>
          </a:prstGeom>
          <a:noFill/>
        </p:spPr>
        <p:txBody>
          <a:bodyPr wrap="square" rtlCol="0">
            <a:spAutoFit/>
          </a:bodyPr>
          <a:lstStyle/>
          <a:p>
            <a:r>
              <a:rPr lang="en-US">
                <a:solidFill>
                  <a:schemeClr val="tx2"/>
                </a:solidFill>
              </a:rPr>
              <a:t>1</a:t>
            </a:r>
          </a:p>
        </p:txBody>
      </p:sp>
      <p:sp>
        <p:nvSpPr>
          <p:cNvPr id="4" name="TextBox 3">
            <a:extLst>
              <a:ext uri="{FF2B5EF4-FFF2-40B4-BE49-F238E27FC236}">
                <a16:creationId xmlns:a16="http://schemas.microsoft.com/office/drawing/2014/main" id="{36FB633E-E8BE-3D29-B802-E1F79620D66E}"/>
              </a:ext>
            </a:extLst>
          </p:cNvPr>
          <p:cNvSpPr txBox="1"/>
          <p:nvPr/>
        </p:nvSpPr>
        <p:spPr>
          <a:xfrm>
            <a:off x="1655618" y="2130136"/>
            <a:ext cx="914400" cy="369332"/>
          </a:xfrm>
          <a:prstGeom prst="rect">
            <a:avLst/>
          </a:prstGeom>
          <a:noFill/>
        </p:spPr>
        <p:txBody>
          <a:bodyPr wrap="square" rtlCol="0">
            <a:spAutoFit/>
          </a:bodyPr>
          <a:lstStyle/>
          <a:p>
            <a:r>
              <a:rPr lang="en-US">
                <a:solidFill>
                  <a:schemeClr val="accent1"/>
                </a:solidFill>
              </a:rPr>
              <a:t>2</a:t>
            </a:r>
          </a:p>
        </p:txBody>
      </p:sp>
      <p:sp>
        <p:nvSpPr>
          <p:cNvPr id="7" name="TextBox 6">
            <a:extLst>
              <a:ext uri="{FF2B5EF4-FFF2-40B4-BE49-F238E27FC236}">
                <a16:creationId xmlns:a16="http://schemas.microsoft.com/office/drawing/2014/main" id="{B0B36C1D-BCD7-FAEF-E4BC-F71E5EAFCE5C}"/>
              </a:ext>
            </a:extLst>
          </p:cNvPr>
          <p:cNvSpPr txBox="1"/>
          <p:nvPr/>
        </p:nvSpPr>
        <p:spPr>
          <a:xfrm>
            <a:off x="3144981" y="2130136"/>
            <a:ext cx="914400" cy="369332"/>
          </a:xfrm>
          <a:prstGeom prst="rect">
            <a:avLst/>
          </a:prstGeom>
          <a:noFill/>
        </p:spPr>
        <p:txBody>
          <a:bodyPr wrap="square" rtlCol="0">
            <a:spAutoFit/>
          </a:bodyPr>
          <a:lstStyle/>
          <a:p>
            <a:r>
              <a:rPr lang="en-US">
                <a:solidFill>
                  <a:schemeClr val="accent4"/>
                </a:solidFill>
              </a:rPr>
              <a:t>3</a:t>
            </a:r>
          </a:p>
        </p:txBody>
      </p:sp>
      <p:sp>
        <p:nvSpPr>
          <p:cNvPr id="8" name="TextBox 7">
            <a:extLst>
              <a:ext uri="{FF2B5EF4-FFF2-40B4-BE49-F238E27FC236}">
                <a16:creationId xmlns:a16="http://schemas.microsoft.com/office/drawing/2014/main" id="{A3F3D713-005A-75DD-47D8-37182F6AD7C7}"/>
              </a:ext>
            </a:extLst>
          </p:cNvPr>
          <p:cNvSpPr txBox="1"/>
          <p:nvPr/>
        </p:nvSpPr>
        <p:spPr>
          <a:xfrm>
            <a:off x="4634344" y="2130136"/>
            <a:ext cx="914400" cy="369332"/>
          </a:xfrm>
          <a:prstGeom prst="rect">
            <a:avLst/>
          </a:prstGeom>
          <a:noFill/>
        </p:spPr>
        <p:txBody>
          <a:bodyPr wrap="square" rtlCol="0">
            <a:spAutoFit/>
          </a:bodyPr>
          <a:lstStyle/>
          <a:p>
            <a:r>
              <a:rPr lang="en-US">
                <a:solidFill>
                  <a:schemeClr val="accent5"/>
                </a:solidFill>
              </a:rPr>
              <a:t>4</a:t>
            </a:r>
          </a:p>
        </p:txBody>
      </p:sp>
      <p:sp>
        <p:nvSpPr>
          <p:cNvPr id="9" name="TextBox 8">
            <a:extLst>
              <a:ext uri="{FF2B5EF4-FFF2-40B4-BE49-F238E27FC236}">
                <a16:creationId xmlns:a16="http://schemas.microsoft.com/office/drawing/2014/main" id="{5712BC60-2A84-A1B7-3F40-78A41038065D}"/>
              </a:ext>
            </a:extLst>
          </p:cNvPr>
          <p:cNvSpPr txBox="1"/>
          <p:nvPr/>
        </p:nvSpPr>
        <p:spPr>
          <a:xfrm>
            <a:off x="6123707" y="2130136"/>
            <a:ext cx="914400" cy="369332"/>
          </a:xfrm>
          <a:prstGeom prst="rect">
            <a:avLst/>
          </a:prstGeom>
          <a:noFill/>
        </p:spPr>
        <p:txBody>
          <a:bodyPr wrap="square" rtlCol="0">
            <a:spAutoFit/>
          </a:bodyPr>
          <a:lstStyle/>
          <a:p>
            <a:r>
              <a:rPr lang="en-US">
                <a:solidFill>
                  <a:schemeClr val="accent6"/>
                </a:solidFill>
              </a:rPr>
              <a:t>5</a:t>
            </a:r>
          </a:p>
        </p:txBody>
      </p:sp>
      <p:sp>
        <p:nvSpPr>
          <p:cNvPr id="10" name="TextBox 9">
            <a:extLst>
              <a:ext uri="{FF2B5EF4-FFF2-40B4-BE49-F238E27FC236}">
                <a16:creationId xmlns:a16="http://schemas.microsoft.com/office/drawing/2014/main" id="{4618AD33-77ED-7B3D-EBC8-A99C0AFF32D9}"/>
              </a:ext>
            </a:extLst>
          </p:cNvPr>
          <p:cNvSpPr txBox="1"/>
          <p:nvPr/>
        </p:nvSpPr>
        <p:spPr>
          <a:xfrm>
            <a:off x="7620000" y="2130136"/>
            <a:ext cx="914400" cy="369332"/>
          </a:xfrm>
          <a:prstGeom prst="rect">
            <a:avLst/>
          </a:prstGeom>
          <a:noFill/>
        </p:spPr>
        <p:txBody>
          <a:bodyPr wrap="square" rtlCol="0">
            <a:spAutoFit/>
          </a:bodyPr>
          <a:lstStyle/>
          <a:p>
            <a:r>
              <a:rPr lang="en-US">
                <a:solidFill>
                  <a:schemeClr val="accent2"/>
                </a:solidFill>
              </a:rPr>
              <a:t>6</a:t>
            </a:r>
          </a:p>
        </p:txBody>
      </p:sp>
    </p:spTree>
    <p:extLst>
      <p:ext uri="{BB962C8B-B14F-4D97-AF65-F5344CB8AC3E}">
        <p14:creationId xmlns:p14="http://schemas.microsoft.com/office/powerpoint/2010/main" val="382318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56617-882F-8254-7B51-57E6FD4F10C0}"/>
              </a:ext>
            </a:extLst>
          </p:cNvPr>
          <p:cNvSpPr>
            <a:spLocks noGrp="1"/>
          </p:cNvSpPr>
          <p:nvPr>
            <p:ph type="title"/>
          </p:nvPr>
        </p:nvSpPr>
        <p:spPr>
          <a:xfrm>
            <a:off x="457200" y="285750"/>
            <a:ext cx="8229600" cy="594122"/>
          </a:xfrm>
        </p:spPr>
        <p:txBody>
          <a:bodyPr/>
          <a:lstStyle/>
          <a:p>
            <a:r>
              <a:rPr lang="en-US" dirty="0"/>
              <a:t>Metric Data as of November 30, 2022</a:t>
            </a:r>
          </a:p>
        </p:txBody>
      </p:sp>
      <p:sp>
        <p:nvSpPr>
          <p:cNvPr id="3" name="Content Placeholder 2">
            <a:extLst>
              <a:ext uri="{FF2B5EF4-FFF2-40B4-BE49-F238E27FC236}">
                <a16:creationId xmlns:a16="http://schemas.microsoft.com/office/drawing/2014/main" id="{AFFD5577-9645-D546-B698-51FEB1518030}"/>
              </a:ext>
            </a:extLst>
          </p:cNvPr>
          <p:cNvSpPr>
            <a:spLocks noGrp="1"/>
          </p:cNvSpPr>
          <p:nvPr>
            <p:ph idx="1"/>
          </p:nvPr>
        </p:nvSpPr>
        <p:spPr/>
        <p:txBody>
          <a:bodyPr/>
          <a:lstStyle/>
          <a:p>
            <a:pPr>
              <a:spcAft>
                <a:spcPts val="600"/>
              </a:spcAft>
            </a:pPr>
            <a:endParaRPr lang="en-US" dirty="0"/>
          </a:p>
          <a:p>
            <a:pPr>
              <a:spcAft>
                <a:spcPts val="600"/>
              </a:spcAft>
            </a:pPr>
            <a:r>
              <a:rPr lang="en-US" dirty="0"/>
              <a:t>Individuals initially reached: 42,415</a:t>
            </a:r>
          </a:p>
          <a:p>
            <a:pPr marL="0" indent="0">
              <a:spcAft>
                <a:spcPts val="600"/>
              </a:spcAft>
              <a:buNone/>
            </a:pPr>
            <a:endParaRPr lang="en-US" dirty="0"/>
          </a:p>
          <a:p>
            <a:pPr>
              <a:spcAft>
                <a:spcPts val="600"/>
              </a:spcAft>
            </a:pPr>
            <a:r>
              <a:rPr lang="en-US" dirty="0"/>
              <a:t>Health systems committed to </a:t>
            </a:r>
            <a:r>
              <a:rPr lang="en-US" dirty="0" err="1"/>
              <a:t>CoCM</a:t>
            </a:r>
            <a:r>
              <a:rPr lang="en-US" dirty="0"/>
              <a:t>: 7</a:t>
            </a:r>
          </a:p>
        </p:txBody>
      </p:sp>
      <p:sp>
        <p:nvSpPr>
          <p:cNvPr id="4" name="Slide Number Placeholder 3">
            <a:extLst>
              <a:ext uri="{FF2B5EF4-FFF2-40B4-BE49-F238E27FC236}">
                <a16:creationId xmlns:a16="http://schemas.microsoft.com/office/drawing/2014/main" id="{4B3241D6-00B6-8DCA-1728-9781790907A5}"/>
              </a:ext>
            </a:extLst>
          </p:cNvPr>
          <p:cNvSpPr>
            <a:spLocks noGrp="1"/>
          </p:cNvSpPr>
          <p:nvPr>
            <p:ph type="sldNum" sz="quarter" idx="12"/>
          </p:nvPr>
        </p:nvSpPr>
        <p:spPr/>
        <p:txBody>
          <a:bodyPr/>
          <a:lstStyle/>
          <a:p>
            <a:fld id="{AB338BB8-77C0-AD40-A287-C53F7C274806}" type="slidenum">
              <a:rPr lang="en-US" smtClean="0"/>
              <a:pPr/>
              <a:t>4</a:t>
            </a:fld>
            <a:endParaRPr lang="en-US"/>
          </a:p>
        </p:txBody>
      </p:sp>
    </p:spTree>
    <p:extLst>
      <p:ext uri="{BB962C8B-B14F-4D97-AF65-F5344CB8AC3E}">
        <p14:creationId xmlns:p14="http://schemas.microsoft.com/office/powerpoint/2010/main" val="385898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0515" y="438152"/>
            <a:ext cx="5983285" cy="4419598"/>
          </a:xfrm>
        </p:spPr>
        <p:txBody>
          <a:bodyPr/>
          <a:lstStyle/>
          <a:p>
            <a:br>
              <a:rPr lang="en-US" sz="4800" dirty="0"/>
            </a:br>
            <a:r>
              <a:rPr lang="en-US" sz="4800" dirty="0"/>
              <a:t>Questions</a:t>
            </a:r>
          </a:p>
        </p:txBody>
      </p:sp>
      <p:sp>
        <p:nvSpPr>
          <p:cNvPr id="2" name="Slide Number Placeholder 1">
            <a:extLst>
              <a:ext uri="{FF2B5EF4-FFF2-40B4-BE49-F238E27FC236}">
                <a16:creationId xmlns:a16="http://schemas.microsoft.com/office/drawing/2014/main" id="{961C6DFA-7254-47D7-A77E-D640862D49DB}"/>
              </a:ext>
            </a:extLst>
          </p:cNvPr>
          <p:cNvSpPr>
            <a:spLocks noGrp="1"/>
          </p:cNvSpPr>
          <p:nvPr>
            <p:ph type="sldNum" sz="quarter" idx="12"/>
          </p:nvPr>
        </p:nvSpPr>
        <p:spPr/>
        <p:txBody>
          <a:bodyPr/>
          <a:lstStyle/>
          <a:p>
            <a:fld id="{AB338BB8-77C0-AD40-A287-C53F7C274806}" type="slidenum">
              <a:rPr lang="en-US" smtClean="0"/>
              <a:pPr/>
              <a:t>5</a:t>
            </a:fld>
            <a:endParaRPr lang="en-US" dirty="0"/>
          </a:p>
        </p:txBody>
      </p:sp>
    </p:spTree>
  </p:cSld>
  <p:clrMapOvr>
    <a:masterClrMapping/>
  </p:clrMapOvr>
</p:sld>
</file>

<file path=ppt/theme/theme1.xml><?xml version="1.0" encoding="utf-8"?>
<a:theme xmlns:a="http://schemas.openxmlformats.org/drawingml/2006/main" name="Office Theme">
  <a:themeElements>
    <a:clrScheme name="MMHPI Feb2020">
      <a:dk1>
        <a:srgbClr val="17497C"/>
      </a:dk1>
      <a:lt1>
        <a:srgbClr val="FFFFFF"/>
      </a:lt1>
      <a:dk2>
        <a:srgbClr val="71B1C8"/>
      </a:dk2>
      <a:lt2>
        <a:srgbClr val="266093"/>
      </a:lt2>
      <a:accent1>
        <a:srgbClr val="17497C"/>
      </a:accent1>
      <a:accent2>
        <a:srgbClr val="71B1C8"/>
      </a:accent2>
      <a:accent3>
        <a:srgbClr val="266093"/>
      </a:accent3>
      <a:accent4>
        <a:srgbClr val="A3C6D3"/>
      </a:accent4>
      <a:accent5>
        <a:srgbClr val="2F9A47"/>
      </a:accent5>
      <a:accent6>
        <a:srgbClr val="92CA64"/>
      </a:accent6>
      <a:hlink>
        <a:srgbClr val="0000FF"/>
      </a:hlink>
      <a:folHlink>
        <a:srgbClr val="9800F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MHPI_Temporary_Template_16x9WIDE_Feb2020" id="{9E87A286-720F-7A4E-A5E8-75919E1AA754}" vid="{2C1A3F7F-A540-8847-B492-7879E6E48E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B5C4FB4-9CB3-40CC-BD4A-A781A0DB4FE2}"/>
</file>

<file path=customXml/itemProps2.xml><?xml version="1.0" encoding="utf-8"?>
<ds:datastoreItem xmlns:ds="http://schemas.openxmlformats.org/officeDocument/2006/customXml" ds:itemID="{4B8E3FA2-BFE1-4488-BFC9-3AACEF8E391D}"/>
</file>

<file path=customXml/itemProps3.xml><?xml version="1.0" encoding="utf-8"?>
<ds:datastoreItem xmlns:ds="http://schemas.openxmlformats.org/officeDocument/2006/customXml" ds:itemID="{FB33D0A1-C121-4A06-9327-2F2615790EFC}"/>
</file>

<file path=docProps/app.xml><?xml version="1.0" encoding="utf-8"?>
<Properties xmlns="http://schemas.openxmlformats.org/officeDocument/2006/extended-properties" xmlns:vt="http://schemas.openxmlformats.org/officeDocument/2006/docPropsVTypes">
  <Template>MMHPI_Temporary_Template_16x9WIDE_Feb2020</Template>
  <TotalTime>4506</TotalTime>
  <Words>746</Words>
  <Application>Microsoft Macintosh PowerPoint</Application>
  <PresentationFormat>On-screen Show (16:9)</PresentationFormat>
  <Paragraphs>96</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Courier New</vt:lpstr>
      <vt:lpstr>Franklin Gothic Book</vt:lpstr>
      <vt:lpstr>Franklin Gothic Medium</vt:lpstr>
      <vt:lpstr>Office Theme</vt:lpstr>
      <vt:lpstr>TCMHCC Collaborative Care Update</vt:lpstr>
      <vt:lpstr>Collaborative Care Expansion Updates</vt:lpstr>
      <vt:lpstr>CoCM Implementation Milestones (Build)</vt:lpstr>
      <vt:lpstr>Metric Data as of November 30, 2022</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Collaborative Care Update</dc:title>
  <dc:creator>Catie Hilbelink</dc:creator>
  <cp:lastModifiedBy>Hani Talebi</cp:lastModifiedBy>
  <cp:revision>21</cp:revision>
  <dcterms:created xsi:type="dcterms:W3CDTF">2022-09-16T14:08:35Z</dcterms:created>
  <dcterms:modified xsi:type="dcterms:W3CDTF">2022-12-12T16:02:26Z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