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9" r:id="rId3"/>
  </p:sldMasterIdLst>
  <p:notesMasterIdLst>
    <p:notesMasterId r:id="rId9"/>
  </p:notesMasterIdLst>
  <p:handoutMasterIdLst>
    <p:handoutMasterId r:id="rId10"/>
  </p:handoutMasterIdLst>
  <p:sldIdLst>
    <p:sldId id="326" r:id="rId4"/>
    <p:sldId id="318" r:id="rId5"/>
    <p:sldId id="2141411322" r:id="rId6"/>
    <p:sldId id="2141411321" r:id="rId7"/>
    <p:sldId id="32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3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B8F0F-DF9D-A350-1FB8-5A08D34B90DE}" name="Rachael McLaughlin" initials="RM" userId="S::rmclaughlin@mmhpi.onmicrosoft.com::6d9dfc73-9ee8-4f30-ae18-2d583a2d9233" providerId="AD"/>
  <p188:author id="{0D43AF1E-3905-7782-EFA0-0E93CB9B71CF}" name="Catie Hilbelink" initials="CH" userId="S::chilbelink@mmhpi.onmicrosoft.com::a05116a5-a521-4227-aca2-06596210cf59" providerId="AD"/>
  <p188:author id="{BFC76854-FE83-0D47-547A-07A86D9ABC6F}" name="Lucy Blevins" initials="LB" userId="S::lblevins@mmhpi.onmicrosoft.com::05cbdf22-ed74-4d3b-b441-8652db13612f" providerId="AD"/>
  <p188:author id="{C2875F81-4A94-FEDB-3A63-B8105765CFF1}" name="Clare McNutt" initials="CM" userId="S::cmcnutt@mmhpi.onmicrosoft.com::68fed2ec-a45f-4d60-8072-46cd3db833a8" providerId="AD"/>
  <p188:author id="{0BB94EC4-4514-427B-4555-0CC3418F0FA0}" name="Hani Talebi" initials="HT" userId="S::htalebi@mmhpi.onmicrosoft.com::9ca1a6d3-f342-4412-9848-417bb7e6c204" providerId="AD"/>
  <p188:author id="{AACA6CDA-8BB2-7C66-F17F-99FE66CE77DE}" name="Leah Joiner" initials="LJ" userId="S::ljoiner@mmhpi.onmicrosoft.com::b29b635d-2fbe-4afa-9ed3-b8bb8bddeb7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B3A54"/>
    <a:srgbClr val="BE572A"/>
    <a:srgbClr val="252525"/>
    <a:srgbClr val="CEB4A9"/>
    <a:srgbClr val="752804"/>
    <a:srgbClr val="5B1833"/>
    <a:srgbClr val="AE2510"/>
    <a:srgbClr val="464646"/>
    <a:srgbClr val="E32D00"/>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7E8074-08A4-BEF1-9229-FFF2D72F0D44}" v="21" dt="2023-08-18T01:35:43.873"/>
    <p1510:client id="{12850E61-7E95-2EC1-962F-31387A05DCE9}" v="1" dt="2023-08-18T15:59:19.450"/>
    <p1510:client id="{299427D7-0AFD-4993-84FB-F1379A751AA5}" v="337" dt="2023-08-18T14:55:36.221"/>
    <p1510:client id="{400AC62D-EC38-9F03-D4E1-6347CA973083}" v="10" dt="2023-08-18T14:31:46.792"/>
    <p1510:client id="{6C968ECF-E94C-D9B1-B36C-BF8A37B49139}" v="98" dt="2023-08-17T23:48:42.747"/>
    <p1510:client id="{8F252246-79B4-60D2-E62E-88105F67052F}" v="15" dt="2023-08-17T23:53:48.960"/>
    <p1510:client id="{A3A28B49-AA9B-1143-E57C-4416B927BED8}" v="6" dt="2023-08-18T01:24:22.311"/>
    <p1510:client id="{C676A46F-6DA9-3962-F12E-55203E14A43D}" v="2" dt="2023-08-18T01:32:14.8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40"/>
  </p:normalViewPr>
  <p:slideViewPr>
    <p:cSldViewPr snapToGrid="0">
      <p:cViewPr varScale="1">
        <p:scale>
          <a:sx n="111" d="100"/>
          <a:sy n="111" d="100"/>
        </p:scale>
        <p:origin x="736" y="208"/>
      </p:cViewPr>
      <p:guideLst>
        <p:guide orient="horz" pos="576"/>
        <p:guide pos="384"/>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Health System Commitments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1-5F5D-46D3-B7C6-F62CB07B6508}"/>
              </c:ext>
            </c:extLst>
          </c:dPt>
          <c:dPt>
            <c:idx val="1"/>
            <c:bubble3D val="0"/>
            <c:spPr>
              <a:solidFill>
                <a:schemeClr val="accent3">
                  <a:tint val="77000"/>
                </a:schemeClr>
              </a:solidFill>
              <a:ln w="19050">
                <a:solidFill>
                  <a:schemeClr val="lt1"/>
                </a:solidFill>
              </a:ln>
              <a:effectLst/>
            </c:spPr>
            <c:extLst>
              <c:ext xmlns:c16="http://schemas.microsoft.com/office/drawing/2014/chart" uri="{C3380CC4-5D6E-409C-BE32-E72D297353CC}">
                <c16:uniqueId val="{00000002-5F5D-46D3-B7C6-F62CB07B6508}"/>
              </c:ext>
            </c:extLst>
          </c:dPt>
          <c:dLbls>
            <c:dLbl>
              <c:idx val="0"/>
              <c:layout>
                <c:manualLayout>
                  <c:x val="-0.25813017211516676"/>
                  <c:y val="4.951531721207092E-2"/>
                </c:manualLayout>
              </c:layout>
              <c:tx>
                <c:rich>
                  <a:bodyPr/>
                  <a:lstStyle/>
                  <a:p>
                    <a:fld id="{C24E0EB2-3DC9-41F6-A239-11DC8EA60F49}" type="VALUE">
                      <a:rPr lang="en-US" b="1" smtClean="0"/>
                      <a:pPr/>
                      <a:t>[VALUE]</a:t>
                    </a:fld>
                    <a:r>
                      <a:rPr lang="en-US" b="1"/>
                      <a:t> </a:t>
                    </a:r>
                  </a:p>
                  <a:p>
                    <a:r>
                      <a:rPr lang="en-US" b="1"/>
                      <a:t>Committed Health Systems</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F5D-46D3-B7C6-F62CB07B6508}"/>
                </c:ext>
              </c:extLst>
            </c:dLbl>
            <c:dLbl>
              <c:idx val="1"/>
              <c:tx>
                <c:rich>
                  <a:bodyPr/>
                  <a:lstStyle/>
                  <a:p>
                    <a:fld id="{2229FC8B-E863-4EF9-B046-B44ECC22173C}" type="VALUE">
                      <a:rPr lang="en-US" b="1" smtClean="0"/>
                      <a:pPr/>
                      <a:t>[VALUE]</a:t>
                    </a:fld>
                    <a:r>
                      <a:rPr lang="en-US" b="1"/>
                      <a:t> </a:t>
                    </a:r>
                    <a:br>
                      <a:rPr lang="en-US" b="1"/>
                    </a:br>
                    <a:r>
                      <a:rPr lang="en-US" b="1"/>
                      <a:t>Still Needed</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F5D-46D3-B7C6-F62CB07B650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1"/>
                <c:pt idx="0">
                  <c:v>Committed</c:v>
                </c:pt>
              </c:strCache>
            </c:strRef>
          </c:cat>
          <c:val>
            <c:numRef>
              <c:f>Sheet1!$B$2:$B$3</c:f>
              <c:numCache>
                <c:formatCode>General</c:formatCode>
                <c:ptCount val="2"/>
                <c:pt idx="0">
                  <c:v>7</c:v>
                </c:pt>
                <c:pt idx="1">
                  <c:v>9</c:v>
                </c:pt>
              </c:numCache>
            </c:numRef>
          </c:val>
          <c:extLst>
            <c:ext xmlns:c16="http://schemas.microsoft.com/office/drawing/2014/chart" uri="{C3380CC4-5D6E-409C-BE32-E72D297353CC}">
              <c16:uniqueId val="{00000000-5F5D-46D3-B7C6-F62CB07B6508}"/>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4"/>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Individuals Initially Reached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443493649447925"/>
          <c:y val="0.20928060568703008"/>
          <c:w val="0.69759841128595557"/>
          <c:h val="0.62471419399567107"/>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3-4F4D-4C5E-B751-D5A37ED0009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Achieved to Date</c:v>
                </c:pt>
                <c:pt idx="1">
                  <c:v>Project Goal</c:v>
                </c:pt>
              </c:strCache>
            </c:strRef>
          </c:cat>
          <c:val>
            <c:numRef>
              <c:f>Sheet1!$B$2:$C$2</c:f>
              <c:numCache>
                <c:formatCode>#,##0</c:formatCode>
                <c:ptCount val="2"/>
                <c:pt idx="0">
                  <c:v>122200</c:v>
                </c:pt>
                <c:pt idx="1">
                  <c:v>100000</c:v>
                </c:pt>
              </c:numCache>
            </c:numRef>
          </c:val>
          <c:extLst>
            <c:ext xmlns:c16="http://schemas.microsoft.com/office/drawing/2014/chart" uri="{C3380CC4-5D6E-409C-BE32-E72D297353CC}">
              <c16:uniqueId val="{00000000-4F4D-4C5E-B751-D5A37ED00098}"/>
            </c:ext>
          </c:extLst>
        </c:ser>
        <c:dLbls>
          <c:dLblPos val="outEnd"/>
          <c:showLegendKey val="0"/>
          <c:showVal val="1"/>
          <c:showCatName val="0"/>
          <c:showSerName val="0"/>
          <c:showPercent val="0"/>
          <c:showBubbleSize val="0"/>
        </c:dLbls>
        <c:gapWidth val="182"/>
        <c:axId val="1551305280"/>
        <c:axId val="1545090144"/>
      </c:barChart>
      <c:catAx>
        <c:axId val="1551305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5090144"/>
        <c:crosses val="autoZero"/>
        <c:auto val="1"/>
        <c:lblAlgn val="ctr"/>
        <c:lblOffset val="100"/>
        <c:noMultiLvlLbl val="0"/>
      </c:catAx>
      <c:valAx>
        <c:axId val="15450901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130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4"/>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288CA5-5EB0-5040-9C3C-199792F8F5EB}"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1DBDC504-2DF1-0848-9C5D-8F6814C0EF2A}">
      <dgm:prSet custT="1"/>
      <dgm:spPr>
        <a:xfrm>
          <a:off x="278944" y="181072"/>
          <a:ext cx="6686148" cy="362006"/>
        </a:xfrm>
        <a:solidFill>
          <a:schemeClr val="accent1"/>
        </a:solidFill>
      </dgm:spPr>
      <dgm:t>
        <a:bodyPr/>
        <a:lstStyle/>
        <a:p>
          <a:pPr rtl="0">
            <a:buNone/>
          </a:pPr>
          <a:r>
            <a:rPr lang="en-US" sz="2400" b="1">
              <a:latin typeface="+mn-lt"/>
              <a:ea typeface="+mn-ea"/>
              <a:cs typeface="+mn-cs"/>
            </a:rPr>
            <a:t>District</a:t>
          </a:r>
          <a:r>
            <a:rPr lang="en-US" sz="2400" b="1" baseline="0">
              <a:latin typeface="+mn-lt"/>
              <a:ea typeface="+mn-ea"/>
              <a:cs typeface="+mn-cs"/>
            </a:rPr>
            <a:t> Leader Foreword</a:t>
          </a:r>
          <a:endParaRPr lang="en-US" sz="2400" b="1">
            <a:latin typeface="+mn-lt"/>
            <a:ea typeface="+mn-ea"/>
            <a:cs typeface="+mn-cs"/>
          </a:endParaRPr>
        </a:p>
      </dgm:t>
    </dgm:pt>
    <dgm:pt modelId="{9098D4A7-4242-0342-BD13-BB58556689C9}" type="sibTrans" cxnId="{3299B5B8-192D-DD45-BD58-17BA81A6652E}">
      <dgm:prSet/>
      <dgm:spPr>
        <a:xfrm>
          <a:off x="-3886672" y="-596824"/>
          <a:ext cx="4632162" cy="4632162"/>
        </a:xfrm>
      </dgm:spPr>
      <dgm:t>
        <a:bodyPr/>
        <a:lstStyle/>
        <a:p>
          <a:endParaRPr lang="en-US" sz="1400" b="1">
            <a:solidFill>
              <a:schemeClr val="bg1"/>
            </a:solidFill>
          </a:endParaRPr>
        </a:p>
      </dgm:t>
    </dgm:pt>
    <dgm:pt modelId="{96B7F2F5-0101-F54C-BBA2-85D96E8FF472}" type="parTrans" cxnId="{3299B5B8-192D-DD45-BD58-17BA81A6652E}">
      <dgm:prSet/>
      <dgm:spPr/>
      <dgm:t>
        <a:bodyPr/>
        <a:lstStyle/>
        <a:p>
          <a:endParaRPr lang="en-US" sz="1400" b="1">
            <a:solidFill>
              <a:schemeClr val="bg1"/>
            </a:solidFill>
          </a:endParaRPr>
        </a:p>
      </dgm:t>
    </dgm:pt>
    <dgm:pt modelId="{928207D5-7944-6049-9C5F-A7728DE73F0F}">
      <dgm:prSet custT="1"/>
      <dgm:spPr>
        <a:solidFill>
          <a:schemeClr val="accent2"/>
        </a:solidFill>
      </dgm:spPr>
      <dgm:t>
        <a:bodyPr/>
        <a:lstStyle/>
        <a:p>
          <a:pPr>
            <a:buNone/>
          </a:pPr>
          <a:r>
            <a:rPr lang="en-US" sz="2400">
              <a:latin typeface="+mn-lt"/>
            </a:rPr>
            <a:t>Strategy:</a:t>
          </a:r>
          <a:r>
            <a:rPr lang="en-US" sz="2400" baseline="0">
              <a:latin typeface="+mn-lt"/>
            </a:rPr>
            <a:t> TEA &amp; ESC</a:t>
          </a:r>
          <a:endParaRPr lang="en-US" sz="2400">
            <a:latin typeface="+mn-lt"/>
          </a:endParaRPr>
        </a:p>
      </dgm:t>
    </dgm:pt>
    <dgm:pt modelId="{7E5D9E13-D2AE-C34C-83C6-8B9DA939EC47}" type="parTrans" cxnId="{78E098C6-92F4-6B4F-A96B-BE3BB28C0FDF}">
      <dgm:prSet/>
      <dgm:spPr/>
      <dgm:t>
        <a:bodyPr/>
        <a:lstStyle/>
        <a:p>
          <a:endParaRPr lang="en-US" sz="1400"/>
        </a:p>
      </dgm:t>
    </dgm:pt>
    <dgm:pt modelId="{B67B4FE4-0B36-014D-89A2-A9C86E4EFF58}" type="sibTrans" cxnId="{78E098C6-92F4-6B4F-A96B-BE3BB28C0FDF}">
      <dgm:prSet/>
      <dgm:spPr/>
      <dgm:t>
        <a:bodyPr/>
        <a:lstStyle/>
        <a:p>
          <a:endParaRPr lang="en-US" sz="1400"/>
        </a:p>
      </dgm:t>
    </dgm:pt>
    <dgm:pt modelId="{849C383A-613A-F84D-B558-901D626C147A}">
      <dgm:prSet custT="1"/>
      <dgm:spPr>
        <a:solidFill>
          <a:schemeClr val="accent2"/>
        </a:solidFill>
      </dgm:spPr>
      <dgm:t>
        <a:bodyPr/>
        <a:lstStyle/>
        <a:p>
          <a:pPr rtl="0">
            <a:buNone/>
          </a:pPr>
          <a:r>
            <a:rPr lang="en-US" sz="2400">
              <a:latin typeface="+mn-lt"/>
            </a:rPr>
            <a:t>Best</a:t>
          </a:r>
          <a:r>
            <a:rPr lang="en-US" sz="2400" baseline="0">
              <a:latin typeface="+mn-lt"/>
            </a:rPr>
            <a:t> Practices</a:t>
          </a:r>
          <a:endParaRPr lang="en-US" sz="2400">
            <a:latin typeface="+mn-lt"/>
          </a:endParaRPr>
        </a:p>
      </dgm:t>
    </dgm:pt>
    <dgm:pt modelId="{ADCECC8B-B849-5F48-90BB-A9AC18E79A91}" type="parTrans" cxnId="{BCC47079-70CC-E14F-BFCA-8BB4EC51EB5F}">
      <dgm:prSet/>
      <dgm:spPr/>
      <dgm:t>
        <a:bodyPr/>
        <a:lstStyle/>
        <a:p>
          <a:endParaRPr lang="en-US" sz="1400"/>
        </a:p>
      </dgm:t>
    </dgm:pt>
    <dgm:pt modelId="{CDE43766-60C2-8641-9EF8-32C5624EB1D1}" type="sibTrans" cxnId="{BCC47079-70CC-E14F-BFCA-8BB4EC51EB5F}">
      <dgm:prSet/>
      <dgm:spPr/>
      <dgm:t>
        <a:bodyPr/>
        <a:lstStyle/>
        <a:p>
          <a:endParaRPr lang="en-US" sz="1400"/>
        </a:p>
      </dgm:t>
    </dgm:pt>
    <dgm:pt modelId="{A7A98BAD-D1D8-9E47-A94A-FDF03F234B86}">
      <dgm:prSet custT="1"/>
      <dgm:spPr>
        <a:solidFill>
          <a:schemeClr val="accent1"/>
        </a:solidFill>
      </dgm:spPr>
      <dgm:t>
        <a:bodyPr/>
        <a:lstStyle/>
        <a:p>
          <a:pPr>
            <a:buNone/>
          </a:pPr>
          <a:r>
            <a:rPr lang="en-US" sz="2400" b="1" i="0">
              <a:latin typeface="+mn-lt"/>
            </a:rPr>
            <a:t>Closing: Q &amp; A</a:t>
          </a:r>
        </a:p>
      </dgm:t>
    </dgm:pt>
    <dgm:pt modelId="{B28B5670-1EFE-714F-8EA6-4E8361AB75D2}" type="parTrans" cxnId="{FF07838B-8F75-E44B-B495-C2677C092337}">
      <dgm:prSet/>
      <dgm:spPr/>
      <dgm:t>
        <a:bodyPr/>
        <a:lstStyle/>
        <a:p>
          <a:endParaRPr lang="en-US" sz="1400"/>
        </a:p>
      </dgm:t>
    </dgm:pt>
    <dgm:pt modelId="{AD00C655-B7B2-AD4D-890C-827C5C716C1B}" type="sibTrans" cxnId="{FF07838B-8F75-E44B-B495-C2677C092337}">
      <dgm:prSet/>
      <dgm:spPr/>
      <dgm:t>
        <a:bodyPr/>
        <a:lstStyle/>
        <a:p>
          <a:endParaRPr lang="en-US" sz="1400"/>
        </a:p>
      </dgm:t>
    </dgm:pt>
    <dgm:pt modelId="{57707B52-CA8D-9245-8AC4-837005DF397F}">
      <dgm:prSet custT="1"/>
      <dgm:spPr>
        <a:solidFill>
          <a:schemeClr val="accent2"/>
        </a:solidFill>
      </dgm:spPr>
      <dgm:t>
        <a:bodyPr/>
        <a:lstStyle/>
        <a:p>
          <a:pPr>
            <a:buNone/>
          </a:pPr>
          <a:r>
            <a:rPr lang="en-US" sz="2400" i="0">
              <a:latin typeface="+mn-lt"/>
            </a:rPr>
            <a:t>Education Center Vision</a:t>
          </a:r>
        </a:p>
      </dgm:t>
    </dgm:pt>
    <dgm:pt modelId="{99EA2C9F-D9E3-5340-AD62-50F3935A6327}" type="sibTrans" cxnId="{58E26343-081D-2D42-BEEE-0A14E6C6A351}">
      <dgm:prSet/>
      <dgm:spPr/>
      <dgm:t>
        <a:bodyPr/>
        <a:lstStyle/>
        <a:p>
          <a:endParaRPr lang="en-US" sz="1400"/>
        </a:p>
      </dgm:t>
    </dgm:pt>
    <dgm:pt modelId="{F28A4CB9-71A3-B946-9538-DAA0CCC351E2}" type="parTrans" cxnId="{58E26343-081D-2D42-BEEE-0A14E6C6A351}">
      <dgm:prSet/>
      <dgm:spPr/>
      <dgm:t>
        <a:bodyPr/>
        <a:lstStyle/>
        <a:p>
          <a:endParaRPr lang="en-US" sz="1400"/>
        </a:p>
      </dgm:t>
    </dgm:pt>
    <dgm:pt modelId="{0DDA67C4-532A-A545-A87D-69EF4CA24ADA}">
      <dgm:prSet custT="1"/>
      <dgm:spPr>
        <a:xfrm>
          <a:off x="278944" y="181072"/>
          <a:ext cx="6686148" cy="362006"/>
        </a:xfrm>
        <a:solidFill>
          <a:schemeClr val="accent1"/>
        </a:solidFill>
      </dgm:spPr>
      <dgm:t>
        <a:bodyPr/>
        <a:lstStyle/>
        <a:p>
          <a:pPr rtl="0">
            <a:buNone/>
          </a:pPr>
          <a:r>
            <a:rPr lang="en-US" sz="2400" b="1">
              <a:latin typeface="+mn-lt"/>
              <a:ea typeface="+mn-ea"/>
              <a:cs typeface="+mn-cs"/>
            </a:rPr>
            <a:t>Services we Provide for Districts</a:t>
          </a:r>
        </a:p>
      </dgm:t>
    </dgm:pt>
    <dgm:pt modelId="{2755F6AB-8D97-2249-BBE8-3B0DD85DEEAF}" type="parTrans" cxnId="{DDC311E4-3977-C34C-B0CD-652B579EAF44}">
      <dgm:prSet/>
      <dgm:spPr/>
      <dgm:t>
        <a:bodyPr/>
        <a:lstStyle/>
        <a:p>
          <a:endParaRPr lang="en-US"/>
        </a:p>
      </dgm:t>
    </dgm:pt>
    <dgm:pt modelId="{F56B6F13-B85E-434D-B6B1-221CA9A13829}" type="sibTrans" cxnId="{DDC311E4-3977-C34C-B0CD-652B579EAF44}">
      <dgm:prSet/>
      <dgm:spPr/>
      <dgm:t>
        <a:bodyPr/>
        <a:lstStyle/>
        <a:p>
          <a:endParaRPr lang="en-US"/>
        </a:p>
      </dgm:t>
    </dgm:pt>
    <dgm:pt modelId="{0F1C54BB-FA96-EB41-8D03-9FD622EBFE74}" type="pres">
      <dgm:prSet presAssocID="{23288CA5-5EB0-5040-9C3C-199792F8F5EB}" presName="Name0" presStyleCnt="0">
        <dgm:presLayoutVars>
          <dgm:chMax val="7"/>
          <dgm:chPref val="7"/>
          <dgm:dir/>
        </dgm:presLayoutVars>
      </dgm:prSet>
      <dgm:spPr/>
    </dgm:pt>
    <dgm:pt modelId="{01F95653-47F0-A64F-BFF7-EC0C21DED769}" type="pres">
      <dgm:prSet presAssocID="{23288CA5-5EB0-5040-9C3C-199792F8F5EB}" presName="Name1" presStyleCnt="0"/>
      <dgm:spPr/>
    </dgm:pt>
    <dgm:pt modelId="{24B88CAE-3921-9C4A-9F3E-6A31A556AB53}" type="pres">
      <dgm:prSet presAssocID="{23288CA5-5EB0-5040-9C3C-199792F8F5EB}" presName="cycle" presStyleCnt="0"/>
      <dgm:spPr/>
    </dgm:pt>
    <dgm:pt modelId="{3E85AE72-4B31-C649-B108-2461E6AC6F0A}" type="pres">
      <dgm:prSet presAssocID="{23288CA5-5EB0-5040-9C3C-199792F8F5EB}" presName="srcNode" presStyleLbl="node1" presStyleIdx="0" presStyleCnt="6"/>
      <dgm:spPr/>
    </dgm:pt>
    <dgm:pt modelId="{588BEFBC-D7EA-B245-B792-39C8A60D3857}" type="pres">
      <dgm:prSet presAssocID="{23288CA5-5EB0-5040-9C3C-199792F8F5EB}" presName="conn" presStyleLbl="parChTrans1D2" presStyleIdx="0" presStyleCnt="1"/>
      <dgm:spPr>
        <a:prstGeom prst="blockArc">
          <a:avLst>
            <a:gd name="adj1" fmla="val 18900000"/>
            <a:gd name="adj2" fmla="val 2700000"/>
            <a:gd name="adj3" fmla="val 466"/>
          </a:avLst>
        </a:prstGeom>
      </dgm:spPr>
    </dgm:pt>
    <dgm:pt modelId="{5985AF86-8471-D04D-ADE4-9D7FF6E8BA72}" type="pres">
      <dgm:prSet presAssocID="{23288CA5-5EB0-5040-9C3C-199792F8F5EB}" presName="extraNode" presStyleLbl="node1" presStyleIdx="0" presStyleCnt="6"/>
      <dgm:spPr/>
    </dgm:pt>
    <dgm:pt modelId="{3665D999-7F91-9B41-B792-8883065A09A8}" type="pres">
      <dgm:prSet presAssocID="{23288CA5-5EB0-5040-9C3C-199792F8F5EB}" presName="dstNode" presStyleLbl="node1" presStyleIdx="0" presStyleCnt="6"/>
      <dgm:spPr/>
    </dgm:pt>
    <dgm:pt modelId="{D0831DBB-1314-B848-9622-17AF35590B44}" type="pres">
      <dgm:prSet presAssocID="{0DDA67C4-532A-A545-A87D-69EF4CA24ADA}" presName="text_1" presStyleLbl="node1" presStyleIdx="0" presStyleCnt="6">
        <dgm:presLayoutVars>
          <dgm:bulletEnabled val="1"/>
        </dgm:presLayoutVars>
      </dgm:prSet>
      <dgm:spPr/>
    </dgm:pt>
    <dgm:pt modelId="{4CDA35CA-2213-4A4A-9A7F-599492345B12}" type="pres">
      <dgm:prSet presAssocID="{0DDA67C4-532A-A545-A87D-69EF4CA24ADA}" presName="accent_1" presStyleCnt="0"/>
      <dgm:spPr/>
    </dgm:pt>
    <dgm:pt modelId="{D0816ECB-B538-B541-BA74-7850696A8A21}" type="pres">
      <dgm:prSet presAssocID="{0DDA67C4-532A-A545-A87D-69EF4CA24ADA}" presName="accentRepeatNode" presStyleLbl="solidFgAcc1" presStyleIdx="0" presStyleCnt="6"/>
      <dgm:spPr/>
    </dgm:pt>
    <dgm:pt modelId="{BF98C226-7A49-CC45-9E50-059A67FAF7B6}" type="pres">
      <dgm:prSet presAssocID="{849C383A-613A-F84D-B558-901D626C147A}" presName="text_2" presStyleLbl="node1" presStyleIdx="1" presStyleCnt="6">
        <dgm:presLayoutVars>
          <dgm:bulletEnabled val="1"/>
        </dgm:presLayoutVars>
      </dgm:prSet>
      <dgm:spPr/>
    </dgm:pt>
    <dgm:pt modelId="{962D9176-5E8C-0C46-B75F-A292B6E92406}" type="pres">
      <dgm:prSet presAssocID="{849C383A-613A-F84D-B558-901D626C147A}" presName="accent_2" presStyleCnt="0"/>
      <dgm:spPr/>
    </dgm:pt>
    <dgm:pt modelId="{5DA48C83-A0B4-AE47-AFDD-DBFB8457A57B}" type="pres">
      <dgm:prSet presAssocID="{849C383A-613A-F84D-B558-901D626C147A}" presName="accentRepeatNode" presStyleLbl="solidFgAcc1" presStyleIdx="1" presStyleCnt="6"/>
      <dgm:spPr/>
    </dgm:pt>
    <dgm:pt modelId="{C8CF8895-D134-114F-AF50-0A3CFB61D422}" type="pres">
      <dgm:prSet presAssocID="{928207D5-7944-6049-9C5F-A7728DE73F0F}" presName="text_3" presStyleLbl="node1" presStyleIdx="2" presStyleCnt="6">
        <dgm:presLayoutVars>
          <dgm:bulletEnabled val="1"/>
        </dgm:presLayoutVars>
      </dgm:prSet>
      <dgm:spPr/>
    </dgm:pt>
    <dgm:pt modelId="{B7E5EFBC-723A-6F4C-8EA1-1974126EF80F}" type="pres">
      <dgm:prSet presAssocID="{928207D5-7944-6049-9C5F-A7728DE73F0F}" presName="accent_3" presStyleCnt="0"/>
      <dgm:spPr/>
    </dgm:pt>
    <dgm:pt modelId="{6232727E-D234-164C-BC85-AC9D70A68218}" type="pres">
      <dgm:prSet presAssocID="{928207D5-7944-6049-9C5F-A7728DE73F0F}" presName="accentRepeatNode" presStyleLbl="solidFgAcc1" presStyleIdx="2" presStyleCnt="6"/>
      <dgm:spPr/>
    </dgm:pt>
    <dgm:pt modelId="{C145E600-C2D4-604E-B5A3-719FE2B84150}" type="pres">
      <dgm:prSet presAssocID="{57707B52-CA8D-9245-8AC4-837005DF397F}" presName="text_4" presStyleLbl="node1" presStyleIdx="3" presStyleCnt="6">
        <dgm:presLayoutVars>
          <dgm:bulletEnabled val="1"/>
        </dgm:presLayoutVars>
      </dgm:prSet>
      <dgm:spPr/>
    </dgm:pt>
    <dgm:pt modelId="{814002FF-C98E-C847-8C45-239C6F8A8D50}" type="pres">
      <dgm:prSet presAssocID="{57707B52-CA8D-9245-8AC4-837005DF397F}" presName="accent_4" presStyleCnt="0"/>
      <dgm:spPr/>
    </dgm:pt>
    <dgm:pt modelId="{2E3113C7-E8F0-C148-A2D6-CF1452BEF023}" type="pres">
      <dgm:prSet presAssocID="{57707B52-CA8D-9245-8AC4-837005DF397F}" presName="accentRepeatNode" presStyleLbl="solidFgAcc1" presStyleIdx="3" presStyleCnt="6"/>
      <dgm:spPr/>
    </dgm:pt>
    <dgm:pt modelId="{E0EA49CF-CF0E-4248-9DE7-0DA9226656DA}" type="pres">
      <dgm:prSet presAssocID="{1DBDC504-2DF1-0848-9C5D-8F6814C0EF2A}" presName="text_5" presStyleLbl="node1" presStyleIdx="4" presStyleCnt="6">
        <dgm:presLayoutVars>
          <dgm:bulletEnabled val="1"/>
        </dgm:presLayoutVars>
      </dgm:prSet>
      <dgm:spPr/>
    </dgm:pt>
    <dgm:pt modelId="{93054847-38CA-6E46-A6CD-21C1EB848DAD}" type="pres">
      <dgm:prSet presAssocID="{1DBDC504-2DF1-0848-9C5D-8F6814C0EF2A}" presName="accent_5" presStyleCnt="0"/>
      <dgm:spPr/>
    </dgm:pt>
    <dgm:pt modelId="{B4ABAC46-E7F9-ED4F-BE92-8C251EEEFFA4}" type="pres">
      <dgm:prSet presAssocID="{1DBDC504-2DF1-0848-9C5D-8F6814C0EF2A}" presName="accentRepeatNode" presStyleLbl="solidFgAcc1" presStyleIdx="4" presStyleCnt="6"/>
      <dgm:spPr>
        <a:xfrm>
          <a:off x="52689" y="135821"/>
          <a:ext cx="452508" cy="452508"/>
        </a:xfrm>
        <a:prstGeom prst="ellipse">
          <a:avLst/>
        </a:prstGeom>
      </dgm:spPr>
    </dgm:pt>
    <dgm:pt modelId="{372F742C-D198-D446-8BBA-B9A93211050C}" type="pres">
      <dgm:prSet presAssocID="{A7A98BAD-D1D8-9E47-A94A-FDF03F234B86}" presName="text_6" presStyleLbl="node1" presStyleIdx="5" presStyleCnt="6">
        <dgm:presLayoutVars>
          <dgm:bulletEnabled val="1"/>
        </dgm:presLayoutVars>
      </dgm:prSet>
      <dgm:spPr/>
    </dgm:pt>
    <dgm:pt modelId="{87334259-B837-F543-BF33-5502142BA791}" type="pres">
      <dgm:prSet presAssocID="{A7A98BAD-D1D8-9E47-A94A-FDF03F234B86}" presName="accent_6" presStyleCnt="0"/>
      <dgm:spPr/>
    </dgm:pt>
    <dgm:pt modelId="{9589CCBB-43F0-1A48-8E28-36B6B579C735}" type="pres">
      <dgm:prSet presAssocID="{A7A98BAD-D1D8-9E47-A94A-FDF03F234B86}" presName="accentRepeatNode" presStyleLbl="solidFgAcc1" presStyleIdx="5" presStyleCnt="6"/>
      <dgm:spPr/>
    </dgm:pt>
  </dgm:ptLst>
  <dgm:cxnLst>
    <dgm:cxn modelId="{544A7619-6B07-9D44-83A1-10513BCBD174}" type="presOf" srcId="{1DBDC504-2DF1-0848-9C5D-8F6814C0EF2A}" destId="{E0EA49CF-CF0E-4248-9DE7-0DA9226656DA}" srcOrd="0" destOrd="0" presId="urn:microsoft.com/office/officeart/2008/layout/VerticalCurvedList"/>
    <dgm:cxn modelId="{F4EB2C24-7F2A-1747-AC0E-10A76A567C63}" type="presOf" srcId="{928207D5-7944-6049-9C5F-A7728DE73F0F}" destId="{C8CF8895-D134-114F-AF50-0A3CFB61D422}" srcOrd="0" destOrd="0" presId="urn:microsoft.com/office/officeart/2008/layout/VerticalCurvedList"/>
    <dgm:cxn modelId="{58E26343-081D-2D42-BEEE-0A14E6C6A351}" srcId="{23288CA5-5EB0-5040-9C3C-199792F8F5EB}" destId="{57707B52-CA8D-9245-8AC4-837005DF397F}" srcOrd="3" destOrd="0" parTransId="{F28A4CB9-71A3-B946-9538-DAA0CCC351E2}" sibTransId="{99EA2C9F-D9E3-5340-AD62-50F3935A6327}"/>
    <dgm:cxn modelId="{3CFCCB53-25A9-1444-9982-56FC640C9595}" type="presOf" srcId="{849C383A-613A-F84D-B558-901D626C147A}" destId="{BF98C226-7A49-CC45-9E50-059A67FAF7B6}" srcOrd="0" destOrd="0" presId="urn:microsoft.com/office/officeart/2008/layout/VerticalCurvedList"/>
    <dgm:cxn modelId="{AD9A5775-3228-5E4B-B4E0-BF9F271025E6}" type="presOf" srcId="{0DDA67C4-532A-A545-A87D-69EF4CA24ADA}" destId="{D0831DBB-1314-B848-9622-17AF35590B44}" srcOrd="0" destOrd="0" presId="urn:microsoft.com/office/officeart/2008/layout/VerticalCurvedList"/>
    <dgm:cxn modelId="{BCC47079-70CC-E14F-BFCA-8BB4EC51EB5F}" srcId="{23288CA5-5EB0-5040-9C3C-199792F8F5EB}" destId="{849C383A-613A-F84D-B558-901D626C147A}" srcOrd="1" destOrd="0" parTransId="{ADCECC8B-B849-5F48-90BB-A9AC18E79A91}" sibTransId="{CDE43766-60C2-8641-9EF8-32C5624EB1D1}"/>
    <dgm:cxn modelId="{05900384-4D3D-A048-82EA-61EEAD34738C}" type="presOf" srcId="{57707B52-CA8D-9245-8AC4-837005DF397F}" destId="{C145E600-C2D4-604E-B5A3-719FE2B84150}" srcOrd="0" destOrd="0" presId="urn:microsoft.com/office/officeart/2008/layout/VerticalCurvedList"/>
    <dgm:cxn modelId="{FF07838B-8F75-E44B-B495-C2677C092337}" srcId="{23288CA5-5EB0-5040-9C3C-199792F8F5EB}" destId="{A7A98BAD-D1D8-9E47-A94A-FDF03F234B86}" srcOrd="5" destOrd="0" parTransId="{B28B5670-1EFE-714F-8EA6-4E8361AB75D2}" sibTransId="{AD00C655-B7B2-AD4D-890C-827C5C716C1B}"/>
    <dgm:cxn modelId="{3299B5B8-192D-DD45-BD58-17BA81A6652E}" srcId="{23288CA5-5EB0-5040-9C3C-199792F8F5EB}" destId="{1DBDC504-2DF1-0848-9C5D-8F6814C0EF2A}" srcOrd="4" destOrd="0" parTransId="{96B7F2F5-0101-F54C-BBA2-85D96E8FF472}" sibTransId="{9098D4A7-4242-0342-BD13-BB58556689C9}"/>
    <dgm:cxn modelId="{78E098C6-92F4-6B4F-A96B-BE3BB28C0FDF}" srcId="{23288CA5-5EB0-5040-9C3C-199792F8F5EB}" destId="{928207D5-7944-6049-9C5F-A7728DE73F0F}" srcOrd="2" destOrd="0" parTransId="{7E5D9E13-D2AE-C34C-83C6-8B9DA939EC47}" sibTransId="{B67B4FE4-0B36-014D-89A2-A9C86E4EFF58}"/>
    <dgm:cxn modelId="{DD3038E0-0B0B-2A41-A858-93E84796E62A}" type="presOf" srcId="{F56B6F13-B85E-434D-B6B1-221CA9A13829}" destId="{588BEFBC-D7EA-B245-B792-39C8A60D3857}" srcOrd="0" destOrd="0" presId="urn:microsoft.com/office/officeart/2008/layout/VerticalCurvedList"/>
    <dgm:cxn modelId="{DDC311E4-3977-C34C-B0CD-652B579EAF44}" srcId="{23288CA5-5EB0-5040-9C3C-199792F8F5EB}" destId="{0DDA67C4-532A-A545-A87D-69EF4CA24ADA}" srcOrd="0" destOrd="0" parTransId="{2755F6AB-8D97-2249-BBE8-3B0DD85DEEAF}" sibTransId="{F56B6F13-B85E-434D-B6B1-221CA9A13829}"/>
    <dgm:cxn modelId="{347EAAE7-70FB-AF40-A8D4-0A6160EA075B}" type="presOf" srcId="{23288CA5-5EB0-5040-9C3C-199792F8F5EB}" destId="{0F1C54BB-FA96-EB41-8D03-9FD622EBFE74}" srcOrd="0" destOrd="0" presId="urn:microsoft.com/office/officeart/2008/layout/VerticalCurvedList"/>
    <dgm:cxn modelId="{3189DEED-A934-9940-AF0B-FFCFFD151176}" type="presOf" srcId="{A7A98BAD-D1D8-9E47-A94A-FDF03F234B86}" destId="{372F742C-D198-D446-8BBA-B9A93211050C}" srcOrd="0" destOrd="0" presId="urn:microsoft.com/office/officeart/2008/layout/VerticalCurvedList"/>
    <dgm:cxn modelId="{D581613F-E77A-9F4E-9C44-7D68E0D40F66}" type="presParOf" srcId="{0F1C54BB-FA96-EB41-8D03-9FD622EBFE74}" destId="{01F95653-47F0-A64F-BFF7-EC0C21DED769}" srcOrd="0" destOrd="0" presId="urn:microsoft.com/office/officeart/2008/layout/VerticalCurvedList"/>
    <dgm:cxn modelId="{24CD5F03-FE50-014E-A4A5-E08C26B7AB09}" type="presParOf" srcId="{01F95653-47F0-A64F-BFF7-EC0C21DED769}" destId="{24B88CAE-3921-9C4A-9F3E-6A31A556AB53}" srcOrd="0" destOrd="0" presId="urn:microsoft.com/office/officeart/2008/layout/VerticalCurvedList"/>
    <dgm:cxn modelId="{6C117C7B-7DE2-384D-9625-D1992EB7B2E7}" type="presParOf" srcId="{24B88CAE-3921-9C4A-9F3E-6A31A556AB53}" destId="{3E85AE72-4B31-C649-B108-2461E6AC6F0A}" srcOrd="0" destOrd="0" presId="urn:microsoft.com/office/officeart/2008/layout/VerticalCurvedList"/>
    <dgm:cxn modelId="{03B90CBB-EEB6-6D43-9182-D02057CF29DE}" type="presParOf" srcId="{24B88CAE-3921-9C4A-9F3E-6A31A556AB53}" destId="{588BEFBC-D7EA-B245-B792-39C8A60D3857}" srcOrd="1" destOrd="0" presId="urn:microsoft.com/office/officeart/2008/layout/VerticalCurvedList"/>
    <dgm:cxn modelId="{8E517032-3D9E-B247-90EB-ECFE8DB053FA}" type="presParOf" srcId="{24B88CAE-3921-9C4A-9F3E-6A31A556AB53}" destId="{5985AF86-8471-D04D-ADE4-9D7FF6E8BA72}" srcOrd="2" destOrd="0" presId="urn:microsoft.com/office/officeart/2008/layout/VerticalCurvedList"/>
    <dgm:cxn modelId="{248B844B-DBC0-2E4F-93B5-3ECA5F120F29}" type="presParOf" srcId="{24B88CAE-3921-9C4A-9F3E-6A31A556AB53}" destId="{3665D999-7F91-9B41-B792-8883065A09A8}" srcOrd="3" destOrd="0" presId="urn:microsoft.com/office/officeart/2008/layout/VerticalCurvedList"/>
    <dgm:cxn modelId="{6B88F8D2-D8F4-8A43-BE8F-DCD425A812A1}" type="presParOf" srcId="{01F95653-47F0-A64F-BFF7-EC0C21DED769}" destId="{D0831DBB-1314-B848-9622-17AF35590B44}" srcOrd="1" destOrd="0" presId="urn:microsoft.com/office/officeart/2008/layout/VerticalCurvedList"/>
    <dgm:cxn modelId="{B0CE2DEB-6722-B346-AFB9-1EE655083145}" type="presParOf" srcId="{01F95653-47F0-A64F-BFF7-EC0C21DED769}" destId="{4CDA35CA-2213-4A4A-9A7F-599492345B12}" srcOrd="2" destOrd="0" presId="urn:microsoft.com/office/officeart/2008/layout/VerticalCurvedList"/>
    <dgm:cxn modelId="{56F0017D-1BB9-9D43-9F8F-64182AA748A1}" type="presParOf" srcId="{4CDA35CA-2213-4A4A-9A7F-599492345B12}" destId="{D0816ECB-B538-B541-BA74-7850696A8A21}" srcOrd="0" destOrd="0" presId="urn:microsoft.com/office/officeart/2008/layout/VerticalCurvedList"/>
    <dgm:cxn modelId="{62DDA77C-D54E-8B44-887F-A3C838F6B971}" type="presParOf" srcId="{01F95653-47F0-A64F-BFF7-EC0C21DED769}" destId="{BF98C226-7A49-CC45-9E50-059A67FAF7B6}" srcOrd="3" destOrd="0" presId="urn:microsoft.com/office/officeart/2008/layout/VerticalCurvedList"/>
    <dgm:cxn modelId="{D54BD242-BD31-1B48-BF97-ADC53AA6A0D2}" type="presParOf" srcId="{01F95653-47F0-A64F-BFF7-EC0C21DED769}" destId="{962D9176-5E8C-0C46-B75F-A292B6E92406}" srcOrd="4" destOrd="0" presId="urn:microsoft.com/office/officeart/2008/layout/VerticalCurvedList"/>
    <dgm:cxn modelId="{61A5DE90-F19C-7E4F-AAFA-D1BE7CE109C0}" type="presParOf" srcId="{962D9176-5E8C-0C46-B75F-A292B6E92406}" destId="{5DA48C83-A0B4-AE47-AFDD-DBFB8457A57B}" srcOrd="0" destOrd="0" presId="urn:microsoft.com/office/officeart/2008/layout/VerticalCurvedList"/>
    <dgm:cxn modelId="{6524CE2F-0506-A442-AEC7-0EC2707A5319}" type="presParOf" srcId="{01F95653-47F0-A64F-BFF7-EC0C21DED769}" destId="{C8CF8895-D134-114F-AF50-0A3CFB61D422}" srcOrd="5" destOrd="0" presId="urn:microsoft.com/office/officeart/2008/layout/VerticalCurvedList"/>
    <dgm:cxn modelId="{F236D2C3-FE50-3849-AF3A-AD1A29D48257}" type="presParOf" srcId="{01F95653-47F0-A64F-BFF7-EC0C21DED769}" destId="{B7E5EFBC-723A-6F4C-8EA1-1974126EF80F}" srcOrd="6" destOrd="0" presId="urn:microsoft.com/office/officeart/2008/layout/VerticalCurvedList"/>
    <dgm:cxn modelId="{DA673DAB-4A42-534F-909D-EF90CC87DDEA}" type="presParOf" srcId="{B7E5EFBC-723A-6F4C-8EA1-1974126EF80F}" destId="{6232727E-D234-164C-BC85-AC9D70A68218}" srcOrd="0" destOrd="0" presId="urn:microsoft.com/office/officeart/2008/layout/VerticalCurvedList"/>
    <dgm:cxn modelId="{CF22284F-1956-2C46-9EB1-ED29093D75D2}" type="presParOf" srcId="{01F95653-47F0-A64F-BFF7-EC0C21DED769}" destId="{C145E600-C2D4-604E-B5A3-719FE2B84150}" srcOrd="7" destOrd="0" presId="urn:microsoft.com/office/officeart/2008/layout/VerticalCurvedList"/>
    <dgm:cxn modelId="{42E6E606-A088-2445-B9B0-B9A040DD97D4}" type="presParOf" srcId="{01F95653-47F0-A64F-BFF7-EC0C21DED769}" destId="{814002FF-C98E-C847-8C45-239C6F8A8D50}" srcOrd="8" destOrd="0" presId="urn:microsoft.com/office/officeart/2008/layout/VerticalCurvedList"/>
    <dgm:cxn modelId="{84097845-9078-1A44-8037-0461FD8624C8}" type="presParOf" srcId="{814002FF-C98E-C847-8C45-239C6F8A8D50}" destId="{2E3113C7-E8F0-C148-A2D6-CF1452BEF023}" srcOrd="0" destOrd="0" presId="urn:microsoft.com/office/officeart/2008/layout/VerticalCurvedList"/>
    <dgm:cxn modelId="{E49F984B-302C-5E47-BB0F-C502550690B6}" type="presParOf" srcId="{01F95653-47F0-A64F-BFF7-EC0C21DED769}" destId="{E0EA49CF-CF0E-4248-9DE7-0DA9226656DA}" srcOrd="9" destOrd="0" presId="urn:microsoft.com/office/officeart/2008/layout/VerticalCurvedList"/>
    <dgm:cxn modelId="{CA8EB420-1818-8940-B9A3-BE7B440FE438}" type="presParOf" srcId="{01F95653-47F0-A64F-BFF7-EC0C21DED769}" destId="{93054847-38CA-6E46-A6CD-21C1EB848DAD}" srcOrd="10" destOrd="0" presId="urn:microsoft.com/office/officeart/2008/layout/VerticalCurvedList"/>
    <dgm:cxn modelId="{1772ADA6-B8CD-F947-A1BF-3C2A08A50112}" type="presParOf" srcId="{93054847-38CA-6E46-A6CD-21C1EB848DAD}" destId="{B4ABAC46-E7F9-ED4F-BE92-8C251EEEFFA4}" srcOrd="0" destOrd="0" presId="urn:microsoft.com/office/officeart/2008/layout/VerticalCurvedList"/>
    <dgm:cxn modelId="{5762B8F8-394E-144A-A4F0-44BCFB465F11}" type="presParOf" srcId="{01F95653-47F0-A64F-BFF7-EC0C21DED769}" destId="{372F742C-D198-D446-8BBA-B9A93211050C}" srcOrd="11" destOrd="0" presId="urn:microsoft.com/office/officeart/2008/layout/VerticalCurvedList"/>
    <dgm:cxn modelId="{42405105-CE05-9A46-AAC0-25A9567B5B28}" type="presParOf" srcId="{01F95653-47F0-A64F-BFF7-EC0C21DED769}" destId="{87334259-B837-F543-BF33-5502142BA791}" srcOrd="12" destOrd="0" presId="urn:microsoft.com/office/officeart/2008/layout/VerticalCurvedList"/>
    <dgm:cxn modelId="{39B675CE-EA43-464D-B085-292416246EE8}" type="presParOf" srcId="{87334259-B837-F543-BF33-5502142BA791}" destId="{9589CCBB-43F0-1A48-8E28-36B6B579C73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C73D67-DDC8-4B26-8BB6-830ED987108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C8C73905-FA08-412C-AFD7-137E12173F60}">
      <dgm:prSet phldrT="[Text]"/>
      <dgm:spPr/>
      <dgm:t>
        <a:bodyPr/>
        <a:lstStyle/>
        <a:p>
          <a:r>
            <a:rPr lang="en-US" b="1"/>
            <a:t>Accomplished</a:t>
          </a:r>
        </a:p>
      </dgm:t>
    </dgm:pt>
    <dgm:pt modelId="{17B4A581-7AAC-4E98-9AB7-64327DD2D75C}" type="parTrans" cxnId="{987C7984-E081-4EE4-B962-484C0BDC34D7}">
      <dgm:prSet/>
      <dgm:spPr/>
      <dgm:t>
        <a:bodyPr/>
        <a:lstStyle/>
        <a:p>
          <a:endParaRPr lang="en-US"/>
        </a:p>
      </dgm:t>
    </dgm:pt>
    <dgm:pt modelId="{9952D9B7-8662-4DA9-B6C8-B9C8C934D74A}" type="sibTrans" cxnId="{987C7984-E081-4EE4-B962-484C0BDC34D7}">
      <dgm:prSet/>
      <dgm:spPr/>
      <dgm:t>
        <a:bodyPr/>
        <a:lstStyle/>
        <a:p>
          <a:endParaRPr lang="en-US"/>
        </a:p>
      </dgm:t>
    </dgm:pt>
    <dgm:pt modelId="{B102DF26-67B2-401A-BCAB-BD813C2A4A81}">
      <dgm:prSet phldrT="[Text]"/>
      <dgm:spPr/>
      <dgm:t>
        <a:bodyPr/>
        <a:lstStyle/>
        <a:p>
          <a:r>
            <a:rPr lang="en-US" b="1"/>
            <a:t>Up Next</a:t>
          </a:r>
        </a:p>
      </dgm:t>
    </dgm:pt>
    <dgm:pt modelId="{18397EF0-0F87-4398-B2DC-38E559AD2C12}" type="parTrans" cxnId="{D6C09576-0CEA-4652-85A3-B64A77A4C6CB}">
      <dgm:prSet/>
      <dgm:spPr/>
      <dgm:t>
        <a:bodyPr/>
        <a:lstStyle/>
        <a:p>
          <a:endParaRPr lang="en-US"/>
        </a:p>
      </dgm:t>
    </dgm:pt>
    <dgm:pt modelId="{1EC6F667-9B5F-465E-A736-FAC3261A143D}" type="sibTrans" cxnId="{D6C09576-0CEA-4652-85A3-B64A77A4C6CB}">
      <dgm:prSet/>
      <dgm:spPr/>
      <dgm:t>
        <a:bodyPr/>
        <a:lstStyle/>
        <a:p>
          <a:endParaRPr lang="en-US"/>
        </a:p>
      </dgm:t>
    </dgm:pt>
    <dgm:pt modelId="{5A40A454-F99A-434E-8FEA-E1EF7E9A77DC}">
      <dgm:prSet phldrT="[Text]"/>
      <dgm:spPr/>
      <dgm:t>
        <a:bodyPr/>
        <a:lstStyle/>
        <a:p>
          <a:pPr rtl="0">
            <a:spcAft>
              <a:spcPts val="600"/>
            </a:spcAft>
          </a:pPr>
          <a:r>
            <a:rPr lang="en-US">
              <a:latin typeface="+mn-lt"/>
            </a:rPr>
            <a:t>Upcoming: ARPA </a:t>
          </a:r>
          <a:r>
            <a:rPr lang="en-US" err="1">
              <a:latin typeface="+mn-lt"/>
            </a:rPr>
            <a:t>CoCM</a:t>
          </a:r>
          <a:r>
            <a:rPr lang="en-US">
              <a:latin typeface="+mn-lt"/>
            </a:rPr>
            <a:t> monthly report submission (September 15) </a:t>
          </a:r>
        </a:p>
      </dgm:t>
    </dgm:pt>
    <dgm:pt modelId="{E21EE48D-F30D-4A9A-8501-C1C3FA9F0DE4}" type="parTrans" cxnId="{3A33BC89-CE77-4394-B9DA-625618A6A445}">
      <dgm:prSet/>
      <dgm:spPr/>
      <dgm:t>
        <a:bodyPr/>
        <a:lstStyle/>
        <a:p>
          <a:endParaRPr lang="en-US"/>
        </a:p>
      </dgm:t>
    </dgm:pt>
    <dgm:pt modelId="{FF177929-3DE5-401E-9D65-D465C028FED7}" type="sibTrans" cxnId="{3A33BC89-CE77-4394-B9DA-625618A6A445}">
      <dgm:prSet/>
      <dgm:spPr/>
      <dgm:t>
        <a:bodyPr/>
        <a:lstStyle/>
        <a:p>
          <a:endParaRPr lang="en-US"/>
        </a:p>
      </dgm:t>
    </dgm:pt>
    <dgm:pt modelId="{42E0EE92-483A-43CA-AB05-D6C74702511B}">
      <dgm:prSet phldrT="[Text]"/>
      <dgm:spPr/>
      <dgm:t>
        <a:bodyPr/>
        <a:lstStyle/>
        <a:p>
          <a:r>
            <a:rPr lang="en-US" b="1"/>
            <a:t>Forthcoming</a:t>
          </a:r>
        </a:p>
      </dgm:t>
    </dgm:pt>
    <dgm:pt modelId="{F1949B49-2830-4718-9FB3-48AFC2BD1F2A}" type="parTrans" cxnId="{03F56B38-EBE4-4D6E-875D-D74E06B57947}">
      <dgm:prSet/>
      <dgm:spPr/>
      <dgm:t>
        <a:bodyPr/>
        <a:lstStyle/>
        <a:p>
          <a:endParaRPr lang="en-US"/>
        </a:p>
      </dgm:t>
    </dgm:pt>
    <dgm:pt modelId="{35FBDE18-4696-4A95-BD88-E02AA9CDE309}" type="sibTrans" cxnId="{03F56B38-EBE4-4D6E-875D-D74E06B57947}">
      <dgm:prSet/>
      <dgm:spPr/>
      <dgm:t>
        <a:bodyPr/>
        <a:lstStyle/>
        <a:p>
          <a:endParaRPr lang="en-US"/>
        </a:p>
      </dgm:t>
    </dgm:pt>
    <dgm:pt modelId="{6D36B716-C04A-4338-8630-15CD69373C07}">
      <dgm:prSet phldrT="[Text]"/>
      <dgm:spPr/>
      <dgm:t>
        <a:bodyPr/>
        <a:lstStyle/>
        <a:p>
          <a:pPr>
            <a:spcAft>
              <a:spcPts val="600"/>
            </a:spcAft>
          </a:pPr>
          <a:r>
            <a:rPr lang="en-US">
              <a:latin typeface="+mn-lt"/>
            </a:rPr>
            <a:t>Monthly technical assistance opportunities</a:t>
          </a:r>
        </a:p>
      </dgm:t>
    </dgm:pt>
    <dgm:pt modelId="{E0EDA078-FA15-40EA-8769-C237BCC59311}" type="parTrans" cxnId="{2A77EC16-1A69-4044-9D0D-9245DE9EC770}">
      <dgm:prSet/>
      <dgm:spPr/>
      <dgm:t>
        <a:bodyPr/>
        <a:lstStyle/>
        <a:p>
          <a:endParaRPr lang="en-US"/>
        </a:p>
      </dgm:t>
    </dgm:pt>
    <dgm:pt modelId="{352C7141-178E-4C8E-8754-FCDCE6DEE557}" type="sibTrans" cxnId="{2A77EC16-1A69-4044-9D0D-9245DE9EC770}">
      <dgm:prSet/>
      <dgm:spPr/>
      <dgm:t>
        <a:bodyPr/>
        <a:lstStyle/>
        <a:p>
          <a:endParaRPr lang="en-US"/>
        </a:p>
      </dgm:t>
    </dgm:pt>
    <dgm:pt modelId="{69263F43-DB23-45C6-8E40-AC4A21503F31}">
      <dgm:prSet phldrT="[Text]"/>
      <dgm:spPr/>
      <dgm:t>
        <a:bodyPr/>
        <a:lstStyle/>
        <a:p>
          <a:pPr>
            <a:spcAft>
              <a:spcPts val="600"/>
            </a:spcAft>
          </a:pPr>
          <a:r>
            <a:rPr lang="en-US">
              <a:latin typeface="+mn-lt"/>
            </a:rPr>
            <a:t>Recruiting health systems with HRIs</a:t>
          </a:r>
        </a:p>
      </dgm:t>
    </dgm:pt>
    <dgm:pt modelId="{FBFF3BCC-71C3-4663-94C5-193068A8BEE5}" type="parTrans" cxnId="{30867151-AB20-4FB7-9829-3B77E7ADBCB1}">
      <dgm:prSet/>
      <dgm:spPr/>
      <dgm:t>
        <a:bodyPr/>
        <a:lstStyle/>
        <a:p>
          <a:endParaRPr lang="en-US"/>
        </a:p>
      </dgm:t>
    </dgm:pt>
    <dgm:pt modelId="{A5AD9DFA-A25A-456A-A840-085EF0EF8DCF}" type="sibTrans" cxnId="{30867151-AB20-4FB7-9829-3B77E7ADBCB1}">
      <dgm:prSet/>
      <dgm:spPr/>
      <dgm:t>
        <a:bodyPr/>
        <a:lstStyle/>
        <a:p>
          <a:endParaRPr lang="en-US"/>
        </a:p>
      </dgm:t>
    </dgm:pt>
    <dgm:pt modelId="{46122B01-234A-4FA8-8737-6CFBC41993BB}">
      <dgm:prSet phldrT="[Text]"/>
      <dgm:spPr/>
      <dgm:t>
        <a:bodyPr/>
        <a:lstStyle/>
        <a:p>
          <a:pPr>
            <a:spcAft>
              <a:spcPts val="600"/>
            </a:spcAft>
          </a:pPr>
          <a:r>
            <a:rPr lang="en-US">
              <a:latin typeface="+mn-lt"/>
            </a:rPr>
            <a:t>Monthly metric reporting</a:t>
          </a:r>
        </a:p>
      </dgm:t>
    </dgm:pt>
    <dgm:pt modelId="{365DFF55-E3E7-4230-946F-EDFBF9F1A571}" type="parTrans" cxnId="{913CA90A-3EAC-4CD1-B98C-B6F73F8797D1}">
      <dgm:prSet/>
      <dgm:spPr/>
      <dgm:t>
        <a:bodyPr/>
        <a:lstStyle/>
        <a:p>
          <a:endParaRPr lang="en-US"/>
        </a:p>
      </dgm:t>
    </dgm:pt>
    <dgm:pt modelId="{8BBA892E-A524-48D1-AAD6-11FDDB99371E}" type="sibTrans" cxnId="{913CA90A-3EAC-4CD1-B98C-B6F73F8797D1}">
      <dgm:prSet/>
      <dgm:spPr/>
      <dgm:t>
        <a:bodyPr/>
        <a:lstStyle/>
        <a:p>
          <a:endParaRPr lang="en-US"/>
        </a:p>
      </dgm:t>
    </dgm:pt>
    <dgm:pt modelId="{76B67CA8-6C85-C34D-B6CB-44198A31D5EC}">
      <dgm:prSet phldrT="[Text]"/>
      <dgm:spPr/>
      <dgm:t>
        <a:bodyPr/>
        <a:lstStyle/>
        <a:p>
          <a:pPr rtl="0">
            <a:spcAft>
              <a:spcPts val="600"/>
            </a:spcAft>
          </a:pPr>
          <a:r>
            <a:rPr lang="en-US">
              <a:latin typeface="+mn-lt"/>
            </a:rPr>
            <a:t>Upcoming: HRI-wide ARPA pediatric </a:t>
          </a:r>
          <a:r>
            <a:rPr lang="en-US" err="1">
              <a:latin typeface="+mn-lt"/>
            </a:rPr>
            <a:t>CoCM</a:t>
          </a:r>
          <a:r>
            <a:rPr lang="en-US">
              <a:latin typeface="+mn-lt"/>
            </a:rPr>
            <a:t> meeting (October)</a:t>
          </a:r>
        </a:p>
      </dgm:t>
    </dgm:pt>
    <dgm:pt modelId="{97C0266E-DDC9-DA49-ADEC-2DF2FBAE884A}" type="parTrans" cxnId="{D291820C-9C92-014A-808A-7816ADEFDC4A}">
      <dgm:prSet/>
      <dgm:spPr/>
      <dgm:t>
        <a:bodyPr/>
        <a:lstStyle/>
        <a:p>
          <a:endParaRPr lang="en-US"/>
        </a:p>
      </dgm:t>
    </dgm:pt>
    <dgm:pt modelId="{C37466BC-89F7-594E-87FD-F8DB0ACE57E5}" type="sibTrans" cxnId="{D291820C-9C92-014A-808A-7816ADEFDC4A}">
      <dgm:prSet/>
      <dgm:spPr/>
      <dgm:t>
        <a:bodyPr/>
        <a:lstStyle/>
        <a:p>
          <a:endParaRPr lang="en-US"/>
        </a:p>
      </dgm:t>
    </dgm:pt>
    <dgm:pt modelId="{002958A8-4E99-F943-A92D-9EB73D477C39}">
      <dgm:prSet phldrT="[Text]"/>
      <dgm:spPr/>
      <dgm:t>
        <a:bodyPr/>
        <a:lstStyle/>
        <a:p>
          <a:pPr rtl="0">
            <a:lnSpc>
              <a:spcPct val="100000"/>
            </a:lnSpc>
          </a:pPr>
          <a:r>
            <a:rPr lang="en-US" b="0">
              <a:latin typeface="+mn-lt"/>
            </a:rPr>
            <a:t>Ongoing: one-on-one monthly HRI ARPA </a:t>
          </a:r>
          <a:r>
            <a:rPr lang="en-US" b="0" err="1">
              <a:latin typeface="+mn-lt"/>
            </a:rPr>
            <a:t>CoCM</a:t>
          </a:r>
          <a:r>
            <a:rPr lang="en-US" b="0">
              <a:latin typeface="+mn-lt"/>
            </a:rPr>
            <a:t> meetings</a:t>
          </a:r>
        </a:p>
      </dgm:t>
    </dgm:pt>
    <dgm:pt modelId="{C87FD119-AB0A-844D-9AA1-A5EA88F7B7AD}" type="parTrans" cxnId="{CEF5B9C2-42F0-F741-A70A-5E7E387F4875}">
      <dgm:prSet/>
      <dgm:spPr/>
      <dgm:t>
        <a:bodyPr/>
        <a:lstStyle/>
        <a:p>
          <a:endParaRPr lang="en-US"/>
        </a:p>
      </dgm:t>
    </dgm:pt>
    <dgm:pt modelId="{E992D795-3452-9445-8B3C-93366548EDBE}" type="sibTrans" cxnId="{CEF5B9C2-42F0-F741-A70A-5E7E387F4875}">
      <dgm:prSet/>
      <dgm:spPr/>
      <dgm:t>
        <a:bodyPr/>
        <a:lstStyle/>
        <a:p>
          <a:endParaRPr lang="en-US"/>
        </a:p>
      </dgm:t>
    </dgm:pt>
    <dgm:pt modelId="{5CB9F275-3603-46DC-92F0-3D22620198B7}">
      <dgm:prSet phldr="0"/>
      <dgm:spPr/>
      <dgm:t>
        <a:bodyPr/>
        <a:lstStyle/>
        <a:p>
          <a:pPr rtl="0">
            <a:lnSpc>
              <a:spcPct val="100000"/>
            </a:lnSpc>
          </a:pPr>
          <a:r>
            <a:rPr lang="en-US" b="0">
              <a:latin typeface="+mn-lt"/>
              <a:ea typeface="+mn-lt"/>
              <a:cs typeface="+mn-lt"/>
            </a:rPr>
            <a:t>August: Published proceedings of the inaugural child and adolescent </a:t>
          </a:r>
          <a:r>
            <a:rPr lang="en-US" b="0" err="1">
              <a:latin typeface="+mn-lt"/>
              <a:ea typeface="+mn-lt"/>
              <a:cs typeface="+mn-lt"/>
            </a:rPr>
            <a:t>CoCM</a:t>
          </a:r>
          <a:r>
            <a:rPr lang="en-US" b="0">
              <a:latin typeface="+mn-lt"/>
              <a:ea typeface="+mn-lt"/>
              <a:cs typeface="+mn-lt"/>
            </a:rPr>
            <a:t> roundtable</a:t>
          </a:r>
        </a:p>
      </dgm:t>
    </dgm:pt>
    <dgm:pt modelId="{615B9BF8-B1BD-4A72-82D9-4392F864B8B7}" type="parTrans" cxnId="{2B61106F-245F-43ED-97EA-33C199EC711A}">
      <dgm:prSet/>
      <dgm:spPr/>
      <dgm:t>
        <a:bodyPr/>
        <a:lstStyle/>
        <a:p>
          <a:endParaRPr lang="en-US"/>
        </a:p>
      </dgm:t>
    </dgm:pt>
    <dgm:pt modelId="{8854F39D-A90F-4BE4-A384-16C9661E87FA}" type="sibTrans" cxnId="{2B61106F-245F-43ED-97EA-33C199EC711A}">
      <dgm:prSet/>
      <dgm:spPr/>
      <dgm:t>
        <a:bodyPr/>
        <a:lstStyle/>
        <a:p>
          <a:endParaRPr lang="en-US"/>
        </a:p>
      </dgm:t>
    </dgm:pt>
    <dgm:pt modelId="{5AD95359-7C11-F14E-8342-5AD364963B03}">
      <dgm:prSet phldrT="[Text]"/>
      <dgm:spPr/>
      <dgm:t>
        <a:bodyPr/>
        <a:lstStyle/>
        <a:p>
          <a:pPr rtl="0">
            <a:spcAft>
              <a:spcPts val="600"/>
            </a:spcAft>
          </a:pPr>
          <a:r>
            <a:rPr lang="en-US">
              <a:latin typeface="+mn-lt"/>
            </a:rPr>
            <a:t>Continued updates to reference guide for </a:t>
          </a:r>
          <a:r>
            <a:rPr lang="en-US" err="1">
              <a:latin typeface="+mn-lt"/>
            </a:rPr>
            <a:t>CoCM</a:t>
          </a:r>
          <a:r>
            <a:rPr lang="en-US">
              <a:latin typeface="+mn-lt"/>
            </a:rPr>
            <a:t> trainings including pediatric trainings </a:t>
          </a:r>
        </a:p>
      </dgm:t>
    </dgm:pt>
    <dgm:pt modelId="{B853999E-153E-0444-8625-BA4BE9B0F730}" type="parTrans" cxnId="{35B17945-3972-F741-83F4-4366409C7791}">
      <dgm:prSet/>
      <dgm:spPr/>
      <dgm:t>
        <a:bodyPr/>
        <a:lstStyle/>
        <a:p>
          <a:endParaRPr lang="en-US"/>
        </a:p>
      </dgm:t>
    </dgm:pt>
    <dgm:pt modelId="{11513348-2995-4C4F-B4FC-EDCFF09141FA}" type="sibTrans" cxnId="{35B17945-3972-F741-83F4-4366409C7791}">
      <dgm:prSet/>
      <dgm:spPr/>
      <dgm:t>
        <a:bodyPr/>
        <a:lstStyle/>
        <a:p>
          <a:endParaRPr lang="en-US"/>
        </a:p>
      </dgm:t>
    </dgm:pt>
    <dgm:pt modelId="{6A4CD5CB-074F-4D40-87D6-31D3D0EABDBC}">
      <dgm:prSet phldrT="[Text]"/>
      <dgm:spPr/>
      <dgm:t>
        <a:bodyPr/>
        <a:lstStyle/>
        <a:p>
          <a:pPr rtl="0">
            <a:spcAft>
              <a:spcPts val="600"/>
            </a:spcAft>
          </a:pPr>
          <a:r>
            <a:rPr lang="en-US">
              <a:latin typeface="+mn-lt"/>
            </a:rPr>
            <a:t>Continued development of psychiatric consultant vendor inventory </a:t>
          </a:r>
        </a:p>
      </dgm:t>
    </dgm:pt>
    <dgm:pt modelId="{D732417F-D02D-FA4F-A10E-9E807C1ABB02}" type="parTrans" cxnId="{05679C72-8882-4741-A79F-96709B9E7FE9}">
      <dgm:prSet/>
      <dgm:spPr/>
      <dgm:t>
        <a:bodyPr/>
        <a:lstStyle/>
        <a:p>
          <a:endParaRPr lang="en-US"/>
        </a:p>
      </dgm:t>
    </dgm:pt>
    <dgm:pt modelId="{79B4AA19-943F-3344-8F88-F66CAF92345D}" type="sibTrans" cxnId="{05679C72-8882-4741-A79F-96709B9E7FE9}">
      <dgm:prSet/>
      <dgm:spPr/>
      <dgm:t>
        <a:bodyPr/>
        <a:lstStyle/>
        <a:p>
          <a:endParaRPr lang="en-US"/>
        </a:p>
      </dgm:t>
    </dgm:pt>
    <dgm:pt modelId="{54798118-C475-465F-8C41-4AFF5F39D7EC}">
      <dgm:prSet phldr="0"/>
      <dgm:spPr/>
      <dgm:t>
        <a:bodyPr/>
        <a:lstStyle/>
        <a:p>
          <a:pPr rtl="0"/>
          <a:r>
            <a:rPr lang="en-US">
              <a:latin typeface="+mn-lt"/>
              <a:ea typeface="+mn-lt"/>
              <a:cs typeface="+mn-lt"/>
            </a:rPr>
            <a:t>Continued communication with HHSC and TACHC on FQHC and RHC billing strategies</a:t>
          </a:r>
        </a:p>
      </dgm:t>
    </dgm:pt>
    <dgm:pt modelId="{F12BB7F3-0AF1-4146-B061-AB13F3EDC309}" type="parTrans" cxnId="{202EBD42-0EF4-4DA6-9126-79C827DD9629}">
      <dgm:prSet/>
      <dgm:spPr/>
      <dgm:t>
        <a:bodyPr/>
        <a:lstStyle/>
        <a:p>
          <a:endParaRPr lang="en-US"/>
        </a:p>
      </dgm:t>
    </dgm:pt>
    <dgm:pt modelId="{F1974218-4C96-41DF-B027-7BC0D0863244}" type="sibTrans" cxnId="{202EBD42-0EF4-4DA6-9126-79C827DD9629}">
      <dgm:prSet/>
      <dgm:spPr/>
      <dgm:t>
        <a:bodyPr/>
        <a:lstStyle/>
        <a:p>
          <a:endParaRPr lang="en-US"/>
        </a:p>
      </dgm:t>
    </dgm:pt>
    <dgm:pt modelId="{CF4FD607-8FB8-4B39-9FA8-CE6A6C69382F}">
      <dgm:prSet phldr="0"/>
      <dgm:spPr/>
      <dgm:t>
        <a:bodyPr/>
        <a:lstStyle/>
        <a:p>
          <a:pPr rtl="0">
            <a:lnSpc>
              <a:spcPct val="100000"/>
            </a:lnSpc>
          </a:pPr>
          <a:r>
            <a:rPr lang="en-US" b="0"/>
            <a:t>May: MMHPI published </a:t>
          </a:r>
          <a:r>
            <a:rPr lang="en-US" b="0" err="1"/>
            <a:t>CoCM</a:t>
          </a:r>
          <a:r>
            <a:rPr lang="en-US" b="0"/>
            <a:t> implementation cost paper</a:t>
          </a:r>
          <a:endParaRPr lang="en-US" b="0">
            <a:latin typeface="+mn-lt"/>
            <a:ea typeface="+mn-lt"/>
            <a:cs typeface="+mn-lt"/>
          </a:endParaRPr>
        </a:p>
      </dgm:t>
    </dgm:pt>
    <dgm:pt modelId="{0B871434-11CA-438E-9546-8F3E58701E4B}" type="parTrans" cxnId="{2AE84F0B-8482-4CD8-BAB1-DC41607BE93B}">
      <dgm:prSet/>
      <dgm:spPr/>
      <dgm:t>
        <a:bodyPr/>
        <a:lstStyle/>
        <a:p>
          <a:endParaRPr lang="en-US"/>
        </a:p>
      </dgm:t>
    </dgm:pt>
    <dgm:pt modelId="{A490EC63-4E8D-442D-ACC9-B6703D1575BB}" type="sibTrans" cxnId="{2AE84F0B-8482-4CD8-BAB1-DC41607BE93B}">
      <dgm:prSet/>
      <dgm:spPr/>
      <dgm:t>
        <a:bodyPr/>
        <a:lstStyle/>
        <a:p>
          <a:endParaRPr lang="en-US"/>
        </a:p>
      </dgm:t>
    </dgm:pt>
    <dgm:pt modelId="{CB4A992C-64FB-4423-A221-A902FEE7C4A2}">
      <dgm:prSet phldr="0"/>
      <dgm:spPr/>
      <dgm:t>
        <a:bodyPr/>
        <a:lstStyle/>
        <a:p>
          <a:pPr rtl="0">
            <a:lnSpc>
              <a:spcPct val="100000"/>
            </a:lnSpc>
          </a:pPr>
          <a:r>
            <a:rPr lang="en-US" b="0"/>
            <a:t>June: MMHPI completed a pediatric </a:t>
          </a:r>
          <a:r>
            <a:rPr lang="en-US" b="0" err="1"/>
            <a:t>CoCM</a:t>
          </a:r>
          <a:r>
            <a:rPr lang="en-US" b="0"/>
            <a:t> pro-forma for health system estimation of </a:t>
          </a:r>
          <a:r>
            <a:rPr lang="en-US" b="0" err="1"/>
            <a:t>CoCM</a:t>
          </a:r>
          <a:r>
            <a:rPr lang="en-US" b="0"/>
            <a:t> implementation cost</a:t>
          </a:r>
          <a:endParaRPr lang="en-US" b="0">
            <a:latin typeface="Arial"/>
            <a:ea typeface="+mn-lt"/>
            <a:cs typeface="Arial"/>
          </a:endParaRPr>
        </a:p>
      </dgm:t>
    </dgm:pt>
    <dgm:pt modelId="{B85BA8D6-4302-4A65-8449-58379BE3FF27}" type="parTrans" cxnId="{A8173946-04D1-4EFF-9125-FC60B83305CB}">
      <dgm:prSet/>
      <dgm:spPr/>
      <dgm:t>
        <a:bodyPr/>
        <a:lstStyle/>
        <a:p>
          <a:endParaRPr lang="en-US"/>
        </a:p>
      </dgm:t>
    </dgm:pt>
    <dgm:pt modelId="{A49A5686-7349-4020-8D9E-2B660BB04F06}" type="sibTrans" cxnId="{A8173946-04D1-4EFF-9125-FC60B83305CB}">
      <dgm:prSet/>
      <dgm:spPr/>
      <dgm:t>
        <a:bodyPr/>
        <a:lstStyle/>
        <a:p>
          <a:endParaRPr lang="en-US"/>
        </a:p>
      </dgm:t>
    </dgm:pt>
    <dgm:pt modelId="{6BB65D46-FE9B-4FCD-8E86-8311DA0B5665}">
      <dgm:prSet phldr="0"/>
      <dgm:spPr/>
      <dgm:t>
        <a:bodyPr/>
        <a:lstStyle/>
        <a:p>
          <a:pPr>
            <a:lnSpc>
              <a:spcPct val="100000"/>
            </a:lnSpc>
          </a:pPr>
          <a:r>
            <a:rPr lang="en-US" b="0"/>
            <a:t>July: HRI-wide meeting with Dr. Adrienne Hunnicutt from Children's Health in Dallas presenting an overview of their successful pediatric </a:t>
          </a:r>
          <a:r>
            <a:rPr lang="en-US" b="0" err="1"/>
            <a:t>CoCM</a:t>
          </a:r>
          <a:r>
            <a:rPr lang="en-US" b="0"/>
            <a:t> program </a:t>
          </a:r>
        </a:p>
      </dgm:t>
    </dgm:pt>
    <dgm:pt modelId="{03DE588B-3D9B-46D2-98D7-F4C0A0BBE033}" type="parTrans" cxnId="{EC40E083-4BBD-48B3-882F-88C204D8BF56}">
      <dgm:prSet/>
      <dgm:spPr/>
      <dgm:t>
        <a:bodyPr/>
        <a:lstStyle/>
        <a:p>
          <a:endParaRPr lang="en-US"/>
        </a:p>
      </dgm:t>
    </dgm:pt>
    <dgm:pt modelId="{83FB99CF-B779-4017-A565-B7AAB9C387B8}" type="sibTrans" cxnId="{EC40E083-4BBD-48B3-882F-88C204D8BF56}">
      <dgm:prSet/>
      <dgm:spPr/>
      <dgm:t>
        <a:bodyPr/>
        <a:lstStyle/>
        <a:p>
          <a:endParaRPr lang="en-US"/>
        </a:p>
      </dgm:t>
    </dgm:pt>
    <dgm:pt modelId="{DFD5708F-6038-4E2B-BD4C-F02667FEACB0}">
      <dgm:prSet phldr="0"/>
      <dgm:spPr/>
      <dgm:t>
        <a:bodyPr/>
        <a:lstStyle/>
        <a:p>
          <a:pPr>
            <a:lnSpc>
              <a:spcPct val="100000"/>
            </a:lnSpc>
          </a:pPr>
          <a:r>
            <a:rPr lang="en-US" b="0"/>
            <a:t>Supplemental </a:t>
          </a:r>
          <a:r>
            <a:rPr lang="en-US" b="0" err="1"/>
            <a:t>CoCM</a:t>
          </a:r>
          <a:r>
            <a:rPr lang="en-US" b="0"/>
            <a:t> implementation resources added to ARPA pediatric </a:t>
          </a:r>
          <a:r>
            <a:rPr lang="en-US" b="0" err="1"/>
            <a:t>CoCM</a:t>
          </a:r>
          <a:r>
            <a:rPr lang="en-US" b="0"/>
            <a:t> inventory as available</a:t>
          </a:r>
          <a:endParaRPr lang="en-US" b="0">
            <a:latin typeface="+mn-lt"/>
            <a:ea typeface="+mn-lt"/>
            <a:cs typeface="+mn-lt"/>
          </a:endParaRPr>
        </a:p>
      </dgm:t>
    </dgm:pt>
    <dgm:pt modelId="{F200BE34-3C8E-4768-A96F-0E4F772757F8}" type="parTrans" cxnId="{4E522BAB-7DF9-48EA-A840-68C495EF82B4}">
      <dgm:prSet/>
      <dgm:spPr/>
      <dgm:t>
        <a:bodyPr/>
        <a:lstStyle/>
        <a:p>
          <a:endParaRPr lang="en-US"/>
        </a:p>
      </dgm:t>
    </dgm:pt>
    <dgm:pt modelId="{8697EB3E-E83D-4F4C-9E51-3DFD0D9E5426}" type="sibTrans" cxnId="{4E522BAB-7DF9-48EA-A840-68C495EF82B4}">
      <dgm:prSet/>
      <dgm:spPr/>
      <dgm:t>
        <a:bodyPr/>
        <a:lstStyle/>
        <a:p>
          <a:endParaRPr lang="en-US"/>
        </a:p>
      </dgm:t>
    </dgm:pt>
    <dgm:pt modelId="{7F4E2E3D-F72B-421F-AD15-9237777869B8}" type="pres">
      <dgm:prSet presAssocID="{F0C73D67-DDC8-4B26-8BB6-830ED9871088}" presName="linear" presStyleCnt="0">
        <dgm:presLayoutVars>
          <dgm:dir/>
          <dgm:animLvl val="lvl"/>
          <dgm:resizeHandles val="exact"/>
        </dgm:presLayoutVars>
      </dgm:prSet>
      <dgm:spPr/>
    </dgm:pt>
    <dgm:pt modelId="{9034CB8D-8F0B-4648-A25F-884DD1F375CF}" type="pres">
      <dgm:prSet presAssocID="{C8C73905-FA08-412C-AFD7-137E12173F60}" presName="parentLin" presStyleCnt="0"/>
      <dgm:spPr/>
    </dgm:pt>
    <dgm:pt modelId="{1BDA6BE1-D583-4BE4-9C3B-52CB1E7A0497}" type="pres">
      <dgm:prSet presAssocID="{C8C73905-FA08-412C-AFD7-137E12173F60}" presName="parentLeftMargin" presStyleLbl="node1" presStyleIdx="0" presStyleCnt="3"/>
      <dgm:spPr/>
    </dgm:pt>
    <dgm:pt modelId="{7A3D14C8-748A-4C7A-A948-405FDDD9B7E4}" type="pres">
      <dgm:prSet presAssocID="{C8C73905-FA08-412C-AFD7-137E12173F60}" presName="parentText" presStyleLbl="node1" presStyleIdx="0" presStyleCnt="3">
        <dgm:presLayoutVars>
          <dgm:chMax val="0"/>
          <dgm:bulletEnabled val="1"/>
        </dgm:presLayoutVars>
      </dgm:prSet>
      <dgm:spPr/>
    </dgm:pt>
    <dgm:pt modelId="{78BE85B0-95B8-4CC3-A90E-147081FBD696}" type="pres">
      <dgm:prSet presAssocID="{C8C73905-FA08-412C-AFD7-137E12173F60}" presName="negativeSpace" presStyleCnt="0"/>
      <dgm:spPr/>
    </dgm:pt>
    <dgm:pt modelId="{2C5630DC-CFD5-4D30-B6A0-1216D55843BE}" type="pres">
      <dgm:prSet presAssocID="{C8C73905-FA08-412C-AFD7-137E12173F60}" presName="childText" presStyleLbl="conFgAcc1" presStyleIdx="0" presStyleCnt="3">
        <dgm:presLayoutVars>
          <dgm:bulletEnabled val="1"/>
        </dgm:presLayoutVars>
      </dgm:prSet>
      <dgm:spPr/>
    </dgm:pt>
    <dgm:pt modelId="{21387F67-F9F6-45BE-B46C-A92DC783AD7D}" type="pres">
      <dgm:prSet presAssocID="{9952D9B7-8662-4DA9-B6C8-B9C8C934D74A}" presName="spaceBetweenRectangles" presStyleCnt="0"/>
      <dgm:spPr/>
    </dgm:pt>
    <dgm:pt modelId="{18D14F1B-F448-4646-813B-2E9D3727F214}" type="pres">
      <dgm:prSet presAssocID="{B102DF26-67B2-401A-BCAB-BD813C2A4A81}" presName="parentLin" presStyleCnt="0"/>
      <dgm:spPr/>
    </dgm:pt>
    <dgm:pt modelId="{35F8B31B-78C3-4F5F-9871-4DD2815712F2}" type="pres">
      <dgm:prSet presAssocID="{B102DF26-67B2-401A-BCAB-BD813C2A4A81}" presName="parentLeftMargin" presStyleLbl="node1" presStyleIdx="0" presStyleCnt="3"/>
      <dgm:spPr/>
    </dgm:pt>
    <dgm:pt modelId="{550A2700-3506-48AA-8323-F06967C66AD9}" type="pres">
      <dgm:prSet presAssocID="{B102DF26-67B2-401A-BCAB-BD813C2A4A81}" presName="parentText" presStyleLbl="node1" presStyleIdx="1" presStyleCnt="3">
        <dgm:presLayoutVars>
          <dgm:chMax val="0"/>
          <dgm:bulletEnabled val="1"/>
        </dgm:presLayoutVars>
      </dgm:prSet>
      <dgm:spPr/>
    </dgm:pt>
    <dgm:pt modelId="{188AB0F7-66B3-475E-83AE-A80203A7AB58}" type="pres">
      <dgm:prSet presAssocID="{B102DF26-67B2-401A-BCAB-BD813C2A4A81}" presName="negativeSpace" presStyleCnt="0"/>
      <dgm:spPr/>
    </dgm:pt>
    <dgm:pt modelId="{9D38F1EF-0243-4617-9307-6702F3177AEB}" type="pres">
      <dgm:prSet presAssocID="{B102DF26-67B2-401A-BCAB-BD813C2A4A81}" presName="childText" presStyleLbl="conFgAcc1" presStyleIdx="1" presStyleCnt="3">
        <dgm:presLayoutVars>
          <dgm:bulletEnabled val="1"/>
        </dgm:presLayoutVars>
      </dgm:prSet>
      <dgm:spPr/>
    </dgm:pt>
    <dgm:pt modelId="{46F55477-C20A-4482-BAA2-5671FC71DF48}" type="pres">
      <dgm:prSet presAssocID="{1EC6F667-9B5F-465E-A736-FAC3261A143D}" presName="spaceBetweenRectangles" presStyleCnt="0"/>
      <dgm:spPr/>
    </dgm:pt>
    <dgm:pt modelId="{1C8F9696-D7AB-4A09-A8C8-05CFCFA73D6F}" type="pres">
      <dgm:prSet presAssocID="{42E0EE92-483A-43CA-AB05-D6C74702511B}" presName="parentLin" presStyleCnt="0"/>
      <dgm:spPr/>
    </dgm:pt>
    <dgm:pt modelId="{EF8DAAB7-242E-47A3-96B1-843BA0932225}" type="pres">
      <dgm:prSet presAssocID="{42E0EE92-483A-43CA-AB05-D6C74702511B}" presName="parentLeftMargin" presStyleLbl="node1" presStyleIdx="1" presStyleCnt="3"/>
      <dgm:spPr/>
    </dgm:pt>
    <dgm:pt modelId="{21E4CD79-9A4C-44E2-96C0-FC50E2AB88F6}" type="pres">
      <dgm:prSet presAssocID="{42E0EE92-483A-43CA-AB05-D6C74702511B}" presName="parentText" presStyleLbl="node1" presStyleIdx="2" presStyleCnt="3">
        <dgm:presLayoutVars>
          <dgm:chMax val="0"/>
          <dgm:bulletEnabled val="1"/>
        </dgm:presLayoutVars>
      </dgm:prSet>
      <dgm:spPr/>
    </dgm:pt>
    <dgm:pt modelId="{4ECC5053-BB8A-441E-91E5-1AF17B01015E}" type="pres">
      <dgm:prSet presAssocID="{42E0EE92-483A-43CA-AB05-D6C74702511B}" presName="negativeSpace" presStyleCnt="0"/>
      <dgm:spPr/>
    </dgm:pt>
    <dgm:pt modelId="{8AB0AE7F-BDE8-4B5D-83E7-72769CCA956A}" type="pres">
      <dgm:prSet presAssocID="{42E0EE92-483A-43CA-AB05-D6C74702511B}" presName="childText" presStyleLbl="conFgAcc1" presStyleIdx="2" presStyleCnt="3">
        <dgm:presLayoutVars>
          <dgm:bulletEnabled val="1"/>
        </dgm:presLayoutVars>
      </dgm:prSet>
      <dgm:spPr/>
    </dgm:pt>
  </dgm:ptLst>
  <dgm:cxnLst>
    <dgm:cxn modelId="{09414901-77B6-4511-B6DC-5CC319CD9105}" type="presOf" srcId="{B102DF26-67B2-401A-BCAB-BD813C2A4A81}" destId="{35F8B31B-78C3-4F5F-9871-4DD2815712F2}" srcOrd="0" destOrd="0" presId="urn:microsoft.com/office/officeart/2005/8/layout/list1"/>
    <dgm:cxn modelId="{11EE1905-5AB2-41D6-8ABB-2AD82E1035E0}" type="presOf" srcId="{54798118-C475-465F-8C41-4AFF5F39D7EC}" destId="{9D38F1EF-0243-4617-9307-6702F3177AEB}" srcOrd="0" destOrd="4" presId="urn:microsoft.com/office/officeart/2005/8/layout/list1"/>
    <dgm:cxn modelId="{913CA90A-3EAC-4CD1-B98C-B6F73F8797D1}" srcId="{42E0EE92-483A-43CA-AB05-D6C74702511B}" destId="{46122B01-234A-4FA8-8737-6CFBC41993BB}" srcOrd="2" destOrd="0" parTransId="{365DFF55-E3E7-4230-946F-EDFBF9F1A571}" sibTransId="{8BBA892E-A524-48D1-AAD6-11FDDB99371E}"/>
    <dgm:cxn modelId="{2AE84F0B-8482-4CD8-BAB1-DC41607BE93B}" srcId="{C8C73905-FA08-412C-AFD7-137E12173F60}" destId="{CF4FD607-8FB8-4B39-9FA8-CE6A6C69382F}" srcOrd="1" destOrd="0" parTransId="{0B871434-11CA-438E-9546-8F3E58701E4B}" sibTransId="{A490EC63-4E8D-442D-ACC9-B6703D1575BB}"/>
    <dgm:cxn modelId="{D291820C-9C92-014A-808A-7816ADEFDC4A}" srcId="{B102DF26-67B2-401A-BCAB-BD813C2A4A81}" destId="{76B67CA8-6C85-C34D-B6CB-44198A31D5EC}" srcOrd="1" destOrd="0" parTransId="{97C0266E-DDC9-DA49-ADEC-2DF2FBAE884A}" sibTransId="{C37466BC-89F7-594E-87FD-F8DB0ACE57E5}"/>
    <dgm:cxn modelId="{8A26760F-1458-475C-8BFA-26C52F79B06A}" type="presOf" srcId="{69263F43-DB23-45C6-8E40-AC4A21503F31}" destId="{8AB0AE7F-BDE8-4B5D-83E7-72769CCA956A}" srcOrd="0" destOrd="0" presId="urn:microsoft.com/office/officeart/2005/8/layout/list1"/>
    <dgm:cxn modelId="{2A77EC16-1A69-4044-9D0D-9245DE9EC770}" srcId="{42E0EE92-483A-43CA-AB05-D6C74702511B}" destId="{6D36B716-C04A-4338-8630-15CD69373C07}" srcOrd="1" destOrd="0" parTransId="{E0EDA078-FA15-40EA-8769-C237BCC59311}" sibTransId="{352C7141-178E-4C8E-8754-FCDCE6DEE557}"/>
    <dgm:cxn modelId="{A3769E20-8D4C-4C54-9EBA-6C43E608A07A}" type="presOf" srcId="{42E0EE92-483A-43CA-AB05-D6C74702511B}" destId="{21E4CD79-9A4C-44E2-96C0-FC50E2AB88F6}" srcOrd="1" destOrd="0" presId="urn:microsoft.com/office/officeart/2005/8/layout/list1"/>
    <dgm:cxn modelId="{C976792D-CBAA-4447-B1E7-11B7DB7DE6C6}" type="presOf" srcId="{76B67CA8-6C85-C34D-B6CB-44198A31D5EC}" destId="{9D38F1EF-0243-4617-9307-6702F3177AEB}" srcOrd="0" destOrd="1" presId="urn:microsoft.com/office/officeart/2005/8/layout/list1"/>
    <dgm:cxn modelId="{49E0402F-15C6-475E-921E-36D18580D3BE}" type="presOf" srcId="{46122B01-234A-4FA8-8737-6CFBC41993BB}" destId="{8AB0AE7F-BDE8-4B5D-83E7-72769CCA956A}" srcOrd="0" destOrd="2" presId="urn:microsoft.com/office/officeart/2005/8/layout/list1"/>
    <dgm:cxn modelId="{03F56B38-EBE4-4D6E-875D-D74E06B57947}" srcId="{F0C73D67-DDC8-4B26-8BB6-830ED9871088}" destId="{42E0EE92-483A-43CA-AB05-D6C74702511B}" srcOrd="2" destOrd="0" parTransId="{F1949B49-2830-4718-9FB3-48AFC2BD1F2A}" sibTransId="{35FBDE18-4696-4A95-BD88-E02AA9CDE309}"/>
    <dgm:cxn modelId="{202EBD42-0EF4-4DA6-9126-79C827DD9629}" srcId="{B102DF26-67B2-401A-BCAB-BD813C2A4A81}" destId="{54798118-C475-465F-8C41-4AFF5F39D7EC}" srcOrd="4" destOrd="0" parTransId="{F12BB7F3-0AF1-4146-B061-AB13F3EDC309}" sibTransId="{F1974218-4C96-41DF-B027-7BC0D0863244}"/>
    <dgm:cxn modelId="{35B17945-3972-F741-83F4-4366409C7791}" srcId="{B102DF26-67B2-401A-BCAB-BD813C2A4A81}" destId="{5AD95359-7C11-F14E-8342-5AD364963B03}" srcOrd="2" destOrd="0" parTransId="{B853999E-153E-0444-8625-BA4BE9B0F730}" sibTransId="{11513348-2995-4C4F-B4FC-EDCFF09141FA}"/>
    <dgm:cxn modelId="{A8173946-04D1-4EFF-9125-FC60B83305CB}" srcId="{C8C73905-FA08-412C-AFD7-137E12173F60}" destId="{CB4A992C-64FB-4423-A221-A902FEE7C4A2}" srcOrd="2" destOrd="0" parTransId="{B85BA8D6-4302-4A65-8449-58379BE3FF27}" sibTransId="{A49A5686-7349-4020-8D9E-2B660BB04F06}"/>
    <dgm:cxn modelId="{30867151-AB20-4FB7-9829-3B77E7ADBCB1}" srcId="{42E0EE92-483A-43CA-AB05-D6C74702511B}" destId="{69263F43-DB23-45C6-8E40-AC4A21503F31}" srcOrd="0" destOrd="0" parTransId="{FBFF3BCC-71C3-4663-94C5-193068A8BEE5}" sibTransId="{A5AD9DFA-A25A-456A-A840-085EF0EF8DCF}"/>
    <dgm:cxn modelId="{4C5D806E-0603-4484-A271-02908DBAA95A}" type="presOf" srcId="{C8C73905-FA08-412C-AFD7-137E12173F60}" destId="{7A3D14C8-748A-4C7A-A948-405FDDD9B7E4}" srcOrd="1" destOrd="0" presId="urn:microsoft.com/office/officeart/2005/8/layout/list1"/>
    <dgm:cxn modelId="{2B61106F-245F-43ED-97EA-33C199EC711A}" srcId="{C8C73905-FA08-412C-AFD7-137E12173F60}" destId="{5CB9F275-3603-46DC-92F0-3D22620198B7}" srcOrd="4" destOrd="0" parTransId="{615B9BF8-B1BD-4A72-82D9-4392F864B8B7}" sibTransId="{8854F39D-A90F-4BE4-A384-16C9661E87FA}"/>
    <dgm:cxn modelId="{05679C72-8882-4741-A79F-96709B9E7FE9}" srcId="{B102DF26-67B2-401A-BCAB-BD813C2A4A81}" destId="{6A4CD5CB-074F-4D40-87D6-31D3D0EABDBC}" srcOrd="3" destOrd="0" parTransId="{D732417F-D02D-FA4F-A10E-9E807C1ABB02}" sibTransId="{79B4AA19-943F-3344-8F88-F66CAF92345D}"/>
    <dgm:cxn modelId="{D6C09576-0CEA-4652-85A3-B64A77A4C6CB}" srcId="{F0C73D67-DDC8-4B26-8BB6-830ED9871088}" destId="{B102DF26-67B2-401A-BCAB-BD813C2A4A81}" srcOrd="1" destOrd="0" parTransId="{18397EF0-0F87-4398-B2DC-38E559AD2C12}" sibTransId="{1EC6F667-9B5F-465E-A736-FAC3261A143D}"/>
    <dgm:cxn modelId="{2BAACE79-6BF3-4BAC-95E8-79578E50F8CD}" type="presOf" srcId="{5A40A454-F99A-434E-8FEA-E1EF7E9A77DC}" destId="{9D38F1EF-0243-4617-9307-6702F3177AEB}" srcOrd="0" destOrd="0" presId="urn:microsoft.com/office/officeart/2005/8/layout/list1"/>
    <dgm:cxn modelId="{EC40E083-4BBD-48B3-882F-88C204D8BF56}" srcId="{C8C73905-FA08-412C-AFD7-137E12173F60}" destId="{6BB65D46-FE9B-4FCD-8E86-8311DA0B5665}" srcOrd="3" destOrd="0" parTransId="{03DE588B-3D9B-46D2-98D7-F4C0A0BBE033}" sibTransId="{83FB99CF-B779-4017-A565-B7AAB9C387B8}"/>
    <dgm:cxn modelId="{987C7984-E081-4EE4-B962-484C0BDC34D7}" srcId="{F0C73D67-DDC8-4B26-8BB6-830ED9871088}" destId="{C8C73905-FA08-412C-AFD7-137E12173F60}" srcOrd="0" destOrd="0" parTransId="{17B4A581-7AAC-4E98-9AB7-64327DD2D75C}" sibTransId="{9952D9B7-8662-4DA9-B6C8-B9C8C934D74A}"/>
    <dgm:cxn modelId="{3A33BC89-CE77-4394-B9DA-625618A6A445}" srcId="{B102DF26-67B2-401A-BCAB-BD813C2A4A81}" destId="{5A40A454-F99A-434E-8FEA-E1EF7E9A77DC}" srcOrd="0" destOrd="0" parTransId="{E21EE48D-F30D-4A9A-8501-C1C3FA9F0DE4}" sibTransId="{FF177929-3DE5-401E-9D65-D465C028FED7}"/>
    <dgm:cxn modelId="{F33AEE8E-ABCE-43B3-9984-C62847190816}" type="presOf" srcId="{002958A8-4E99-F943-A92D-9EB73D477C39}" destId="{2C5630DC-CFD5-4D30-B6A0-1216D55843BE}" srcOrd="0" destOrd="0" presId="urn:microsoft.com/office/officeart/2005/8/layout/list1"/>
    <dgm:cxn modelId="{887ABA9D-C119-472A-A17D-AB913EF08420}" type="presOf" srcId="{C8C73905-FA08-412C-AFD7-137E12173F60}" destId="{1BDA6BE1-D583-4BE4-9C3B-52CB1E7A0497}" srcOrd="0" destOrd="0" presId="urn:microsoft.com/office/officeart/2005/8/layout/list1"/>
    <dgm:cxn modelId="{4E522BAB-7DF9-48EA-A840-68C495EF82B4}" srcId="{C8C73905-FA08-412C-AFD7-137E12173F60}" destId="{DFD5708F-6038-4E2B-BD4C-F02667FEACB0}" srcOrd="5" destOrd="0" parTransId="{F200BE34-3C8E-4768-A96F-0E4F772757F8}" sibTransId="{8697EB3E-E83D-4F4C-9E51-3DFD0D9E5426}"/>
    <dgm:cxn modelId="{E56F1DAF-51BD-4AD7-A7BF-40885BC8C815}" type="presOf" srcId="{42E0EE92-483A-43CA-AB05-D6C74702511B}" destId="{EF8DAAB7-242E-47A3-96B1-843BA0932225}" srcOrd="0" destOrd="0" presId="urn:microsoft.com/office/officeart/2005/8/layout/list1"/>
    <dgm:cxn modelId="{3194B4B1-9BDE-4B4D-A2B2-247A1AB612FB}" type="presOf" srcId="{CB4A992C-64FB-4423-A221-A902FEE7C4A2}" destId="{2C5630DC-CFD5-4D30-B6A0-1216D55843BE}" srcOrd="0" destOrd="2" presId="urn:microsoft.com/office/officeart/2005/8/layout/list1"/>
    <dgm:cxn modelId="{8744D8BD-7143-4633-8C4B-D4E365E5D9DB}" type="presOf" srcId="{5CB9F275-3603-46DC-92F0-3D22620198B7}" destId="{2C5630DC-CFD5-4D30-B6A0-1216D55843BE}" srcOrd="0" destOrd="4" presId="urn:microsoft.com/office/officeart/2005/8/layout/list1"/>
    <dgm:cxn modelId="{9936CDC0-3B55-428C-8BC8-C49B8B12B375}" type="presOf" srcId="{5AD95359-7C11-F14E-8342-5AD364963B03}" destId="{9D38F1EF-0243-4617-9307-6702F3177AEB}" srcOrd="0" destOrd="2" presId="urn:microsoft.com/office/officeart/2005/8/layout/list1"/>
    <dgm:cxn modelId="{CEF5B9C2-42F0-F741-A70A-5E7E387F4875}" srcId="{C8C73905-FA08-412C-AFD7-137E12173F60}" destId="{002958A8-4E99-F943-A92D-9EB73D477C39}" srcOrd="0" destOrd="0" parTransId="{C87FD119-AB0A-844D-9AA1-A5EA88F7B7AD}" sibTransId="{E992D795-3452-9445-8B3C-93366548EDBE}"/>
    <dgm:cxn modelId="{981022C6-E8E2-489D-842A-72F4DE12AB4B}" type="presOf" srcId="{6D36B716-C04A-4338-8630-15CD69373C07}" destId="{8AB0AE7F-BDE8-4B5D-83E7-72769CCA956A}" srcOrd="0" destOrd="1" presId="urn:microsoft.com/office/officeart/2005/8/layout/list1"/>
    <dgm:cxn modelId="{5F6D91D1-8D6A-4870-AD8E-4D6CE4EF9D17}" type="presOf" srcId="{B102DF26-67B2-401A-BCAB-BD813C2A4A81}" destId="{550A2700-3506-48AA-8323-F06967C66AD9}" srcOrd="1" destOrd="0" presId="urn:microsoft.com/office/officeart/2005/8/layout/list1"/>
    <dgm:cxn modelId="{79AD2EE7-825B-473D-834C-E4F42342816A}" type="presOf" srcId="{6A4CD5CB-074F-4D40-87D6-31D3D0EABDBC}" destId="{9D38F1EF-0243-4617-9307-6702F3177AEB}" srcOrd="0" destOrd="3" presId="urn:microsoft.com/office/officeart/2005/8/layout/list1"/>
    <dgm:cxn modelId="{88F0B0EB-DCDF-466C-8242-DB087C7C08FB}" type="presOf" srcId="{6BB65D46-FE9B-4FCD-8E86-8311DA0B5665}" destId="{2C5630DC-CFD5-4D30-B6A0-1216D55843BE}" srcOrd="0" destOrd="3" presId="urn:microsoft.com/office/officeart/2005/8/layout/list1"/>
    <dgm:cxn modelId="{26C7A5F5-4FEE-417B-A841-03D42EF78D5F}" type="presOf" srcId="{CF4FD607-8FB8-4B39-9FA8-CE6A6C69382F}" destId="{2C5630DC-CFD5-4D30-B6A0-1216D55843BE}" srcOrd="0" destOrd="1" presId="urn:microsoft.com/office/officeart/2005/8/layout/list1"/>
    <dgm:cxn modelId="{78E7A1F7-9E8D-4EAF-905E-30209777FE7F}" type="presOf" srcId="{F0C73D67-DDC8-4B26-8BB6-830ED9871088}" destId="{7F4E2E3D-F72B-421F-AD15-9237777869B8}" srcOrd="0" destOrd="0" presId="urn:microsoft.com/office/officeart/2005/8/layout/list1"/>
    <dgm:cxn modelId="{C82EECFE-E3F8-4E8D-8843-C59FBEEDA8C0}" type="presOf" srcId="{DFD5708F-6038-4E2B-BD4C-F02667FEACB0}" destId="{2C5630DC-CFD5-4D30-B6A0-1216D55843BE}" srcOrd="0" destOrd="5" presId="urn:microsoft.com/office/officeart/2005/8/layout/list1"/>
    <dgm:cxn modelId="{388957F8-BAAF-4D95-9A33-4FEBC95A567E}" type="presParOf" srcId="{7F4E2E3D-F72B-421F-AD15-9237777869B8}" destId="{9034CB8D-8F0B-4648-A25F-884DD1F375CF}" srcOrd="0" destOrd="0" presId="urn:microsoft.com/office/officeart/2005/8/layout/list1"/>
    <dgm:cxn modelId="{2EA9D21E-3362-4D88-8BE6-E3F502A6CAEB}" type="presParOf" srcId="{9034CB8D-8F0B-4648-A25F-884DD1F375CF}" destId="{1BDA6BE1-D583-4BE4-9C3B-52CB1E7A0497}" srcOrd="0" destOrd="0" presId="urn:microsoft.com/office/officeart/2005/8/layout/list1"/>
    <dgm:cxn modelId="{820D15BC-B824-44D7-88D8-DF9951288E81}" type="presParOf" srcId="{9034CB8D-8F0B-4648-A25F-884DD1F375CF}" destId="{7A3D14C8-748A-4C7A-A948-405FDDD9B7E4}" srcOrd="1" destOrd="0" presId="urn:microsoft.com/office/officeart/2005/8/layout/list1"/>
    <dgm:cxn modelId="{9A11E323-0DD0-4015-ADA3-1770319C3462}" type="presParOf" srcId="{7F4E2E3D-F72B-421F-AD15-9237777869B8}" destId="{78BE85B0-95B8-4CC3-A90E-147081FBD696}" srcOrd="1" destOrd="0" presId="urn:microsoft.com/office/officeart/2005/8/layout/list1"/>
    <dgm:cxn modelId="{0DBA7C69-8D3B-4F62-82EE-162ED22628F4}" type="presParOf" srcId="{7F4E2E3D-F72B-421F-AD15-9237777869B8}" destId="{2C5630DC-CFD5-4D30-B6A0-1216D55843BE}" srcOrd="2" destOrd="0" presId="urn:microsoft.com/office/officeart/2005/8/layout/list1"/>
    <dgm:cxn modelId="{77AA15A8-E2E3-408C-AA79-169C02BC876E}" type="presParOf" srcId="{7F4E2E3D-F72B-421F-AD15-9237777869B8}" destId="{21387F67-F9F6-45BE-B46C-A92DC783AD7D}" srcOrd="3" destOrd="0" presId="urn:microsoft.com/office/officeart/2005/8/layout/list1"/>
    <dgm:cxn modelId="{44D9AE00-37D8-4C04-98DF-060EC4AF3783}" type="presParOf" srcId="{7F4E2E3D-F72B-421F-AD15-9237777869B8}" destId="{18D14F1B-F448-4646-813B-2E9D3727F214}" srcOrd="4" destOrd="0" presId="urn:microsoft.com/office/officeart/2005/8/layout/list1"/>
    <dgm:cxn modelId="{0629BB92-B0F2-4334-AC7D-997A5E3A5843}" type="presParOf" srcId="{18D14F1B-F448-4646-813B-2E9D3727F214}" destId="{35F8B31B-78C3-4F5F-9871-4DD2815712F2}" srcOrd="0" destOrd="0" presId="urn:microsoft.com/office/officeart/2005/8/layout/list1"/>
    <dgm:cxn modelId="{1947741A-F3FC-478D-A8EE-0BEFBD1991DE}" type="presParOf" srcId="{18D14F1B-F448-4646-813B-2E9D3727F214}" destId="{550A2700-3506-48AA-8323-F06967C66AD9}" srcOrd="1" destOrd="0" presId="urn:microsoft.com/office/officeart/2005/8/layout/list1"/>
    <dgm:cxn modelId="{992DAF06-AC11-49D9-8833-9A81FA336DED}" type="presParOf" srcId="{7F4E2E3D-F72B-421F-AD15-9237777869B8}" destId="{188AB0F7-66B3-475E-83AE-A80203A7AB58}" srcOrd="5" destOrd="0" presId="urn:microsoft.com/office/officeart/2005/8/layout/list1"/>
    <dgm:cxn modelId="{44F8A8CA-18A2-4510-A1D0-0269BAD97861}" type="presParOf" srcId="{7F4E2E3D-F72B-421F-AD15-9237777869B8}" destId="{9D38F1EF-0243-4617-9307-6702F3177AEB}" srcOrd="6" destOrd="0" presId="urn:microsoft.com/office/officeart/2005/8/layout/list1"/>
    <dgm:cxn modelId="{4221D1F5-B748-4A1D-AD6F-6B30C0979720}" type="presParOf" srcId="{7F4E2E3D-F72B-421F-AD15-9237777869B8}" destId="{46F55477-C20A-4482-BAA2-5671FC71DF48}" srcOrd="7" destOrd="0" presId="urn:microsoft.com/office/officeart/2005/8/layout/list1"/>
    <dgm:cxn modelId="{593B1CAB-835D-42ED-A54C-468313078083}" type="presParOf" srcId="{7F4E2E3D-F72B-421F-AD15-9237777869B8}" destId="{1C8F9696-D7AB-4A09-A8C8-05CFCFA73D6F}" srcOrd="8" destOrd="0" presId="urn:microsoft.com/office/officeart/2005/8/layout/list1"/>
    <dgm:cxn modelId="{B6485D8E-8AFA-4569-A1DC-CDAB65D9A645}" type="presParOf" srcId="{1C8F9696-D7AB-4A09-A8C8-05CFCFA73D6F}" destId="{EF8DAAB7-242E-47A3-96B1-843BA0932225}" srcOrd="0" destOrd="0" presId="urn:microsoft.com/office/officeart/2005/8/layout/list1"/>
    <dgm:cxn modelId="{78F27471-5A36-4562-942A-DB3BF6D62BB6}" type="presParOf" srcId="{1C8F9696-D7AB-4A09-A8C8-05CFCFA73D6F}" destId="{21E4CD79-9A4C-44E2-96C0-FC50E2AB88F6}" srcOrd="1" destOrd="0" presId="urn:microsoft.com/office/officeart/2005/8/layout/list1"/>
    <dgm:cxn modelId="{1684911B-19EC-4C61-9E24-7E02FC2BCA56}" type="presParOf" srcId="{7F4E2E3D-F72B-421F-AD15-9237777869B8}" destId="{4ECC5053-BB8A-441E-91E5-1AF17B01015E}" srcOrd="9" destOrd="0" presId="urn:microsoft.com/office/officeart/2005/8/layout/list1"/>
    <dgm:cxn modelId="{9CA8997E-132C-4D25-B3CE-EAE116B88E93}" type="presParOf" srcId="{7F4E2E3D-F72B-421F-AD15-9237777869B8}" destId="{8AB0AE7F-BDE8-4B5D-83E7-72769CCA956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BEFBC-D7EA-B245-B792-39C8A60D3857}">
      <dsp:nvSpPr>
        <dsp:cNvPr id="0" name=""/>
        <dsp:cNvSpPr/>
      </dsp:nvSpPr>
      <dsp:spPr>
        <a:xfrm>
          <a:off x="-4587148" y="-703315"/>
          <a:ext cx="5464277" cy="5464277"/>
        </a:xfrm>
        <a:prstGeom prst="blockArc">
          <a:avLst>
            <a:gd name="adj1" fmla="val 18900000"/>
            <a:gd name="adj2" fmla="val 2700000"/>
            <a:gd name="adj3" fmla="val 466"/>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831DBB-1314-B848-9622-17AF35590B44}">
      <dsp:nvSpPr>
        <dsp:cNvPr id="0" name=""/>
        <dsp:cNvSpPr/>
      </dsp:nvSpPr>
      <dsp:spPr>
        <a:xfrm>
          <a:off x="327549" y="213675"/>
          <a:ext cx="7846962" cy="427189"/>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n-lt"/>
              <a:ea typeface="+mn-ea"/>
              <a:cs typeface="+mn-cs"/>
            </a:rPr>
            <a:t>Services we Provide for Districts</a:t>
          </a:r>
        </a:p>
      </dsp:txBody>
      <dsp:txXfrm>
        <a:off x="327549" y="213675"/>
        <a:ext cx="7846962" cy="427189"/>
      </dsp:txXfrm>
    </dsp:sp>
    <dsp:sp modelId="{D0816ECB-B538-B541-BA74-7850696A8A21}">
      <dsp:nvSpPr>
        <dsp:cNvPr id="0" name=""/>
        <dsp:cNvSpPr/>
      </dsp:nvSpPr>
      <dsp:spPr>
        <a:xfrm>
          <a:off x="60556" y="160277"/>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F98C226-7A49-CC45-9E50-059A67FAF7B6}">
      <dsp:nvSpPr>
        <dsp:cNvPr id="0" name=""/>
        <dsp:cNvSpPr/>
      </dsp:nvSpPr>
      <dsp:spPr>
        <a:xfrm>
          <a:off x="678942" y="854378"/>
          <a:ext cx="7495570" cy="427189"/>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a:latin typeface="+mn-lt"/>
            </a:rPr>
            <a:t>Best</a:t>
          </a:r>
          <a:r>
            <a:rPr lang="en-US" sz="2400" kern="1200" baseline="0">
              <a:latin typeface="+mn-lt"/>
            </a:rPr>
            <a:t> Practices</a:t>
          </a:r>
          <a:endParaRPr lang="en-US" sz="2400" kern="1200">
            <a:latin typeface="+mn-lt"/>
          </a:endParaRPr>
        </a:p>
      </dsp:txBody>
      <dsp:txXfrm>
        <a:off x="678942" y="854378"/>
        <a:ext cx="7495570" cy="427189"/>
      </dsp:txXfrm>
    </dsp:sp>
    <dsp:sp modelId="{5DA48C83-A0B4-AE47-AFDD-DBFB8457A57B}">
      <dsp:nvSpPr>
        <dsp:cNvPr id="0" name=""/>
        <dsp:cNvSpPr/>
      </dsp:nvSpPr>
      <dsp:spPr>
        <a:xfrm>
          <a:off x="411948" y="800979"/>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8CF8895-D134-114F-AF50-0A3CFB61D422}">
      <dsp:nvSpPr>
        <dsp:cNvPr id="0" name=""/>
        <dsp:cNvSpPr/>
      </dsp:nvSpPr>
      <dsp:spPr>
        <a:xfrm>
          <a:off x="839624" y="1495080"/>
          <a:ext cx="7334887" cy="427189"/>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Strategy:</a:t>
          </a:r>
          <a:r>
            <a:rPr lang="en-US" sz="2400" kern="1200" baseline="0">
              <a:latin typeface="+mn-lt"/>
            </a:rPr>
            <a:t> TEA &amp; ESC</a:t>
          </a:r>
          <a:endParaRPr lang="en-US" sz="2400" kern="1200">
            <a:latin typeface="+mn-lt"/>
          </a:endParaRPr>
        </a:p>
      </dsp:txBody>
      <dsp:txXfrm>
        <a:off x="839624" y="1495080"/>
        <a:ext cx="7334887" cy="427189"/>
      </dsp:txXfrm>
    </dsp:sp>
    <dsp:sp modelId="{6232727E-D234-164C-BC85-AC9D70A68218}">
      <dsp:nvSpPr>
        <dsp:cNvPr id="0" name=""/>
        <dsp:cNvSpPr/>
      </dsp:nvSpPr>
      <dsp:spPr>
        <a:xfrm>
          <a:off x="572631" y="1441681"/>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145E600-C2D4-604E-B5A3-719FE2B84150}">
      <dsp:nvSpPr>
        <dsp:cNvPr id="0" name=""/>
        <dsp:cNvSpPr/>
      </dsp:nvSpPr>
      <dsp:spPr>
        <a:xfrm>
          <a:off x="839624" y="2135377"/>
          <a:ext cx="7334887" cy="427189"/>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a:lnSpc>
              <a:spcPct val="90000"/>
            </a:lnSpc>
            <a:spcBef>
              <a:spcPct val="0"/>
            </a:spcBef>
            <a:spcAft>
              <a:spcPct val="35000"/>
            </a:spcAft>
            <a:buNone/>
          </a:pPr>
          <a:r>
            <a:rPr lang="en-US" sz="2400" i="0" kern="1200">
              <a:latin typeface="+mn-lt"/>
            </a:rPr>
            <a:t>Education Center Vision</a:t>
          </a:r>
        </a:p>
      </dsp:txBody>
      <dsp:txXfrm>
        <a:off x="839624" y="2135377"/>
        <a:ext cx="7334887" cy="427189"/>
      </dsp:txXfrm>
    </dsp:sp>
    <dsp:sp modelId="{2E3113C7-E8F0-C148-A2D6-CF1452BEF023}">
      <dsp:nvSpPr>
        <dsp:cNvPr id="0" name=""/>
        <dsp:cNvSpPr/>
      </dsp:nvSpPr>
      <dsp:spPr>
        <a:xfrm>
          <a:off x="572631" y="2081978"/>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0EA49CF-CF0E-4248-9DE7-0DA9226656DA}">
      <dsp:nvSpPr>
        <dsp:cNvPr id="0" name=""/>
        <dsp:cNvSpPr/>
      </dsp:nvSpPr>
      <dsp:spPr>
        <a:xfrm>
          <a:off x="678942" y="2776079"/>
          <a:ext cx="7495570" cy="427189"/>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n-lt"/>
              <a:ea typeface="+mn-ea"/>
              <a:cs typeface="+mn-cs"/>
            </a:rPr>
            <a:t>District</a:t>
          </a:r>
          <a:r>
            <a:rPr lang="en-US" sz="2400" b="1" kern="1200" baseline="0">
              <a:latin typeface="+mn-lt"/>
              <a:ea typeface="+mn-ea"/>
              <a:cs typeface="+mn-cs"/>
            </a:rPr>
            <a:t> Leader Foreword</a:t>
          </a:r>
          <a:endParaRPr lang="en-US" sz="2400" b="1" kern="1200">
            <a:latin typeface="+mn-lt"/>
            <a:ea typeface="+mn-ea"/>
            <a:cs typeface="+mn-cs"/>
          </a:endParaRPr>
        </a:p>
      </dsp:txBody>
      <dsp:txXfrm>
        <a:off x="678942" y="2776079"/>
        <a:ext cx="7495570" cy="427189"/>
      </dsp:txXfrm>
    </dsp:sp>
    <dsp:sp modelId="{B4ABAC46-E7F9-ED4F-BE92-8C251EEEFFA4}">
      <dsp:nvSpPr>
        <dsp:cNvPr id="0" name=""/>
        <dsp:cNvSpPr/>
      </dsp:nvSpPr>
      <dsp:spPr>
        <a:xfrm>
          <a:off x="411948" y="2722681"/>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72F742C-D198-D446-8BBA-B9A93211050C}">
      <dsp:nvSpPr>
        <dsp:cNvPr id="0" name=""/>
        <dsp:cNvSpPr/>
      </dsp:nvSpPr>
      <dsp:spPr>
        <a:xfrm>
          <a:off x="327549" y="3416782"/>
          <a:ext cx="7846962" cy="427189"/>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i="0" kern="1200">
              <a:latin typeface="+mn-lt"/>
            </a:rPr>
            <a:t>Closing: Q &amp; A</a:t>
          </a:r>
        </a:p>
      </dsp:txBody>
      <dsp:txXfrm>
        <a:off x="327549" y="3416782"/>
        <a:ext cx="7846962" cy="427189"/>
      </dsp:txXfrm>
    </dsp:sp>
    <dsp:sp modelId="{9589CCBB-43F0-1A48-8E28-36B6B579C735}">
      <dsp:nvSpPr>
        <dsp:cNvPr id="0" name=""/>
        <dsp:cNvSpPr/>
      </dsp:nvSpPr>
      <dsp:spPr>
        <a:xfrm>
          <a:off x="60556" y="3363383"/>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630DC-CFD5-4D30-B6A0-1216D55843BE}">
      <dsp:nvSpPr>
        <dsp:cNvPr id="0" name=""/>
        <dsp:cNvSpPr/>
      </dsp:nvSpPr>
      <dsp:spPr>
        <a:xfrm>
          <a:off x="0" y="234389"/>
          <a:ext cx="10972800" cy="1701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249936" rIns="851611" bIns="85344" numCol="1" spcCol="1270" anchor="t" anchorCtr="0">
          <a:noAutofit/>
        </a:bodyPr>
        <a:lstStyle/>
        <a:p>
          <a:pPr marL="114300" lvl="1" indent="-114300" algn="l" defTabSz="533400" rtl="0">
            <a:lnSpc>
              <a:spcPct val="100000"/>
            </a:lnSpc>
            <a:spcBef>
              <a:spcPct val="0"/>
            </a:spcBef>
            <a:spcAft>
              <a:spcPct val="15000"/>
            </a:spcAft>
            <a:buChar char="•"/>
          </a:pPr>
          <a:r>
            <a:rPr lang="en-US" sz="1200" b="0" kern="1200">
              <a:latin typeface="+mn-lt"/>
            </a:rPr>
            <a:t>Ongoing: one-on-one monthly HRI ARPA </a:t>
          </a:r>
          <a:r>
            <a:rPr lang="en-US" sz="1200" b="0" kern="1200" err="1">
              <a:latin typeface="+mn-lt"/>
            </a:rPr>
            <a:t>CoCM</a:t>
          </a:r>
          <a:r>
            <a:rPr lang="en-US" sz="1200" b="0" kern="1200">
              <a:latin typeface="+mn-lt"/>
            </a:rPr>
            <a:t> meetings</a:t>
          </a:r>
        </a:p>
        <a:p>
          <a:pPr marL="114300" lvl="1" indent="-114300" algn="l" defTabSz="533400" rtl="0">
            <a:lnSpc>
              <a:spcPct val="100000"/>
            </a:lnSpc>
            <a:spcBef>
              <a:spcPct val="0"/>
            </a:spcBef>
            <a:spcAft>
              <a:spcPct val="15000"/>
            </a:spcAft>
            <a:buChar char="•"/>
          </a:pPr>
          <a:r>
            <a:rPr lang="en-US" sz="1200" b="0" kern="1200"/>
            <a:t>May: MMHPI published </a:t>
          </a:r>
          <a:r>
            <a:rPr lang="en-US" sz="1200" b="0" kern="1200" err="1"/>
            <a:t>CoCM</a:t>
          </a:r>
          <a:r>
            <a:rPr lang="en-US" sz="1200" b="0" kern="1200"/>
            <a:t> implementation cost paper</a:t>
          </a:r>
          <a:endParaRPr lang="en-US" sz="1200" b="0" kern="1200">
            <a:latin typeface="+mn-lt"/>
            <a:ea typeface="+mn-lt"/>
            <a:cs typeface="+mn-lt"/>
          </a:endParaRPr>
        </a:p>
        <a:p>
          <a:pPr marL="114300" lvl="1" indent="-114300" algn="l" defTabSz="533400" rtl="0">
            <a:lnSpc>
              <a:spcPct val="100000"/>
            </a:lnSpc>
            <a:spcBef>
              <a:spcPct val="0"/>
            </a:spcBef>
            <a:spcAft>
              <a:spcPct val="15000"/>
            </a:spcAft>
            <a:buChar char="•"/>
          </a:pPr>
          <a:r>
            <a:rPr lang="en-US" sz="1200" b="0" kern="1200"/>
            <a:t>June: MMHPI completed a pediatric </a:t>
          </a:r>
          <a:r>
            <a:rPr lang="en-US" sz="1200" b="0" kern="1200" err="1"/>
            <a:t>CoCM</a:t>
          </a:r>
          <a:r>
            <a:rPr lang="en-US" sz="1200" b="0" kern="1200"/>
            <a:t> pro-forma for health system estimation of </a:t>
          </a:r>
          <a:r>
            <a:rPr lang="en-US" sz="1200" b="0" kern="1200" err="1"/>
            <a:t>CoCM</a:t>
          </a:r>
          <a:r>
            <a:rPr lang="en-US" sz="1200" b="0" kern="1200"/>
            <a:t> implementation cost</a:t>
          </a:r>
          <a:endParaRPr lang="en-US" sz="1200" b="0" kern="1200">
            <a:latin typeface="Arial"/>
            <a:ea typeface="+mn-lt"/>
            <a:cs typeface="Arial"/>
          </a:endParaRPr>
        </a:p>
        <a:p>
          <a:pPr marL="114300" lvl="1" indent="-114300" algn="l" defTabSz="533400">
            <a:lnSpc>
              <a:spcPct val="100000"/>
            </a:lnSpc>
            <a:spcBef>
              <a:spcPct val="0"/>
            </a:spcBef>
            <a:spcAft>
              <a:spcPct val="15000"/>
            </a:spcAft>
            <a:buChar char="•"/>
          </a:pPr>
          <a:r>
            <a:rPr lang="en-US" sz="1200" b="0" kern="1200"/>
            <a:t>July: HRI-wide meeting with Dr. Adrienne Hunnicutt from Children's Health in Dallas presenting an overview of their successful pediatric </a:t>
          </a:r>
          <a:r>
            <a:rPr lang="en-US" sz="1200" b="0" kern="1200" err="1"/>
            <a:t>CoCM</a:t>
          </a:r>
          <a:r>
            <a:rPr lang="en-US" sz="1200" b="0" kern="1200"/>
            <a:t> program </a:t>
          </a:r>
        </a:p>
        <a:p>
          <a:pPr marL="114300" lvl="1" indent="-114300" algn="l" defTabSz="533400" rtl="0">
            <a:lnSpc>
              <a:spcPct val="100000"/>
            </a:lnSpc>
            <a:spcBef>
              <a:spcPct val="0"/>
            </a:spcBef>
            <a:spcAft>
              <a:spcPct val="15000"/>
            </a:spcAft>
            <a:buChar char="•"/>
          </a:pPr>
          <a:r>
            <a:rPr lang="en-US" sz="1200" b="0" kern="1200">
              <a:latin typeface="+mn-lt"/>
              <a:ea typeface="+mn-lt"/>
              <a:cs typeface="+mn-lt"/>
            </a:rPr>
            <a:t>August: Published proceedings of the inaugural child and adolescent </a:t>
          </a:r>
          <a:r>
            <a:rPr lang="en-US" sz="1200" b="0" kern="1200" err="1">
              <a:latin typeface="+mn-lt"/>
              <a:ea typeface="+mn-lt"/>
              <a:cs typeface="+mn-lt"/>
            </a:rPr>
            <a:t>CoCM</a:t>
          </a:r>
          <a:r>
            <a:rPr lang="en-US" sz="1200" b="0" kern="1200">
              <a:latin typeface="+mn-lt"/>
              <a:ea typeface="+mn-lt"/>
              <a:cs typeface="+mn-lt"/>
            </a:rPr>
            <a:t> roundtable</a:t>
          </a:r>
        </a:p>
        <a:p>
          <a:pPr marL="114300" lvl="1" indent="-114300" algn="l" defTabSz="533400">
            <a:lnSpc>
              <a:spcPct val="100000"/>
            </a:lnSpc>
            <a:spcBef>
              <a:spcPct val="0"/>
            </a:spcBef>
            <a:spcAft>
              <a:spcPct val="15000"/>
            </a:spcAft>
            <a:buChar char="•"/>
          </a:pPr>
          <a:r>
            <a:rPr lang="en-US" sz="1200" b="0" kern="1200"/>
            <a:t>Supplemental </a:t>
          </a:r>
          <a:r>
            <a:rPr lang="en-US" sz="1200" b="0" kern="1200" err="1"/>
            <a:t>CoCM</a:t>
          </a:r>
          <a:r>
            <a:rPr lang="en-US" sz="1200" b="0" kern="1200"/>
            <a:t> implementation resources added to ARPA pediatric </a:t>
          </a:r>
          <a:r>
            <a:rPr lang="en-US" sz="1200" b="0" kern="1200" err="1"/>
            <a:t>CoCM</a:t>
          </a:r>
          <a:r>
            <a:rPr lang="en-US" sz="1200" b="0" kern="1200"/>
            <a:t> inventory as available</a:t>
          </a:r>
          <a:endParaRPr lang="en-US" sz="1200" b="0" kern="1200">
            <a:latin typeface="+mn-lt"/>
            <a:ea typeface="+mn-lt"/>
            <a:cs typeface="+mn-lt"/>
          </a:endParaRPr>
        </a:p>
      </dsp:txBody>
      <dsp:txXfrm>
        <a:off x="0" y="234389"/>
        <a:ext cx="10972800" cy="1701000"/>
      </dsp:txXfrm>
    </dsp:sp>
    <dsp:sp modelId="{7A3D14C8-748A-4C7A-A948-405FDDD9B7E4}">
      <dsp:nvSpPr>
        <dsp:cNvPr id="0" name=""/>
        <dsp:cNvSpPr/>
      </dsp:nvSpPr>
      <dsp:spPr>
        <a:xfrm>
          <a:off x="548640" y="57269"/>
          <a:ext cx="7680960" cy="3542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533400">
            <a:lnSpc>
              <a:spcPct val="90000"/>
            </a:lnSpc>
            <a:spcBef>
              <a:spcPct val="0"/>
            </a:spcBef>
            <a:spcAft>
              <a:spcPct val="35000"/>
            </a:spcAft>
            <a:buNone/>
          </a:pPr>
          <a:r>
            <a:rPr lang="en-US" sz="1200" b="1" kern="1200"/>
            <a:t>Accomplished</a:t>
          </a:r>
        </a:p>
      </dsp:txBody>
      <dsp:txXfrm>
        <a:off x="565933" y="74562"/>
        <a:ext cx="7646374" cy="319654"/>
      </dsp:txXfrm>
    </dsp:sp>
    <dsp:sp modelId="{9D38F1EF-0243-4617-9307-6702F3177AEB}">
      <dsp:nvSpPr>
        <dsp:cNvPr id="0" name=""/>
        <dsp:cNvSpPr/>
      </dsp:nvSpPr>
      <dsp:spPr>
        <a:xfrm>
          <a:off x="0" y="2177310"/>
          <a:ext cx="10972800" cy="1436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249936" rIns="851611" bIns="85344" numCol="1" spcCol="1270" anchor="t" anchorCtr="0">
          <a:noAutofit/>
        </a:bodyPr>
        <a:lstStyle/>
        <a:p>
          <a:pPr marL="114300" lvl="1" indent="-114300" algn="l" defTabSz="533400" rtl="0">
            <a:lnSpc>
              <a:spcPct val="90000"/>
            </a:lnSpc>
            <a:spcBef>
              <a:spcPct val="0"/>
            </a:spcBef>
            <a:spcAft>
              <a:spcPts val="600"/>
            </a:spcAft>
            <a:buChar char="•"/>
          </a:pPr>
          <a:r>
            <a:rPr lang="en-US" sz="1200" kern="1200">
              <a:latin typeface="+mn-lt"/>
            </a:rPr>
            <a:t>Upcoming: ARPA </a:t>
          </a:r>
          <a:r>
            <a:rPr lang="en-US" sz="1200" kern="1200" err="1">
              <a:latin typeface="+mn-lt"/>
            </a:rPr>
            <a:t>CoCM</a:t>
          </a:r>
          <a:r>
            <a:rPr lang="en-US" sz="1200" kern="1200">
              <a:latin typeface="+mn-lt"/>
            </a:rPr>
            <a:t> monthly report submission (September 15) </a:t>
          </a:r>
        </a:p>
        <a:p>
          <a:pPr marL="114300" lvl="1" indent="-114300" algn="l" defTabSz="533400" rtl="0">
            <a:lnSpc>
              <a:spcPct val="90000"/>
            </a:lnSpc>
            <a:spcBef>
              <a:spcPct val="0"/>
            </a:spcBef>
            <a:spcAft>
              <a:spcPts val="600"/>
            </a:spcAft>
            <a:buChar char="•"/>
          </a:pPr>
          <a:r>
            <a:rPr lang="en-US" sz="1200" kern="1200">
              <a:latin typeface="+mn-lt"/>
            </a:rPr>
            <a:t>Upcoming: HRI-wide ARPA pediatric </a:t>
          </a:r>
          <a:r>
            <a:rPr lang="en-US" sz="1200" kern="1200" err="1">
              <a:latin typeface="+mn-lt"/>
            </a:rPr>
            <a:t>CoCM</a:t>
          </a:r>
          <a:r>
            <a:rPr lang="en-US" sz="1200" kern="1200">
              <a:latin typeface="+mn-lt"/>
            </a:rPr>
            <a:t> meeting (October)</a:t>
          </a:r>
        </a:p>
        <a:p>
          <a:pPr marL="114300" lvl="1" indent="-114300" algn="l" defTabSz="533400" rtl="0">
            <a:lnSpc>
              <a:spcPct val="90000"/>
            </a:lnSpc>
            <a:spcBef>
              <a:spcPct val="0"/>
            </a:spcBef>
            <a:spcAft>
              <a:spcPts val="600"/>
            </a:spcAft>
            <a:buChar char="•"/>
          </a:pPr>
          <a:r>
            <a:rPr lang="en-US" sz="1200" kern="1200">
              <a:latin typeface="+mn-lt"/>
            </a:rPr>
            <a:t>Continued updates to reference guide for </a:t>
          </a:r>
          <a:r>
            <a:rPr lang="en-US" sz="1200" kern="1200" err="1">
              <a:latin typeface="+mn-lt"/>
            </a:rPr>
            <a:t>CoCM</a:t>
          </a:r>
          <a:r>
            <a:rPr lang="en-US" sz="1200" kern="1200">
              <a:latin typeface="+mn-lt"/>
            </a:rPr>
            <a:t> trainings including pediatric trainings </a:t>
          </a:r>
        </a:p>
        <a:p>
          <a:pPr marL="114300" lvl="1" indent="-114300" algn="l" defTabSz="533400" rtl="0">
            <a:lnSpc>
              <a:spcPct val="90000"/>
            </a:lnSpc>
            <a:spcBef>
              <a:spcPct val="0"/>
            </a:spcBef>
            <a:spcAft>
              <a:spcPts val="600"/>
            </a:spcAft>
            <a:buChar char="•"/>
          </a:pPr>
          <a:r>
            <a:rPr lang="en-US" sz="1200" kern="1200">
              <a:latin typeface="+mn-lt"/>
            </a:rPr>
            <a:t>Continued development of psychiatric consultant vendor inventory </a:t>
          </a:r>
        </a:p>
        <a:p>
          <a:pPr marL="114300" lvl="1" indent="-114300" algn="l" defTabSz="533400" rtl="0">
            <a:lnSpc>
              <a:spcPct val="90000"/>
            </a:lnSpc>
            <a:spcBef>
              <a:spcPct val="0"/>
            </a:spcBef>
            <a:spcAft>
              <a:spcPct val="15000"/>
            </a:spcAft>
            <a:buChar char="•"/>
          </a:pPr>
          <a:r>
            <a:rPr lang="en-US" sz="1200" kern="1200">
              <a:latin typeface="+mn-lt"/>
              <a:ea typeface="+mn-lt"/>
              <a:cs typeface="+mn-lt"/>
            </a:rPr>
            <a:t>Continued communication with HHSC and TACHC on FQHC and RHC billing strategies</a:t>
          </a:r>
        </a:p>
      </dsp:txBody>
      <dsp:txXfrm>
        <a:off x="0" y="2177310"/>
        <a:ext cx="10972800" cy="1436400"/>
      </dsp:txXfrm>
    </dsp:sp>
    <dsp:sp modelId="{550A2700-3506-48AA-8323-F06967C66AD9}">
      <dsp:nvSpPr>
        <dsp:cNvPr id="0" name=""/>
        <dsp:cNvSpPr/>
      </dsp:nvSpPr>
      <dsp:spPr>
        <a:xfrm>
          <a:off x="548640" y="2000190"/>
          <a:ext cx="7680960" cy="3542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533400">
            <a:lnSpc>
              <a:spcPct val="90000"/>
            </a:lnSpc>
            <a:spcBef>
              <a:spcPct val="0"/>
            </a:spcBef>
            <a:spcAft>
              <a:spcPct val="35000"/>
            </a:spcAft>
            <a:buNone/>
          </a:pPr>
          <a:r>
            <a:rPr lang="en-US" sz="1200" b="1" kern="1200"/>
            <a:t>Up Next</a:t>
          </a:r>
        </a:p>
      </dsp:txBody>
      <dsp:txXfrm>
        <a:off x="565933" y="2017483"/>
        <a:ext cx="7646374" cy="319654"/>
      </dsp:txXfrm>
    </dsp:sp>
    <dsp:sp modelId="{8AB0AE7F-BDE8-4B5D-83E7-72769CCA956A}">
      <dsp:nvSpPr>
        <dsp:cNvPr id="0" name=""/>
        <dsp:cNvSpPr/>
      </dsp:nvSpPr>
      <dsp:spPr>
        <a:xfrm>
          <a:off x="0" y="3855630"/>
          <a:ext cx="10972800" cy="9639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249936" rIns="851611" bIns="85344" numCol="1" spcCol="1270" anchor="t" anchorCtr="0">
          <a:noAutofit/>
        </a:bodyPr>
        <a:lstStyle/>
        <a:p>
          <a:pPr marL="114300" lvl="1" indent="-114300" algn="l" defTabSz="533400">
            <a:lnSpc>
              <a:spcPct val="90000"/>
            </a:lnSpc>
            <a:spcBef>
              <a:spcPct val="0"/>
            </a:spcBef>
            <a:spcAft>
              <a:spcPts val="600"/>
            </a:spcAft>
            <a:buChar char="•"/>
          </a:pPr>
          <a:r>
            <a:rPr lang="en-US" sz="1200" kern="1200">
              <a:latin typeface="+mn-lt"/>
            </a:rPr>
            <a:t>Recruiting health systems with HRIs</a:t>
          </a:r>
        </a:p>
        <a:p>
          <a:pPr marL="114300" lvl="1" indent="-114300" algn="l" defTabSz="533400">
            <a:lnSpc>
              <a:spcPct val="90000"/>
            </a:lnSpc>
            <a:spcBef>
              <a:spcPct val="0"/>
            </a:spcBef>
            <a:spcAft>
              <a:spcPts val="600"/>
            </a:spcAft>
            <a:buChar char="•"/>
          </a:pPr>
          <a:r>
            <a:rPr lang="en-US" sz="1200" kern="1200">
              <a:latin typeface="+mn-lt"/>
            </a:rPr>
            <a:t>Monthly technical assistance opportunities</a:t>
          </a:r>
        </a:p>
        <a:p>
          <a:pPr marL="114300" lvl="1" indent="-114300" algn="l" defTabSz="533400">
            <a:lnSpc>
              <a:spcPct val="90000"/>
            </a:lnSpc>
            <a:spcBef>
              <a:spcPct val="0"/>
            </a:spcBef>
            <a:spcAft>
              <a:spcPts val="600"/>
            </a:spcAft>
            <a:buChar char="•"/>
          </a:pPr>
          <a:r>
            <a:rPr lang="en-US" sz="1200" kern="1200">
              <a:latin typeface="+mn-lt"/>
            </a:rPr>
            <a:t>Monthly metric reporting</a:t>
          </a:r>
        </a:p>
      </dsp:txBody>
      <dsp:txXfrm>
        <a:off x="0" y="3855630"/>
        <a:ext cx="10972800" cy="963900"/>
      </dsp:txXfrm>
    </dsp:sp>
    <dsp:sp modelId="{21E4CD79-9A4C-44E2-96C0-FC50E2AB88F6}">
      <dsp:nvSpPr>
        <dsp:cNvPr id="0" name=""/>
        <dsp:cNvSpPr/>
      </dsp:nvSpPr>
      <dsp:spPr>
        <a:xfrm>
          <a:off x="548640" y="3678510"/>
          <a:ext cx="7680960" cy="3542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533400">
            <a:lnSpc>
              <a:spcPct val="90000"/>
            </a:lnSpc>
            <a:spcBef>
              <a:spcPct val="0"/>
            </a:spcBef>
            <a:spcAft>
              <a:spcPct val="35000"/>
            </a:spcAft>
            <a:buNone/>
          </a:pPr>
          <a:r>
            <a:rPr lang="en-US" sz="1200" b="1" kern="1200"/>
            <a:t>Forthcoming</a:t>
          </a:r>
        </a:p>
      </dsp:txBody>
      <dsp:txXfrm>
        <a:off x="565933" y="3695803"/>
        <a:ext cx="7646374" cy="31965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3F0134-D70E-4796-BD14-C9E59A7D94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15C89E-3F4A-43ED-8E26-70FB791691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B83B2F-235E-4634-B12C-6C8316CFA30B}" type="datetimeFigureOut">
              <a:rPr lang="en-US" smtClean="0"/>
              <a:t>8/18/23</a:t>
            </a:fld>
            <a:endParaRPr lang="en-US"/>
          </a:p>
        </p:txBody>
      </p:sp>
      <p:sp>
        <p:nvSpPr>
          <p:cNvPr id="4" name="Footer Placeholder 3">
            <a:extLst>
              <a:ext uri="{FF2B5EF4-FFF2-40B4-BE49-F238E27FC236}">
                <a16:creationId xmlns:a16="http://schemas.microsoft.com/office/drawing/2014/main" id="{139A0C1F-0EC9-40D7-A2AD-FE445A1917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A372E43-D889-4EEF-B866-B28BA03337C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B1873B-A373-40CD-A327-9D7C671749F5}" type="slidenum">
              <a:rPr lang="en-US" smtClean="0"/>
              <a:t>‹#›</a:t>
            </a:fld>
            <a:endParaRPr lang="en-US"/>
          </a:p>
        </p:txBody>
      </p:sp>
    </p:spTree>
    <p:extLst>
      <p:ext uri="{BB962C8B-B14F-4D97-AF65-F5344CB8AC3E}">
        <p14:creationId xmlns:p14="http://schemas.microsoft.com/office/powerpoint/2010/main" val="2817916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72990-FAC2-9048-85E9-82E7855C5996}" type="datetimeFigureOut">
              <a:rPr lang="en-US" smtClean="0"/>
              <a:t>8/18/23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2E485-2C51-9642-A1F4-EBAF89BC78B7}" type="slidenum">
              <a:rPr lang="en-US" smtClean="0"/>
              <a:t>‹#›</a:t>
            </a:fld>
            <a:endParaRPr lang="en-US"/>
          </a:p>
        </p:txBody>
      </p:sp>
    </p:spTree>
    <p:extLst>
      <p:ext uri="{BB962C8B-B14F-4D97-AF65-F5344CB8AC3E}">
        <p14:creationId xmlns:p14="http://schemas.microsoft.com/office/powerpoint/2010/main" val="62838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02E485-2C51-9642-A1F4-EBAF89BC78B7}" type="slidenum">
              <a:rPr lang="en-US" smtClean="0"/>
              <a:t>1</a:t>
            </a:fld>
            <a:endParaRPr lang="en-US"/>
          </a:p>
        </p:txBody>
      </p:sp>
    </p:spTree>
    <p:extLst>
      <p:ext uri="{BB962C8B-B14F-4D97-AF65-F5344CB8AC3E}">
        <p14:creationId xmlns:p14="http://schemas.microsoft.com/office/powerpoint/2010/main" val="69437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Meadows Institute July Report</a:t>
            </a:r>
          </a:p>
          <a:p>
            <a:r>
              <a:rPr lang="en-US" u="sng" dirty="0">
                <a:cs typeface="Calibri"/>
              </a:rPr>
              <a:t>Completed:</a:t>
            </a:r>
          </a:p>
          <a:p>
            <a:pPr marL="342900" marR="0" lvl="0" indent="-342900">
              <a:lnSpc>
                <a:spcPct val="110000"/>
              </a:lnSpc>
              <a:spcBef>
                <a:spcPts val="0"/>
              </a:spcBef>
              <a:spcAft>
                <a:spcPts val="0"/>
              </a:spcAft>
              <a:buSzPts val="1200"/>
              <a:buFont typeface="Calibri" panose="020F0502020204030204" pitchFamily="34" charset="0"/>
              <a:buChar char="-"/>
            </a:pPr>
            <a:r>
              <a:rPr lang="en-US" dirty="0"/>
              <a:t>-</a:t>
            </a:r>
            <a:r>
              <a:rPr lang="en-US" sz="1800" dirty="0">
                <a:solidFill>
                  <a:srgbClr val="808080"/>
                </a:solidFill>
                <a:effectLst/>
                <a:latin typeface="Calibri"/>
                <a:ea typeface="Times New Roman" panose="02020603050405020304" pitchFamily="18" charset="0"/>
                <a:cs typeface="Calibri"/>
              </a:rPr>
              <a:t>Throughout the month of July, the Meadows Institute TA team held one-on-one meetings with participating HRIs to provide direct technical assistance, and answer any questions regarding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met with individual HRI meetings in July to provide updated information on metrics and answer any questions regarding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held an HRI wide meeting on 7/19 with a presentation from Dr. Adrienne Hunnicutt from the Behavioral Health Integration and Guidance (BHIG) - Medical Home in DeSoto, Texas, who provided an overview of their pediatric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Program.</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traveled to College Station to present an in person training for Collaborative Care Implementation at Texas A&amp;M. In attendance were the A&amp;M University Health Services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team, primary care providers, nurses, technical support staff, and billing staff.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published a paper summarizing key findings from the Inaugural Pediatric and Adolescent Collaborative Care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Roundtable which took place on January 26 &amp; 27, 2023 at the University of Texas at Austin Dell Medical School. This paper was also distributed to academic and health system partners across the country.  </a:t>
            </a:r>
            <a:endParaRPr lang="en-US" sz="1800">
              <a:effectLst/>
              <a:latin typeface="Calibri"/>
              <a:ea typeface="Times New Roman" panose="02020603050405020304" pitchFamily="18" charset="0"/>
              <a:cs typeface="Calibri"/>
            </a:endParaRPr>
          </a:p>
          <a:p>
            <a:endParaRPr lang="en-US"/>
          </a:p>
          <a:p>
            <a:endParaRPr lang="en-US">
              <a:cs typeface="Calibri"/>
            </a:endParaRPr>
          </a:p>
          <a:p>
            <a:r>
              <a:rPr lang="en-US" u="sng" dirty="0">
                <a:cs typeface="Calibri"/>
              </a:rPr>
              <a:t>In Progress:</a:t>
            </a:r>
          </a:p>
          <a:p>
            <a:pPr marL="342900" marR="0" lvl="0" indent="-342900">
              <a:lnSpc>
                <a:spcPct val="110000"/>
              </a:lnSpc>
              <a:spcBef>
                <a:spcPts val="0"/>
              </a:spcBef>
              <a:spcAft>
                <a:spcPts val="0"/>
              </a:spcAft>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is preparing for individual HRI meetings in August to provide updated information on metrics and answer any questions regarding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is updating the reference guide for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trainings, which covers a variety of different aspects of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to include additional pediatric training.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TA Team is drafting and contributing abstract submissions for a variety of conferences nationwide on topics related to pediatric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The Meadows Institute TA Team is developing a monthly check-in form to continue engagement of the health system during the monitoring phase of implementation.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Meadows Institute continues to be in communication with HHSC and TACHC regarding the need for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billing direction for patients with TX Medicaid receiving care in FQHC and RHCs. HHSC has shared that they have encountered some unexpected challenges in updating the state plan for FQHCs and RHCs to deliver billable </a:t>
            </a:r>
            <a:r>
              <a:rPr lang="en-US" sz="1800" dirty="0" err="1">
                <a:solidFill>
                  <a:srgbClr val="808080"/>
                </a:solidFill>
                <a:effectLst/>
                <a:latin typeface="Calibri"/>
                <a:ea typeface="Times New Roman" panose="02020603050405020304" pitchFamily="18" charset="0"/>
                <a:cs typeface="Calibri"/>
              </a:rPr>
              <a:t>CoCM</a:t>
            </a:r>
            <a:r>
              <a:rPr lang="en-US" sz="1800" dirty="0">
                <a:solidFill>
                  <a:srgbClr val="808080"/>
                </a:solidFill>
                <a:effectLst/>
                <a:latin typeface="Calibri"/>
                <a:ea typeface="Times New Roman" panose="02020603050405020304" pitchFamily="18" charset="0"/>
                <a:cs typeface="Calibri"/>
              </a:rPr>
              <a:t> services. However, they wrote that this is an important project and is still in progress.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dirty="0">
                <a:solidFill>
                  <a:srgbClr val="808080"/>
                </a:solidFill>
                <a:effectLst/>
                <a:latin typeface="Calibri"/>
                <a:ea typeface="Times New Roman" panose="02020603050405020304" pitchFamily="18" charset="0"/>
                <a:cs typeface="Calibri"/>
              </a:rPr>
              <a:t>Meadows staff is in the process of creating an inventory of vendors with available psychiatric providers which will be provided to health systems to assist them in filling their psychiatric consultant roles. </a:t>
            </a:r>
            <a:endParaRPr lang="en-US" sz="1800">
              <a:effectLst/>
              <a:latin typeface="Calibri"/>
              <a:ea typeface="Times New Roman" panose="02020603050405020304" pitchFamily="18" charset="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702E485-2C51-9642-A1F4-EBAF89BC78B7}" type="slidenum">
              <a:rPr lang="en-US" smtClean="0"/>
              <a:t>2</a:t>
            </a:fld>
            <a:endParaRPr lang="en-US"/>
          </a:p>
        </p:txBody>
      </p:sp>
    </p:spTree>
    <p:extLst>
      <p:ext uri="{BB962C8B-B14F-4D97-AF65-F5344CB8AC3E}">
        <p14:creationId xmlns:p14="http://schemas.microsoft.com/office/powerpoint/2010/main" val="1838435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Project goal for individuals initially reached: 100,000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a:cs typeface="Arial"/>
              </a:rPr>
              <a:t>Current Individuals initially reached: 122,200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latin typeface="Arial"/>
                <a:cs typeface="Arial"/>
              </a:rPr>
              <a:t>Project goal for health systems committed to </a:t>
            </a:r>
            <a:r>
              <a:rPr lang="en-US" err="1">
                <a:latin typeface="Arial"/>
                <a:cs typeface="Arial"/>
              </a:rPr>
              <a:t>CoCM</a:t>
            </a:r>
            <a:r>
              <a:rPr lang="en-US">
                <a:latin typeface="Arial"/>
                <a:cs typeface="Arial"/>
              </a:rPr>
              <a:t>: 16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a:cs typeface="Arial"/>
              </a:rPr>
              <a:t>Current Health systems committed to </a:t>
            </a:r>
            <a:r>
              <a:rPr lang="en-US" err="1">
                <a:latin typeface="Arial"/>
                <a:cs typeface="Arial"/>
              </a:rPr>
              <a:t>CoCM</a:t>
            </a:r>
            <a:r>
              <a:rPr lang="en-US">
                <a:latin typeface="Arial"/>
                <a:cs typeface="Arial"/>
              </a:rPr>
              <a:t>: 7</a:t>
            </a:r>
          </a:p>
          <a:p>
            <a:endParaRPr lang="en-US">
              <a:latin typeface="Arial"/>
              <a:cs typeface="Arial"/>
            </a:endParaRPr>
          </a:p>
          <a:p>
            <a:endParaRPr lang="en-US"/>
          </a:p>
        </p:txBody>
      </p:sp>
      <p:sp>
        <p:nvSpPr>
          <p:cNvPr id="4" name="Slide Number Placeholder 3"/>
          <p:cNvSpPr>
            <a:spLocks noGrp="1"/>
          </p:cNvSpPr>
          <p:nvPr>
            <p:ph type="sldNum" sz="quarter" idx="5"/>
          </p:nvPr>
        </p:nvSpPr>
        <p:spPr/>
        <p:txBody>
          <a:bodyPr/>
          <a:lstStyle/>
          <a:p>
            <a:fld id="{6702E485-2C51-9642-A1F4-EBAF89BC78B7}" type="slidenum">
              <a:rPr lang="en-US" smtClean="0"/>
              <a:t>3</a:t>
            </a:fld>
            <a:endParaRPr lang="en-US"/>
          </a:p>
        </p:txBody>
      </p:sp>
    </p:spTree>
    <p:extLst>
      <p:ext uri="{BB962C8B-B14F-4D97-AF65-F5344CB8AC3E}">
        <p14:creationId xmlns:p14="http://schemas.microsoft.com/office/powerpoint/2010/main" val="3667244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Agenda</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graphicFrame>
        <p:nvGraphicFramePr>
          <p:cNvPr id="7" name="Diagram 6">
            <a:extLst>
              <a:ext uri="{FF2B5EF4-FFF2-40B4-BE49-F238E27FC236}">
                <a16:creationId xmlns:a16="http://schemas.microsoft.com/office/drawing/2014/main" id="{6882659D-F1FE-4645-8E78-5A2C4C392DC9}"/>
              </a:ext>
            </a:extLst>
          </p:cNvPr>
          <p:cNvGraphicFramePr/>
          <p:nvPr userDrawn="1">
            <p:extLst>
              <p:ext uri="{D42A27DB-BD31-4B8C-83A1-F6EECF244321}">
                <p14:modId xmlns:p14="http://schemas.microsoft.com/office/powerpoint/2010/main" val="1945223447"/>
              </p:ext>
            </p:extLst>
          </p:nvPr>
        </p:nvGraphicFramePr>
        <p:xfrm>
          <a:off x="1981200" y="1676528"/>
          <a:ext cx="8229599" cy="4057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5">
            <a:extLst>
              <a:ext uri="{FF2B5EF4-FFF2-40B4-BE49-F238E27FC236}">
                <a16:creationId xmlns:a16="http://schemas.microsoft.com/office/drawing/2014/main" id="{24D275C0-BE19-3D7C-E5B2-F4AB287D94E6}"/>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4" name="Picture 13" descr="Text&#10;&#10;Description automatically generated">
            <a:extLst>
              <a:ext uri="{FF2B5EF4-FFF2-40B4-BE49-F238E27FC236}">
                <a16:creationId xmlns:a16="http://schemas.microsoft.com/office/drawing/2014/main" id="{CDE88BCD-4FF6-65AD-3944-B1590DA3E78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943125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Vision">
    <p:spTree>
      <p:nvGrpSpPr>
        <p:cNvPr id="1" name=""/>
        <p:cNvGrpSpPr/>
        <p:nvPr/>
      </p:nvGrpSpPr>
      <p:grpSpPr>
        <a:xfrm>
          <a:off x="0" y="0"/>
          <a:ext cx="0" cy="0"/>
          <a:chOff x="0" y="0"/>
          <a:chExt cx="0" cy="0"/>
        </a:xfrm>
      </p:grpSpPr>
      <p:pic>
        <p:nvPicPr>
          <p:cNvPr id="7" name="Picture Placeholder 3">
            <a:extLst>
              <a:ext uri="{FF2B5EF4-FFF2-40B4-BE49-F238E27FC236}">
                <a16:creationId xmlns:a16="http://schemas.microsoft.com/office/drawing/2014/main" id="{C6FBDE38-9A36-6411-318B-F68D19C0EEC0}"/>
              </a:ext>
            </a:extLst>
          </p:cNvPr>
          <p:cNvPicPr>
            <a:picLocks noChangeAspect="1"/>
          </p:cNvPicPr>
          <p:nvPr userDrawn="1"/>
        </p:nvPicPr>
        <p:blipFill>
          <a:blip r:embed="rId2">
            <a:extLst>
              <a:ext uri="{28A0092B-C50C-407E-A947-70E740481C1C}">
                <a14:useLocalDpi xmlns:a14="http://schemas.microsoft.com/office/drawing/2010/main" val="0"/>
              </a:ext>
            </a:extLst>
          </a:blip>
          <a:srcRect t="31861" b="31861"/>
          <a:stretch>
            <a:fillRect/>
          </a:stretch>
        </p:blipFill>
        <p:spPr>
          <a:xfrm>
            <a:off x="0" y="3760370"/>
            <a:ext cx="12189997" cy="3007200"/>
          </a:xfrm>
          <a:prstGeom prst="rect">
            <a:avLst/>
          </a:prstGeom>
        </p:spPr>
      </p:pic>
      <p:sp>
        <p:nvSpPr>
          <p:cNvPr id="8" name="Rectangle 7">
            <a:extLst>
              <a:ext uri="{FF2B5EF4-FFF2-40B4-BE49-F238E27FC236}">
                <a16:creationId xmlns:a16="http://schemas.microsoft.com/office/drawing/2014/main" id="{3ADEFE3D-FDB3-282E-596C-08B578BBBA92}"/>
              </a:ext>
            </a:extLst>
          </p:cNvPr>
          <p:cNvSpPr/>
          <p:nvPr userDrawn="1"/>
        </p:nvSpPr>
        <p:spPr>
          <a:xfrm>
            <a:off x="0" y="3760497"/>
            <a:ext cx="12192000" cy="30070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Arial" panose="020B0604020202020204" pitchFamily="34" charset="0"/>
            </a:endParaRPr>
          </a:p>
        </p:txBody>
      </p:sp>
      <p:pic>
        <p:nvPicPr>
          <p:cNvPr id="19" name="Picture 18" descr="Text&#10;&#10;Description automatically generated">
            <a:extLst>
              <a:ext uri="{FF2B5EF4-FFF2-40B4-BE49-F238E27FC236}">
                <a16:creationId xmlns:a16="http://schemas.microsoft.com/office/drawing/2014/main" id="{4A236B2B-A150-8176-466D-083EE8E084E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10" name="Oval 9">
            <a:extLst>
              <a:ext uri="{FF2B5EF4-FFF2-40B4-BE49-F238E27FC236}">
                <a16:creationId xmlns:a16="http://schemas.microsoft.com/office/drawing/2014/main" id="{EA47424F-B971-21B4-09FF-2642DC787883}"/>
              </a:ext>
            </a:extLst>
          </p:cNvPr>
          <p:cNvSpPr/>
          <p:nvPr userDrawn="1"/>
        </p:nvSpPr>
        <p:spPr>
          <a:xfrm>
            <a:off x="3148834" y="4097690"/>
            <a:ext cx="2289272" cy="2289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4" name="Oval 13">
            <a:extLst>
              <a:ext uri="{FF2B5EF4-FFF2-40B4-BE49-F238E27FC236}">
                <a16:creationId xmlns:a16="http://schemas.microsoft.com/office/drawing/2014/main" id="{EB4C43F0-3CED-DFFF-5549-943287AE6C2E}"/>
              </a:ext>
            </a:extLst>
          </p:cNvPr>
          <p:cNvSpPr/>
          <p:nvPr userDrawn="1"/>
        </p:nvSpPr>
        <p:spPr>
          <a:xfrm>
            <a:off x="6751890" y="4104440"/>
            <a:ext cx="2289272" cy="228927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5" name="Left-Right Arrow 14">
            <a:extLst>
              <a:ext uri="{FF2B5EF4-FFF2-40B4-BE49-F238E27FC236}">
                <a16:creationId xmlns:a16="http://schemas.microsoft.com/office/drawing/2014/main" id="{BA034576-EF50-5629-0D65-1004727C09D7}"/>
              </a:ext>
            </a:extLst>
          </p:cNvPr>
          <p:cNvSpPr/>
          <p:nvPr userDrawn="1"/>
        </p:nvSpPr>
        <p:spPr>
          <a:xfrm>
            <a:off x="5343982" y="4840277"/>
            <a:ext cx="1489240" cy="817597"/>
          </a:xfrm>
          <a:prstGeom prst="lef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6" name="TextBox 15">
            <a:extLst>
              <a:ext uri="{FF2B5EF4-FFF2-40B4-BE49-F238E27FC236}">
                <a16:creationId xmlns:a16="http://schemas.microsoft.com/office/drawing/2014/main" id="{B8476C20-6326-8CA6-7E51-D7A2C26B5FA7}"/>
              </a:ext>
            </a:extLst>
          </p:cNvPr>
          <p:cNvSpPr txBox="1"/>
          <p:nvPr userDrawn="1"/>
        </p:nvSpPr>
        <p:spPr>
          <a:xfrm>
            <a:off x="3488635" y="4872162"/>
            <a:ext cx="1589216" cy="860626"/>
          </a:xfrm>
          <a:prstGeom prst="rect">
            <a:avLst/>
          </a:prstGeom>
          <a:noFill/>
        </p:spPr>
        <p:txBody>
          <a:bodyPr wrap="square" rtlCol="0">
            <a:spAutoFit/>
          </a:bodyPr>
          <a:lstStyle/>
          <a:p>
            <a:pPr algn="ctr"/>
            <a:r>
              <a:rPr lang="en-US" sz="2400" b="1">
                <a:solidFill>
                  <a:schemeClr val="accent2"/>
                </a:solidFill>
                <a:latin typeface="Arial" panose="020B0604020202020204" pitchFamily="34" charset="0"/>
                <a:ea typeface="Montserrat Bold" charset="0"/>
                <a:cs typeface="Montserrat Bold" charset="0"/>
              </a:rPr>
              <a:t>STATE</a:t>
            </a:r>
            <a:br>
              <a:rPr lang="en-US" sz="2400" b="1">
                <a:solidFill>
                  <a:schemeClr val="accent2"/>
                </a:solidFill>
                <a:latin typeface="Arial" panose="020B0604020202020204" pitchFamily="34" charset="0"/>
                <a:ea typeface="Montserrat Bold" charset="0"/>
                <a:cs typeface="Montserrat Bold" charset="0"/>
              </a:rPr>
            </a:br>
            <a:r>
              <a:rPr lang="en-US" sz="2400" b="1">
                <a:solidFill>
                  <a:schemeClr val="accent2"/>
                </a:solidFill>
                <a:latin typeface="Arial" panose="020B0604020202020204" pitchFamily="34" charset="0"/>
                <a:ea typeface="Montserrat Bold" charset="0"/>
                <a:cs typeface="Montserrat Bold" charset="0"/>
              </a:rPr>
              <a:t>POLICY</a:t>
            </a:r>
            <a:endParaRPr lang="en-US" sz="2400" b="1">
              <a:solidFill>
                <a:schemeClr val="accent2"/>
              </a:solidFill>
              <a:latin typeface="Arial" panose="020B0604020202020204" pitchFamily="34" charset="0"/>
            </a:endParaRPr>
          </a:p>
        </p:txBody>
      </p:sp>
      <p:sp>
        <p:nvSpPr>
          <p:cNvPr id="17" name="TextBox 16">
            <a:extLst>
              <a:ext uri="{FF2B5EF4-FFF2-40B4-BE49-F238E27FC236}">
                <a16:creationId xmlns:a16="http://schemas.microsoft.com/office/drawing/2014/main" id="{CD07F154-2832-0CDD-D7E5-FD1182C05073}"/>
              </a:ext>
            </a:extLst>
          </p:cNvPr>
          <p:cNvSpPr txBox="1"/>
          <p:nvPr userDrawn="1"/>
        </p:nvSpPr>
        <p:spPr>
          <a:xfrm>
            <a:off x="6900546" y="4872162"/>
            <a:ext cx="1991960" cy="860626"/>
          </a:xfrm>
          <a:prstGeom prst="rect">
            <a:avLst/>
          </a:prstGeom>
          <a:noFill/>
        </p:spPr>
        <p:txBody>
          <a:bodyPr wrap="square" rtlCol="0">
            <a:spAutoFit/>
          </a:bodyPr>
          <a:lstStyle/>
          <a:p>
            <a:pPr algn="ctr"/>
            <a:r>
              <a:rPr lang="en-US" sz="2400" b="1">
                <a:solidFill>
                  <a:schemeClr val="accent2"/>
                </a:solidFill>
                <a:latin typeface="Arial" panose="020B0604020202020204" pitchFamily="34" charset="0"/>
                <a:ea typeface="Montserrat Bold" charset="0"/>
                <a:cs typeface="Montserrat Bold" charset="0"/>
              </a:rPr>
              <a:t>LOCAL</a:t>
            </a:r>
            <a:br>
              <a:rPr lang="en-US" sz="2400" b="1">
                <a:solidFill>
                  <a:schemeClr val="accent2"/>
                </a:solidFill>
                <a:latin typeface="Arial" panose="020B0604020202020204" pitchFamily="34" charset="0"/>
                <a:ea typeface="Montserrat Bold" charset="0"/>
                <a:cs typeface="Montserrat Bold" charset="0"/>
              </a:rPr>
            </a:br>
            <a:r>
              <a:rPr lang="en-US" sz="2400" b="1">
                <a:solidFill>
                  <a:schemeClr val="accent2"/>
                </a:solidFill>
                <a:latin typeface="Arial" panose="020B0604020202020204" pitchFamily="34" charset="0"/>
                <a:ea typeface="Montserrat Bold" charset="0"/>
                <a:cs typeface="Montserrat Bold" charset="0"/>
              </a:rPr>
              <a:t>SYSTEMS</a:t>
            </a:r>
            <a:endParaRPr lang="en-US" sz="2400" b="1">
              <a:solidFill>
                <a:schemeClr val="accent2"/>
              </a:solidFill>
              <a:latin typeface="Arial" panose="020B0604020202020204" pitchFamily="34" charset="0"/>
            </a:endParaRPr>
          </a:p>
        </p:txBody>
      </p:sp>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Vision, Mission, Core Change Strategy</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8" name="Text Placeholder 2">
            <a:extLst>
              <a:ext uri="{FF2B5EF4-FFF2-40B4-BE49-F238E27FC236}">
                <a16:creationId xmlns:a16="http://schemas.microsoft.com/office/drawing/2014/main" id="{48AA8EDA-D9C8-DB87-2506-A9606B984554}"/>
              </a:ext>
            </a:extLst>
          </p:cNvPr>
          <p:cNvSpPr>
            <a:spLocks noGrp="1"/>
          </p:cNvSpPr>
          <p:nvPr>
            <p:ph idx="1" hasCustomPrompt="1"/>
          </p:nvPr>
        </p:nvSpPr>
        <p:spPr>
          <a:xfrm>
            <a:off x="706582" y="1825625"/>
            <a:ext cx="10647218" cy="1898207"/>
          </a:xfrm>
          <a:prstGeom prst="rect">
            <a:avLst/>
          </a:prstGeom>
        </p:spPr>
        <p:txBody>
          <a:bodyPr vert="horz" lIns="91440" tIns="45720" rIns="91440" bIns="45720" rtlCol="0">
            <a:normAutofit/>
          </a:bodyPr>
          <a:lstStyle>
            <a:lvl1pPr>
              <a:spcAft>
                <a:spcPts val="1200"/>
              </a:spcAft>
              <a:defRPr sz="1800" b="0">
                <a:latin typeface="+mn-lt"/>
              </a:defRPr>
            </a:lvl1pPr>
          </a:lstStyle>
          <a:p>
            <a:pPr lvl="0"/>
            <a:r>
              <a:rPr lang="en-US" b="1"/>
              <a:t>Vision: </a:t>
            </a:r>
            <a:r>
              <a:rPr lang="en-US"/>
              <a:t>We envision Texas to be the national leader in treating people with mental health needs.</a:t>
            </a:r>
          </a:p>
          <a:p>
            <a:pPr lvl="0"/>
            <a:r>
              <a:rPr lang="en-US" b="1"/>
              <a:t>Mission Statement: </a:t>
            </a:r>
            <a:r>
              <a:rPr lang="en-US"/>
              <a:t>To provide independent, non-partisan, data-driven, and trusted policy and program guidance that creates equitable systemic changes so all Texans can obtain effective, efficient behavioral health care when and where they need it.</a:t>
            </a:r>
          </a:p>
          <a:p>
            <a:endParaRPr lang="en-US"/>
          </a:p>
        </p:txBody>
      </p:sp>
      <p:sp>
        <p:nvSpPr>
          <p:cNvPr id="20" name="Slide Number Placeholder 5">
            <a:extLst>
              <a:ext uri="{FF2B5EF4-FFF2-40B4-BE49-F238E27FC236}">
                <a16:creationId xmlns:a16="http://schemas.microsoft.com/office/drawing/2014/main" id="{11A36292-BBFC-F8F4-6E2E-18A0B68D174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spTree>
    <p:extLst>
      <p:ext uri="{BB962C8B-B14F-4D97-AF65-F5344CB8AC3E}">
        <p14:creationId xmlns:p14="http://schemas.microsoft.com/office/powerpoint/2010/main" val="58060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DEFE3D-FDB3-282E-596C-08B578BBBA92}"/>
              </a:ext>
            </a:extLst>
          </p:cNvPr>
          <p:cNvSpPr/>
          <p:nvPr userDrawn="1"/>
        </p:nvSpPr>
        <p:spPr>
          <a:xfrm>
            <a:off x="0" y="1803529"/>
            <a:ext cx="12192000" cy="4964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Arial" panose="020B0604020202020204" pitchFamily="34" charset="0"/>
            </a:endParaRPr>
          </a:p>
        </p:txBody>
      </p:sp>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20" name="Right Arrow 19">
            <a:extLst>
              <a:ext uri="{FF2B5EF4-FFF2-40B4-BE49-F238E27FC236}">
                <a16:creationId xmlns:a16="http://schemas.microsoft.com/office/drawing/2014/main" id="{84DB3764-739E-5FBE-D627-BE862F81336D}"/>
              </a:ext>
            </a:extLst>
          </p:cNvPr>
          <p:cNvSpPr/>
          <p:nvPr userDrawn="1"/>
        </p:nvSpPr>
        <p:spPr>
          <a:xfrm>
            <a:off x="-22029" y="1860819"/>
            <a:ext cx="12575655" cy="3871833"/>
          </a:xfrm>
          <a:prstGeom prst="rightArrow">
            <a:avLst/>
          </a:prstGeom>
          <a:solidFill>
            <a:schemeClr val="accent2">
              <a:alpha val="84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cxnSp>
        <p:nvCxnSpPr>
          <p:cNvPr id="21" name="Straight Connector 20">
            <a:extLst>
              <a:ext uri="{FF2B5EF4-FFF2-40B4-BE49-F238E27FC236}">
                <a16:creationId xmlns:a16="http://schemas.microsoft.com/office/drawing/2014/main" id="{74A08E2C-6EE5-4663-C704-86A444278A2E}"/>
              </a:ext>
            </a:extLst>
          </p:cNvPr>
          <p:cNvCxnSpPr>
            <a:cxnSpLocks/>
          </p:cNvCxnSpPr>
          <p:nvPr userDrawn="1"/>
        </p:nvCxnSpPr>
        <p:spPr>
          <a:xfrm>
            <a:off x="5678972" y="2710664"/>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C99C7BC-E30B-B5A9-712D-BF9CDEE50342}"/>
              </a:ext>
            </a:extLst>
          </p:cNvPr>
          <p:cNvCxnSpPr>
            <a:cxnSpLocks/>
          </p:cNvCxnSpPr>
          <p:nvPr userDrawn="1"/>
        </p:nvCxnSpPr>
        <p:spPr>
          <a:xfrm>
            <a:off x="8341023" y="2697555"/>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E4A30A6-C2AF-FE8B-63C5-E464FA08DB2E}"/>
              </a:ext>
            </a:extLst>
          </p:cNvPr>
          <p:cNvCxnSpPr>
            <a:cxnSpLocks/>
          </p:cNvCxnSpPr>
          <p:nvPr userDrawn="1"/>
        </p:nvCxnSpPr>
        <p:spPr>
          <a:xfrm>
            <a:off x="3111923" y="2710664"/>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25DDDB8-DC32-0349-39DA-6441720B7AC3}"/>
              </a:ext>
            </a:extLst>
          </p:cNvPr>
          <p:cNvCxnSpPr>
            <a:cxnSpLocks/>
          </p:cNvCxnSpPr>
          <p:nvPr userDrawn="1"/>
        </p:nvCxnSpPr>
        <p:spPr>
          <a:xfrm>
            <a:off x="776442" y="2710664"/>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48AA8EDA-D9C8-DB87-2506-A9606B984554}"/>
              </a:ext>
            </a:extLst>
          </p:cNvPr>
          <p:cNvSpPr>
            <a:spLocks noGrp="1"/>
          </p:cNvSpPr>
          <p:nvPr>
            <p:ph idx="1"/>
          </p:nvPr>
        </p:nvSpPr>
        <p:spPr>
          <a:xfrm>
            <a:off x="942192" y="3082892"/>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5" name="Text Placeholder 2">
            <a:extLst>
              <a:ext uri="{FF2B5EF4-FFF2-40B4-BE49-F238E27FC236}">
                <a16:creationId xmlns:a16="http://schemas.microsoft.com/office/drawing/2014/main" id="{6A802A4A-BA49-44FA-0FDB-C7203E6D8D18}"/>
              </a:ext>
            </a:extLst>
          </p:cNvPr>
          <p:cNvSpPr>
            <a:spLocks noGrp="1"/>
          </p:cNvSpPr>
          <p:nvPr>
            <p:ph idx="16"/>
          </p:nvPr>
        </p:nvSpPr>
        <p:spPr>
          <a:xfrm>
            <a:off x="3427356" y="3082892"/>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6" name="Text Placeholder 2">
            <a:extLst>
              <a:ext uri="{FF2B5EF4-FFF2-40B4-BE49-F238E27FC236}">
                <a16:creationId xmlns:a16="http://schemas.microsoft.com/office/drawing/2014/main" id="{EC2D13CF-D5F9-9E57-EE55-8A02B603B54A}"/>
              </a:ext>
            </a:extLst>
          </p:cNvPr>
          <p:cNvSpPr>
            <a:spLocks noGrp="1"/>
          </p:cNvSpPr>
          <p:nvPr>
            <p:ph idx="17"/>
          </p:nvPr>
        </p:nvSpPr>
        <p:spPr>
          <a:xfrm>
            <a:off x="6043213" y="3088709"/>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7" name="Text Placeholder 2">
            <a:extLst>
              <a:ext uri="{FF2B5EF4-FFF2-40B4-BE49-F238E27FC236}">
                <a16:creationId xmlns:a16="http://schemas.microsoft.com/office/drawing/2014/main" id="{F1D141FC-C0FF-53EF-1CEB-45CAE308F7A1}"/>
              </a:ext>
            </a:extLst>
          </p:cNvPr>
          <p:cNvSpPr>
            <a:spLocks noGrp="1"/>
          </p:cNvSpPr>
          <p:nvPr>
            <p:ph idx="18"/>
          </p:nvPr>
        </p:nvSpPr>
        <p:spPr>
          <a:xfrm>
            <a:off x="8656455" y="3082892"/>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8" name="Text Placeholder 2">
            <a:extLst>
              <a:ext uri="{FF2B5EF4-FFF2-40B4-BE49-F238E27FC236}">
                <a16:creationId xmlns:a16="http://schemas.microsoft.com/office/drawing/2014/main" id="{E1205EA2-273C-8CB9-B7E2-C9062D439E73}"/>
              </a:ext>
            </a:extLst>
          </p:cNvPr>
          <p:cNvSpPr>
            <a:spLocks noGrp="1"/>
          </p:cNvSpPr>
          <p:nvPr>
            <p:ph idx="19"/>
          </p:nvPr>
        </p:nvSpPr>
        <p:spPr>
          <a:xfrm>
            <a:off x="942191" y="5132710"/>
            <a:ext cx="9332972" cy="955880"/>
          </a:xfrm>
          <a:prstGeom prst="rect">
            <a:avLst/>
          </a:prstGeom>
        </p:spPr>
        <p:txBody>
          <a:bodyPr vert="horz" lIns="91440" tIns="45720" rIns="91440" bIns="45720" rtlCol="0">
            <a:normAutofit/>
          </a:bodyPr>
          <a:lstStyle>
            <a:lvl1pPr>
              <a:spcAft>
                <a:spcPts val="1200"/>
              </a:spcAft>
              <a:buFontTx/>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pic>
        <p:nvPicPr>
          <p:cNvPr id="29" name="Picture 28" descr="Text&#10;&#10;Description automatically generated">
            <a:extLst>
              <a:ext uri="{FF2B5EF4-FFF2-40B4-BE49-F238E27FC236}">
                <a16:creationId xmlns:a16="http://schemas.microsoft.com/office/drawing/2014/main" id="{C35E576E-3B30-1DE9-EB15-C5C699496B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30" name="Slide Number Placeholder 5">
            <a:extLst>
              <a:ext uri="{FF2B5EF4-FFF2-40B4-BE49-F238E27FC236}">
                <a16:creationId xmlns:a16="http://schemas.microsoft.com/office/drawing/2014/main" id="{06341DF7-68B8-06B0-C3C2-3B252C9AA1D8}"/>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spTree>
    <p:extLst>
      <p:ext uri="{BB962C8B-B14F-4D97-AF65-F5344CB8AC3E}">
        <p14:creationId xmlns:p14="http://schemas.microsoft.com/office/powerpoint/2010/main" val="103981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B3A5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3F0E-DA2A-1742-A301-7AB3F8CBE4D2}"/>
              </a:ext>
            </a:extLst>
          </p:cNvPr>
          <p:cNvSpPr>
            <a:spLocks noGrp="1"/>
          </p:cNvSpPr>
          <p:nvPr>
            <p:ph type="ctrTitle" hasCustomPrompt="1"/>
          </p:nvPr>
        </p:nvSpPr>
        <p:spPr>
          <a:xfrm>
            <a:off x="652784" y="1241113"/>
            <a:ext cx="10797093" cy="2387600"/>
          </a:xfrm>
        </p:spPr>
        <p:txBody>
          <a:bodyPr anchor="b">
            <a:noAutofit/>
          </a:bodyPr>
          <a:lstStyle>
            <a:lvl1pPr algn="ctr">
              <a:defRPr sz="4800" b="1">
                <a:solidFill>
                  <a:schemeClr val="accent2"/>
                </a:solidFill>
              </a:defRPr>
            </a:lvl1pPr>
          </a:lstStyle>
          <a:p>
            <a:r>
              <a:rPr lang="en-US"/>
              <a:t>Click to add Title</a:t>
            </a:r>
          </a:p>
        </p:txBody>
      </p:sp>
      <p:sp>
        <p:nvSpPr>
          <p:cNvPr id="3" name="Subtitle 2">
            <a:extLst>
              <a:ext uri="{FF2B5EF4-FFF2-40B4-BE49-F238E27FC236}">
                <a16:creationId xmlns:a16="http://schemas.microsoft.com/office/drawing/2014/main" id="{92BC5995-AE11-CD43-8338-242FA473F564}"/>
              </a:ext>
            </a:extLst>
          </p:cNvPr>
          <p:cNvSpPr>
            <a:spLocks noGrp="1"/>
          </p:cNvSpPr>
          <p:nvPr>
            <p:ph type="subTitle" idx="1"/>
          </p:nvPr>
        </p:nvSpPr>
        <p:spPr>
          <a:xfrm>
            <a:off x="652785" y="3720788"/>
            <a:ext cx="10797092" cy="1655762"/>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Text&#10;&#10;Description automatically generated">
            <a:extLst>
              <a:ext uri="{FF2B5EF4-FFF2-40B4-BE49-F238E27FC236}">
                <a16:creationId xmlns:a16="http://schemas.microsoft.com/office/drawing/2014/main" id="{9F6A9DBC-1419-7B57-8366-D986F67401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6" name="Slide Number Placeholder 5">
            <a:extLst>
              <a:ext uri="{FF2B5EF4-FFF2-40B4-BE49-F238E27FC236}">
                <a16:creationId xmlns:a16="http://schemas.microsoft.com/office/drawing/2014/main" id="{CC616E8C-9738-8536-5E58-8D0D34AE2C8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612462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Turquoise">
    <p:bg>
      <p:bgPr>
        <a:solidFill>
          <a:schemeClr val="accent2"/>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1E13690A-FDDD-4B85-8BD2-506D52CFA4DE}"/>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rgbClr val="1B3A54"/>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D2B9A5F1-4DE7-E94A-8694-015E945A9333}"/>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5" name="Picture 4" descr="Text&#10;&#10;Description automatically generated">
            <a:extLst>
              <a:ext uri="{FF2B5EF4-FFF2-40B4-BE49-F238E27FC236}">
                <a16:creationId xmlns:a16="http://schemas.microsoft.com/office/drawing/2014/main" id="{E56880BC-18E4-071C-D2B0-2D2C9461A8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8" name="Slide Number Placeholder 5">
            <a:extLst>
              <a:ext uri="{FF2B5EF4-FFF2-40B4-BE49-F238E27FC236}">
                <a16:creationId xmlns:a16="http://schemas.microsoft.com/office/drawing/2014/main" id="{02A163D7-F10F-443C-6BD7-D4DBB48534EB}"/>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281128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Blue">
    <p:bg>
      <p:bgPr>
        <a:solidFill>
          <a:srgbClr val="1B3A54"/>
        </a:solidFill>
        <a:effectLst/>
      </p:bgPr>
    </p:bg>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10" name="Picture 9" descr="Text&#10;&#10;Description automatically generated">
            <a:extLst>
              <a:ext uri="{FF2B5EF4-FFF2-40B4-BE49-F238E27FC236}">
                <a16:creationId xmlns:a16="http://schemas.microsoft.com/office/drawing/2014/main" id="{5E462319-DB47-77A7-C8D9-0B17336F8B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11" name="Slide Number Placeholder 5">
            <a:extLst>
              <a:ext uri="{FF2B5EF4-FFF2-40B4-BE49-F238E27FC236}">
                <a16:creationId xmlns:a16="http://schemas.microsoft.com/office/drawing/2014/main" id="{B25AD104-40F3-C42E-1960-F5581DBD2F1E}"/>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22742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Adults 2">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2000"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92129A2D-CA23-3FF0-8CBA-15CC3AEE23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D93696B-D69A-366D-FE20-EB9C3F7DE1D5}"/>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439505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Kids">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F24BBFFE-2CA0-CF47-AB71-C0CA395381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09D7BA5B-CAB0-FB43-3F33-D8209744A2D5}"/>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879962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Divider-Family">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7295284C-E8E2-4806-D802-55656ED6D4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140028C3-CC5E-B4AE-2020-2E68E2A8BB7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084982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Kids/School">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2618025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Kids Play">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7970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3549751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Divider-Texas Capitol">
    <p:spTree>
      <p:nvGrpSpPr>
        <p:cNvPr id="1" name=""/>
        <p:cNvGrpSpPr/>
        <p:nvPr/>
      </p:nvGrpSpPr>
      <p:grpSpPr>
        <a:xfrm>
          <a:off x="0" y="0"/>
          <a:ext cx="0" cy="0"/>
          <a:chOff x="0" y="0"/>
          <a:chExt cx="0" cy="0"/>
        </a:xfrm>
      </p:grpSpPr>
      <p:pic>
        <p:nvPicPr>
          <p:cNvPr id="10" name="Picture 9" descr="A picture containing tree, outdoor, sky, grass&#10;&#10;Description automatically generated">
            <a:extLst>
              <a:ext uri="{FF2B5EF4-FFF2-40B4-BE49-F238E27FC236}">
                <a16:creationId xmlns:a16="http://schemas.microsoft.com/office/drawing/2014/main" id="{95813246-E64B-7685-8512-A98D997F88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16691"/>
          <a:stretch/>
        </p:blipFill>
        <p:spPr>
          <a:xfrm>
            <a:off x="15875" y="0"/>
            <a:ext cx="12176123" cy="6766560"/>
          </a:xfrm>
          <a:prstGeom prst="rect">
            <a:avLst/>
          </a:prstGeom>
        </p:spPr>
      </p:pic>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7970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666658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Divider-National Capitol">
    <p:spTree>
      <p:nvGrpSpPr>
        <p:cNvPr id="1" name=""/>
        <p:cNvGrpSpPr/>
        <p:nvPr/>
      </p:nvGrpSpPr>
      <p:grpSpPr>
        <a:xfrm>
          <a:off x="0" y="0"/>
          <a:ext cx="0" cy="0"/>
          <a:chOff x="0" y="0"/>
          <a:chExt cx="0" cy="0"/>
        </a:xfrm>
      </p:grpSpPr>
      <p:pic>
        <p:nvPicPr>
          <p:cNvPr id="4" name="Picture 3" descr="A large white building with a dome&#10;&#10;Description automatically generated with low confidence">
            <a:extLst>
              <a:ext uri="{FF2B5EF4-FFF2-40B4-BE49-F238E27FC236}">
                <a16:creationId xmlns:a16="http://schemas.microsoft.com/office/drawing/2014/main" id="{268FEA74-D8E2-619E-74FE-EC3196E3CD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750"/>
          <a:stretch/>
        </p:blipFill>
        <p:spPr>
          <a:xfrm>
            <a:off x="-1" y="-1"/>
            <a:ext cx="12191998" cy="6766560"/>
          </a:xfrm>
          <a:prstGeom prst="rect">
            <a:avLst/>
          </a:prstGeom>
        </p:spPr>
      </p:pic>
      <p:sp>
        <p:nvSpPr>
          <p:cNvPr id="3" name="Rectangle 2">
            <a:extLst>
              <a:ext uri="{FF2B5EF4-FFF2-40B4-BE49-F238E27FC236}">
                <a16:creationId xmlns:a16="http://schemas.microsoft.com/office/drawing/2014/main" id="{FA4C549C-E28B-4DCC-9FA9-04ED6C05133C}"/>
              </a:ext>
            </a:extLst>
          </p:cNvPr>
          <p:cNvSpPr/>
          <p:nvPr userDrawn="1"/>
        </p:nvSpPr>
        <p:spPr>
          <a:xfrm>
            <a:off x="0" y="-1"/>
            <a:ext cx="12191999" cy="6784258"/>
          </a:xfrm>
          <a:prstGeom prst="rect">
            <a:avLst/>
          </a:prstGeom>
          <a:solidFill>
            <a:schemeClr val="accent1">
              <a:alpha val="7970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2393865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py and Char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68796CED-9983-2740-9B10-09C81EEADCAB}"/>
              </a:ext>
            </a:extLst>
          </p:cNvPr>
          <p:cNvSpPr>
            <a:spLocks noGrp="1"/>
          </p:cNvSpPr>
          <p:nvPr>
            <p:ph idx="1" hasCustomPrompt="1"/>
          </p:nvPr>
        </p:nvSpPr>
        <p:spPr>
          <a:xfrm>
            <a:off x="546952" y="1803527"/>
            <a:ext cx="4689191" cy="4332581"/>
          </a:xfrm>
        </p:spPr>
        <p:txBody>
          <a:bodyPr>
            <a:noAutofit/>
          </a:bodyPr>
          <a:lstStyle>
            <a:lvl1pPr>
              <a:defRPr sz="2000"/>
            </a:lvl1pPr>
            <a:lvl2pPr marL="0" indent="0" algn="l">
              <a:buNone/>
              <a:defRPr sz="1200">
                <a:latin typeface="Arial" panose="020B0604020202020204" pitchFamily="34" charset="0"/>
                <a:cs typeface="Arial" panose="020B0604020202020204" pitchFamily="34" charset="0"/>
              </a:defRPr>
            </a:lvl2pPr>
          </a:lstStyle>
          <a:p>
            <a:pPr lvl="0"/>
            <a:r>
              <a:rPr lang="en-US"/>
              <a:t>Click to add body copy</a:t>
            </a:r>
          </a:p>
        </p:txBody>
      </p:sp>
      <p:sp>
        <p:nvSpPr>
          <p:cNvPr id="4" name="Chart Placeholder 3">
            <a:extLst>
              <a:ext uri="{FF2B5EF4-FFF2-40B4-BE49-F238E27FC236}">
                <a16:creationId xmlns:a16="http://schemas.microsoft.com/office/drawing/2014/main" id="{F4C467CC-2DCD-034B-AC61-8E172B02B861}"/>
              </a:ext>
            </a:extLst>
          </p:cNvPr>
          <p:cNvSpPr>
            <a:spLocks noGrp="1"/>
          </p:cNvSpPr>
          <p:nvPr>
            <p:ph type="chart" sz="quarter" idx="14"/>
          </p:nvPr>
        </p:nvSpPr>
        <p:spPr>
          <a:xfrm>
            <a:off x="5791200" y="1803527"/>
            <a:ext cx="5883275" cy="4332582"/>
          </a:xfrm>
        </p:spPr>
        <p:txBody>
          <a:bodyPr/>
          <a:lstStyle/>
          <a:p>
            <a:r>
              <a:rPr lang="en-US"/>
              <a:t>Click icon to add chart</a:t>
            </a:r>
          </a:p>
        </p:txBody>
      </p:sp>
      <p:sp>
        <p:nvSpPr>
          <p:cNvPr id="6" name="Slide Number Placeholder 5">
            <a:extLst>
              <a:ext uri="{FF2B5EF4-FFF2-40B4-BE49-F238E27FC236}">
                <a16:creationId xmlns:a16="http://schemas.microsoft.com/office/drawing/2014/main" id="{A157268B-4B56-06DD-AC04-E478CADF48E0}"/>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3" name="Picture 2" descr="Text&#10;&#10;Description automatically generated">
            <a:extLst>
              <a:ext uri="{FF2B5EF4-FFF2-40B4-BE49-F238E27FC236}">
                <a16:creationId xmlns:a16="http://schemas.microsoft.com/office/drawing/2014/main" id="{67308A4D-43A2-B8E0-ADC1-7885058F2A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
        <p:nvSpPr>
          <p:cNvPr id="12" name="Title 1">
            <a:extLst>
              <a:ext uri="{FF2B5EF4-FFF2-40B4-BE49-F238E27FC236}">
                <a16:creationId xmlns:a16="http://schemas.microsoft.com/office/drawing/2014/main" id="{83F3FEA2-301F-636A-3671-DF6205FF7EAC}"/>
              </a:ext>
            </a:extLst>
          </p:cNvPr>
          <p:cNvSpPr>
            <a:spLocks noGrp="1"/>
          </p:cNvSpPr>
          <p:nvPr>
            <p:ph type="title" hasCustomPrompt="1"/>
          </p:nvPr>
        </p:nvSpPr>
        <p:spPr>
          <a:xfrm>
            <a:off x="0" y="580090"/>
            <a:ext cx="11353800"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5" name="Text Placeholder 8">
            <a:extLst>
              <a:ext uri="{FF2B5EF4-FFF2-40B4-BE49-F238E27FC236}">
                <a16:creationId xmlns:a16="http://schemas.microsoft.com/office/drawing/2014/main" id="{5F5F8629-C939-B961-813D-EBF9B9DF8D82}"/>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Tree>
    <p:extLst>
      <p:ext uri="{BB962C8B-B14F-4D97-AF65-F5344CB8AC3E}">
        <p14:creationId xmlns:p14="http://schemas.microsoft.com/office/powerpoint/2010/main" val="3917956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py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p:nvPr>
        </p:nvSpPr>
        <p:spPr>
          <a:xfrm>
            <a:off x="706581" y="1761173"/>
            <a:ext cx="10967893" cy="4351338"/>
          </a:xfrm>
        </p:spPr>
        <p:txBody>
          <a:bodyPr>
            <a:no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FDA79984-91DE-2996-A43D-05D2DD0E3C2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EB32D7C7-FFBA-F16E-9AC2-C9D25B5835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220226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e Current System Graphic">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FDA79984-91DE-2996-A43D-05D2DD0E3C2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EB32D7C7-FFBA-F16E-9AC2-C9D25B5835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pic>
        <p:nvPicPr>
          <p:cNvPr id="2" name="Content Placeholder 6" descr="Graphical user interface, website&#10;&#10;Description automatically generated">
            <a:extLst>
              <a:ext uri="{FF2B5EF4-FFF2-40B4-BE49-F238E27FC236}">
                <a16:creationId xmlns:a16="http://schemas.microsoft.com/office/drawing/2014/main" id="{259ECC64-9CE6-F95B-0259-92690855CC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706" y="170366"/>
            <a:ext cx="9823842" cy="5894305"/>
          </a:xfrm>
          <a:prstGeom prst="rect">
            <a:avLst/>
          </a:prstGeom>
        </p:spPr>
      </p:pic>
    </p:spTree>
    <p:extLst>
      <p:ext uri="{BB962C8B-B14F-4D97-AF65-F5344CB8AC3E}">
        <p14:creationId xmlns:p14="http://schemas.microsoft.com/office/powerpoint/2010/main" val="1584797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e Ideal System Graphic">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FDA79984-91DE-2996-A43D-05D2DD0E3C2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EB32D7C7-FFBA-F16E-9AC2-C9D25B5835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FE7BACAF-D6E2-7B66-2052-03F1643AE9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706" y="170365"/>
            <a:ext cx="9823842" cy="5894305"/>
          </a:xfrm>
          <a:prstGeom prst="rect">
            <a:avLst/>
          </a:prstGeom>
        </p:spPr>
      </p:pic>
    </p:spTree>
    <p:extLst>
      <p:ext uri="{BB962C8B-B14F-4D97-AF65-F5344CB8AC3E}">
        <p14:creationId xmlns:p14="http://schemas.microsoft.com/office/powerpoint/2010/main" val="1921259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py Only">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p:nvPr>
        </p:nvSpPr>
        <p:spPr>
          <a:xfrm>
            <a:off x="595745" y="1685665"/>
            <a:ext cx="11078729" cy="4351338"/>
          </a:xfrm>
        </p:spPr>
        <p:txBody>
          <a:bodyPr>
            <a:no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2" name="Text Placeholder 8">
            <a:extLst>
              <a:ext uri="{FF2B5EF4-FFF2-40B4-BE49-F238E27FC236}">
                <a16:creationId xmlns:a16="http://schemas.microsoft.com/office/drawing/2014/main" id="{66D443B0-BDC7-A7B3-72D0-74B4D858EFA7}"/>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solidFill>
                  <a:schemeClr val="bg1"/>
                </a:solidFill>
              </a:defRPr>
            </a:lvl1pPr>
          </a:lstStyle>
          <a:p>
            <a:pPr lvl="0"/>
            <a:r>
              <a:rPr lang="en-US"/>
              <a:t>CLICK TO ADD SECTION TITLE</a:t>
            </a:r>
          </a:p>
        </p:txBody>
      </p:sp>
      <p:pic>
        <p:nvPicPr>
          <p:cNvPr id="7" name="Picture 6" descr="Text&#10;&#10;Description automatically generated">
            <a:extLst>
              <a:ext uri="{FF2B5EF4-FFF2-40B4-BE49-F238E27FC236}">
                <a16:creationId xmlns:a16="http://schemas.microsoft.com/office/drawing/2014/main" id="{41AE30B1-CAF8-78B5-97EB-EC292039F0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051351A0-D4CA-6812-91F3-CFCB6805AC4C}"/>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876342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py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p:nvPr>
        </p:nvSpPr>
        <p:spPr>
          <a:xfrm>
            <a:off x="595745" y="1685665"/>
            <a:ext cx="11078729" cy="4351338"/>
          </a:xfrm>
        </p:spPr>
        <p:txBody>
          <a:bodyPr>
            <a:noAutofit/>
          </a:bodyPr>
          <a:lstStyle>
            <a:lvl1pPr>
              <a:defRPr sz="24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1" name="Text Placeholder 8">
            <a:extLst>
              <a:ext uri="{FF2B5EF4-FFF2-40B4-BE49-F238E27FC236}">
                <a16:creationId xmlns:a16="http://schemas.microsoft.com/office/drawing/2014/main" id="{0C601518-C98B-1FFB-D2B5-9DDEB5AFD9D6}"/>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885E37B5-04A8-C6EF-868E-4813A2DC2C2B}"/>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2" name="Picture 11" descr="Text&#10;&#10;Description automatically generated">
            <a:extLst>
              <a:ext uri="{FF2B5EF4-FFF2-40B4-BE49-F238E27FC236}">
                <a16:creationId xmlns:a16="http://schemas.microsoft.com/office/drawing/2014/main" id="{05F549EB-2149-DF49-3909-6A6D5984BA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1270320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lumns Cop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hasCustomPrompt="1"/>
          </p:nvPr>
        </p:nvSpPr>
        <p:spPr>
          <a:xfrm>
            <a:off x="595745" y="2258296"/>
            <a:ext cx="3325091"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cxnSp>
        <p:nvCxnSpPr>
          <p:cNvPr id="6" name="Straight Connector 5">
            <a:extLst>
              <a:ext uri="{FF2B5EF4-FFF2-40B4-BE49-F238E27FC236}">
                <a16:creationId xmlns:a16="http://schemas.microsoft.com/office/drawing/2014/main" id="{857111C8-4AED-3A4C-A55F-1800386F4A36}"/>
              </a:ext>
            </a:extLst>
          </p:cNvPr>
          <p:cNvCxnSpPr>
            <a:cxnSpLocks/>
          </p:cNvCxnSpPr>
          <p:nvPr userDrawn="1"/>
        </p:nvCxnSpPr>
        <p:spPr>
          <a:xfrm>
            <a:off x="595745" y="2128436"/>
            <a:ext cx="33250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E14041C-4BA9-7149-BFDE-7C66CA87557C}"/>
              </a:ext>
            </a:extLst>
          </p:cNvPr>
          <p:cNvCxnSpPr>
            <a:cxnSpLocks/>
          </p:cNvCxnSpPr>
          <p:nvPr userDrawn="1"/>
        </p:nvCxnSpPr>
        <p:spPr>
          <a:xfrm>
            <a:off x="4487440" y="2128436"/>
            <a:ext cx="33250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891838-83AE-5D45-BAD3-E0436E8559C2}"/>
              </a:ext>
            </a:extLst>
          </p:cNvPr>
          <p:cNvCxnSpPr>
            <a:cxnSpLocks/>
          </p:cNvCxnSpPr>
          <p:nvPr userDrawn="1"/>
        </p:nvCxnSpPr>
        <p:spPr>
          <a:xfrm>
            <a:off x="8327059" y="2128436"/>
            <a:ext cx="3325091"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EF70ABCF-87D4-7B42-8693-5754EF3515B4}"/>
              </a:ext>
            </a:extLst>
          </p:cNvPr>
          <p:cNvSpPr>
            <a:spLocks noGrp="1"/>
          </p:cNvSpPr>
          <p:nvPr>
            <p:ph idx="14" hasCustomPrompt="1"/>
          </p:nvPr>
        </p:nvSpPr>
        <p:spPr>
          <a:xfrm>
            <a:off x="568037" y="1678225"/>
            <a:ext cx="3352800"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4" name="Content Placeholder 2">
            <a:extLst>
              <a:ext uri="{FF2B5EF4-FFF2-40B4-BE49-F238E27FC236}">
                <a16:creationId xmlns:a16="http://schemas.microsoft.com/office/drawing/2014/main" id="{487311CF-F389-DC4D-A44D-D6CA3947FDFE}"/>
              </a:ext>
            </a:extLst>
          </p:cNvPr>
          <p:cNvSpPr>
            <a:spLocks noGrp="1"/>
          </p:cNvSpPr>
          <p:nvPr>
            <p:ph idx="15" hasCustomPrompt="1"/>
          </p:nvPr>
        </p:nvSpPr>
        <p:spPr>
          <a:xfrm>
            <a:off x="4515149" y="2258296"/>
            <a:ext cx="3325091"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F329A7-3502-9E4B-8E61-821F6B6E5422}"/>
              </a:ext>
            </a:extLst>
          </p:cNvPr>
          <p:cNvSpPr>
            <a:spLocks noGrp="1"/>
          </p:cNvSpPr>
          <p:nvPr>
            <p:ph idx="16" hasCustomPrompt="1"/>
          </p:nvPr>
        </p:nvSpPr>
        <p:spPr>
          <a:xfrm>
            <a:off x="4487441" y="1678225"/>
            <a:ext cx="3352800"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6" name="Content Placeholder 2">
            <a:extLst>
              <a:ext uri="{FF2B5EF4-FFF2-40B4-BE49-F238E27FC236}">
                <a16:creationId xmlns:a16="http://schemas.microsoft.com/office/drawing/2014/main" id="{FF057C33-7EC2-E646-9C66-E07D23F00A79}"/>
              </a:ext>
            </a:extLst>
          </p:cNvPr>
          <p:cNvSpPr>
            <a:spLocks noGrp="1"/>
          </p:cNvSpPr>
          <p:nvPr>
            <p:ph idx="17" hasCustomPrompt="1"/>
          </p:nvPr>
        </p:nvSpPr>
        <p:spPr>
          <a:xfrm>
            <a:off x="8354769" y="2258296"/>
            <a:ext cx="3325091"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6DFD7A-B573-0740-B61E-13AC31B72FC0}"/>
              </a:ext>
            </a:extLst>
          </p:cNvPr>
          <p:cNvSpPr>
            <a:spLocks noGrp="1"/>
          </p:cNvSpPr>
          <p:nvPr>
            <p:ph idx="18" hasCustomPrompt="1"/>
          </p:nvPr>
        </p:nvSpPr>
        <p:spPr>
          <a:xfrm>
            <a:off x="8327061" y="1678225"/>
            <a:ext cx="3352800"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20" name="Text Placeholder 8">
            <a:extLst>
              <a:ext uri="{FF2B5EF4-FFF2-40B4-BE49-F238E27FC236}">
                <a16:creationId xmlns:a16="http://schemas.microsoft.com/office/drawing/2014/main" id="{958BFF54-A132-058F-AC1E-5F2C9792C558}"/>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21" name="Slide Number Placeholder 5">
            <a:extLst>
              <a:ext uri="{FF2B5EF4-FFF2-40B4-BE49-F238E27FC236}">
                <a16:creationId xmlns:a16="http://schemas.microsoft.com/office/drawing/2014/main" id="{AE926A4E-F957-8DE1-4ED4-2A77BD3ABDAA}"/>
              </a:ext>
            </a:extLst>
          </p:cNvPr>
          <p:cNvSpPr>
            <a:spLocks noGrp="1"/>
          </p:cNvSpPr>
          <p:nvPr>
            <p:ph type="sldNum" sz="quarter" idx="19"/>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2" name="Picture 21" descr="Text&#10;&#10;Description automatically generated">
            <a:extLst>
              <a:ext uri="{FF2B5EF4-FFF2-40B4-BE49-F238E27FC236}">
                <a16:creationId xmlns:a16="http://schemas.microsoft.com/office/drawing/2014/main" id="{5EDCDF36-E19B-200A-79C3-0F7FD63E79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4128070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s Cop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hasCustomPrompt="1"/>
          </p:nvPr>
        </p:nvSpPr>
        <p:spPr>
          <a:xfrm>
            <a:off x="595745" y="2258296"/>
            <a:ext cx="5274968"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cxnSp>
        <p:nvCxnSpPr>
          <p:cNvPr id="6" name="Straight Connector 5">
            <a:extLst>
              <a:ext uri="{FF2B5EF4-FFF2-40B4-BE49-F238E27FC236}">
                <a16:creationId xmlns:a16="http://schemas.microsoft.com/office/drawing/2014/main" id="{857111C8-4AED-3A4C-A55F-1800386F4A36}"/>
              </a:ext>
            </a:extLst>
          </p:cNvPr>
          <p:cNvCxnSpPr>
            <a:cxnSpLocks/>
          </p:cNvCxnSpPr>
          <p:nvPr userDrawn="1"/>
        </p:nvCxnSpPr>
        <p:spPr>
          <a:xfrm>
            <a:off x="595745" y="2128436"/>
            <a:ext cx="52736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891838-83AE-5D45-BAD3-E0436E8559C2}"/>
              </a:ext>
            </a:extLst>
          </p:cNvPr>
          <p:cNvCxnSpPr>
            <a:cxnSpLocks/>
          </p:cNvCxnSpPr>
          <p:nvPr userDrawn="1"/>
        </p:nvCxnSpPr>
        <p:spPr>
          <a:xfrm>
            <a:off x="6627463" y="2128436"/>
            <a:ext cx="502421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EF70ABCF-87D4-7B42-8693-5754EF3515B4}"/>
              </a:ext>
            </a:extLst>
          </p:cNvPr>
          <p:cNvSpPr>
            <a:spLocks noGrp="1"/>
          </p:cNvSpPr>
          <p:nvPr>
            <p:ph idx="14" hasCustomPrompt="1"/>
          </p:nvPr>
        </p:nvSpPr>
        <p:spPr>
          <a:xfrm>
            <a:off x="568036" y="1678225"/>
            <a:ext cx="5302676"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6" name="Content Placeholder 2">
            <a:extLst>
              <a:ext uri="{FF2B5EF4-FFF2-40B4-BE49-F238E27FC236}">
                <a16:creationId xmlns:a16="http://schemas.microsoft.com/office/drawing/2014/main" id="{FF057C33-7EC2-E646-9C66-E07D23F00A79}"/>
              </a:ext>
            </a:extLst>
          </p:cNvPr>
          <p:cNvSpPr>
            <a:spLocks noGrp="1"/>
          </p:cNvSpPr>
          <p:nvPr>
            <p:ph idx="17" hasCustomPrompt="1"/>
          </p:nvPr>
        </p:nvSpPr>
        <p:spPr>
          <a:xfrm>
            <a:off x="6626090" y="2258296"/>
            <a:ext cx="5053294"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6DFD7A-B573-0740-B61E-13AC31B72FC0}"/>
              </a:ext>
            </a:extLst>
          </p:cNvPr>
          <p:cNvSpPr>
            <a:spLocks noGrp="1"/>
          </p:cNvSpPr>
          <p:nvPr>
            <p:ph idx="18" hasCustomPrompt="1"/>
          </p:nvPr>
        </p:nvSpPr>
        <p:spPr>
          <a:xfrm>
            <a:off x="6626090" y="1678225"/>
            <a:ext cx="5053294"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8" name="Text Placeholder 8">
            <a:extLst>
              <a:ext uri="{FF2B5EF4-FFF2-40B4-BE49-F238E27FC236}">
                <a16:creationId xmlns:a16="http://schemas.microsoft.com/office/drawing/2014/main" id="{EC1FD094-3237-7C25-14C0-0EA79675F86F}"/>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9" name="Slide Number Placeholder 5">
            <a:extLst>
              <a:ext uri="{FF2B5EF4-FFF2-40B4-BE49-F238E27FC236}">
                <a16:creationId xmlns:a16="http://schemas.microsoft.com/office/drawing/2014/main" id="{C1A02230-B673-C950-CB71-E97BAFCE886E}"/>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0" name="Picture 19" descr="Text&#10;&#10;Description automatically generated">
            <a:extLst>
              <a:ext uri="{FF2B5EF4-FFF2-40B4-BE49-F238E27FC236}">
                <a16:creationId xmlns:a16="http://schemas.microsoft.com/office/drawing/2014/main" id="{FCB647B0-3532-E49A-A6B6-D85E2C838B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015738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py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5616F70-FBD1-46BE-9696-63B188674BE8}"/>
              </a:ext>
            </a:extLst>
          </p:cNvPr>
          <p:cNvSpPr>
            <a:spLocks noGrp="1"/>
          </p:cNvSpPr>
          <p:nvPr>
            <p:ph type="pic" sz="quarter" idx="14"/>
          </p:nvPr>
        </p:nvSpPr>
        <p:spPr>
          <a:xfrm>
            <a:off x="6014029" y="1509359"/>
            <a:ext cx="5660445" cy="4498269"/>
          </a:xfrm>
          <a:solidFill>
            <a:schemeClr val="bg1">
              <a:lumMod val="95000"/>
            </a:schemeClr>
          </a:solidFill>
        </p:spPr>
        <p:txBody>
          <a:bodyPr/>
          <a:lstStyle/>
          <a:p>
            <a:r>
              <a:rPr lang="en-US"/>
              <a:t>Click icon to add picture</a:t>
            </a:r>
          </a:p>
        </p:txBody>
      </p:sp>
      <p:sp>
        <p:nvSpPr>
          <p:cNvPr id="13" name="Content Placeholder 2">
            <a:extLst>
              <a:ext uri="{FF2B5EF4-FFF2-40B4-BE49-F238E27FC236}">
                <a16:creationId xmlns:a16="http://schemas.microsoft.com/office/drawing/2014/main" id="{68796CED-9983-2740-9B10-09C81EEADCAB}"/>
              </a:ext>
            </a:extLst>
          </p:cNvPr>
          <p:cNvSpPr>
            <a:spLocks noGrp="1"/>
          </p:cNvSpPr>
          <p:nvPr>
            <p:ph idx="1" hasCustomPrompt="1"/>
          </p:nvPr>
        </p:nvSpPr>
        <p:spPr>
          <a:xfrm>
            <a:off x="546952" y="1487527"/>
            <a:ext cx="5297257" cy="4541932"/>
          </a:xfrm>
        </p:spPr>
        <p:txBody>
          <a:bodyPr>
            <a:noAutofit/>
          </a:bodyPr>
          <a:lstStyle>
            <a:lvl1pPr>
              <a:defRPr/>
            </a:lvl1pPr>
            <a:lvl2pPr marL="0" indent="0" algn="l">
              <a:buNone/>
              <a:defRPr sz="1200">
                <a:latin typeface="Arial" panose="020B0604020202020204" pitchFamily="34" charset="0"/>
                <a:cs typeface="Arial" panose="020B0604020202020204" pitchFamily="34" charset="0"/>
              </a:defRPr>
            </a:lvl2pPr>
          </a:lstStyle>
          <a:p>
            <a:pPr lvl="0"/>
            <a:r>
              <a:rPr lang="en-US"/>
              <a:t>Click to add body copy</a:t>
            </a:r>
          </a:p>
        </p:txBody>
      </p:sp>
      <p:sp>
        <p:nvSpPr>
          <p:cNvPr id="10" name="Title 1">
            <a:extLst>
              <a:ext uri="{FF2B5EF4-FFF2-40B4-BE49-F238E27FC236}">
                <a16:creationId xmlns:a16="http://schemas.microsoft.com/office/drawing/2014/main" id="{369EB77C-5AFC-58B1-6F30-C3069545DB16}"/>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1" name="Text Placeholder 8">
            <a:extLst>
              <a:ext uri="{FF2B5EF4-FFF2-40B4-BE49-F238E27FC236}">
                <a16:creationId xmlns:a16="http://schemas.microsoft.com/office/drawing/2014/main" id="{DD8B41A0-555E-90E5-9F41-451DF21776FD}"/>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2" name="Slide Number Placeholder 5">
            <a:extLst>
              <a:ext uri="{FF2B5EF4-FFF2-40B4-BE49-F238E27FC236}">
                <a16:creationId xmlns:a16="http://schemas.microsoft.com/office/drawing/2014/main" id="{70991082-1286-4194-F634-EC63CA6C2AF0}"/>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4" name="Picture 13" descr="Text&#10;&#10;Description automatically generated">
            <a:extLst>
              <a:ext uri="{FF2B5EF4-FFF2-40B4-BE49-F238E27FC236}">
                <a16:creationId xmlns:a16="http://schemas.microsoft.com/office/drawing/2014/main" id="{F6F663A2-5C0A-94D1-C341-7DDB3A1BBD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439391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py and Imag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5616F70-FBD1-46BE-9696-63B188674BE8}"/>
              </a:ext>
            </a:extLst>
          </p:cNvPr>
          <p:cNvSpPr>
            <a:spLocks noGrp="1"/>
          </p:cNvSpPr>
          <p:nvPr>
            <p:ph type="pic" sz="quarter" idx="14"/>
          </p:nvPr>
        </p:nvSpPr>
        <p:spPr>
          <a:xfrm>
            <a:off x="5632174" y="6414"/>
            <a:ext cx="6559826" cy="6955217"/>
          </a:xfrm>
          <a:solidFill>
            <a:schemeClr val="bg1">
              <a:lumMod val="95000"/>
            </a:schemeClr>
          </a:solidFill>
        </p:spPr>
        <p:txBody>
          <a:bodyPr/>
          <a:lstStyle/>
          <a:p>
            <a:r>
              <a:rPr lang="en-US"/>
              <a:t>Click icon to add picture</a:t>
            </a:r>
          </a:p>
        </p:txBody>
      </p:sp>
      <p:sp>
        <p:nvSpPr>
          <p:cNvPr id="13" name="Content Placeholder 2">
            <a:extLst>
              <a:ext uri="{FF2B5EF4-FFF2-40B4-BE49-F238E27FC236}">
                <a16:creationId xmlns:a16="http://schemas.microsoft.com/office/drawing/2014/main" id="{68796CED-9983-2740-9B10-09C81EEADCAB}"/>
              </a:ext>
            </a:extLst>
          </p:cNvPr>
          <p:cNvSpPr>
            <a:spLocks noGrp="1"/>
          </p:cNvSpPr>
          <p:nvPr>
            <p:ph idx="1" hasCustomPrompt="1"/>
          </p:nvPr>
        </p:nvSpPr>
        <p:spPr>
          <a:xfrm>
            <a:off x="546952" y="1803527"/>
            <a:ext cx="4689191" cy="4332581"/>
          </a:xfrm>
        </p:spPr>
        <p:txBody>
          <a:bodyPr>
            <a:noAutofit/>
          </a:bodyPr>
          <a:lstStyle>
            <a:lvl1pPr>
              <a:defRPr/>
            </a:lvl1pPr>
            <a:lvl2pPr marL="0" indent="0" algn="l">
              <a:buNone/>
              <a:defRPr sz="1200">
                <a:latin typeface="Arial" panose="020B0604020202020204" pitchFamily="34" charset="0"/>
                <a:cs typeface="Arial" panose="020B0604020202020204" pitchFamily="34" charset="0"/>
              </a:defRPr>
            </a:lvl2pPr>
          </a:lstStyle>
          <a:p>
            <a:pPr lvl="0"/>
            <a:r>
              <a:rPr lang="en-US"/>
              <a:t>Click to add body copy</a:t>
            </a:r>
          </a:p>
        </p:txBody>
      </p:sp>
      <p:sp>
        <p:nvSpPr>
          <p:cNvPr id="10" name="Title 1">
            <a:extLst>
              <a:ext uri="{FF2B5EF4-FFF2-40B4-BE49-F238E27FC236}">
                <a16:creationId xmlns:a16="http://schemas.microsoft.com/office/drawing/2014/main" id="{4584190B-C709-DD17-553B-C0C8131215E5}"/>
              </a:ext>
            </a:extLst>
          </p:cNvPr>
          <p:cNvSpPr>
            <a:spLocks noGrp="1"/>
          </p:cNvSpPr>
          <p:nvPr>
            <p:ph type="title" hasCustomPrompt="1"/>
          </p:nvPr>
        </p:nvSpPr>
        <p:spPr>
          <a:xfrm>
            <a:off x="0" y="580090"/>
            <a:ext cx="11353800"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2" name="Text Placeholder 8">
            <a:extLst>
              <a:ext uri="{FF2B5EF4-FFF2-40B4-BE49-F238E27FC236}">
                <a16:creationId xmlns:a16="http://schemas.microsoft.com/office/drawing/2014/main" id="{3283A956-D303-340B-1D63-41F314F1F496}"/>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pic>
        <p:nvPicPr>
          <p:cNvPr id="15" name="Picture 14" descr="Text&#10;&#10;Description automatically generated">
            <a:extLst>
              <a:ext uri="{FF2B5EF4-FFF2-40B4-BE49-F238E27FC236}">
                <a16:creationId xmlns:a16="http://schemas.microsoft.com/office/drawing/2014/main" id="{41F1EF16-92A9-4DC8-6B2C-5AF84508C3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16" name="Slide Number Placeholder 5">
            <a:extLst>
              <a:ext uri="{FF2B5EF4-FFF2-40B4-BE49-F238E27FC236}">
                <a16:creationId xmlns:a16="http://schemas.microsoft.com/office/drawing/2014/main" id="{92BDB479-A72A-AB1E-E5AB-4B5B09F88932}"/>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spTree>
    <p:extLst>
      <p:ext uri="{BB962C8B-B14F-4D97-AF65-F5344CB8AC3E}">
        <p14:creationId xmlns:p14="http://schemas.microsoft.com/office/powerpoint/2010/main" val="2921255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Thumbnail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CC08339-D193-AC48-A4D4-C7EC7A17AFA9}"/>
              </a:ext>
            </a:extLst>
          </p:cNvPr>
          <p:cNvSpPr>
            <a:spLocks noGrp="1"/>
          </p:cNvSpPr>
          <p:nvPr>
            <p:ph type="pic" sz="quarter" idx="31"/>
          </p:nvPr>
        </p:nvSpPr>
        <p:spPr>
          <a:xfrm>
            <a:off x="646113" y="1911924"/>
            <a:ext cx="3325523" cy="3325524"/>
          </a:xfrm>
          <a:solidFill>
            <a:schemeClr val="bg1">
              <a:lumMod val="95000"/>
            </a:schemeClr>
          </a:solidFill>
        </p:spPr>
        <p:txBody>
          <a:bodyPr>
            <a:noAutofit/>
          </a:bodyPr>
          <a:lstStyle/>
          <a:p>
            <a:r>
              <a:rPr lang="en-US"/>
              <a:t>Click icon to add picture</a:t>
            </a:r>
          </a:p>
        </p:txBody>
      </p:sp>
      <p:sp>
        <p:nvSpPr>
          <p:cNvPr id="32" name="Picture Placeholder 2">
            <a:extLst>
              <a:ext uri="{FF2B5EF4-FFF2-40B4-BE49-F238E27FC236}">
                <a16:creationId xmlns:a16="http://schemas.microsoft.com/office/drawing/2014/main" id="{0C9E7B59-DED8-0C45-9C41-FEFCAD7E0B21}"/>
              </a:ext>
            </a:extLst>
          </p:cNvPr>
          <p:cNvSpPr>
            <a:spLocks noGrp="1"/>
          </p:cNvSpPr>
          <p:nvPr>
            <p:ph type="pic" sz="quarter" idx="32"/>
          </p:nvPr>
        </p:nvSpPr>
        <p:spPr>
          <a:xfrm>
            <a:off x="4494453" y="1911924"/>
            <a:ext cx="3325523" cy="3325524"/>
          </a:xfrm>
          <a:solidFill>
            <a:schemeClr val="bg1">
              <a:lumMod val="95000"/>
            </a:schemeClr>
          </a:solidFill>
        </p:spPr>
        <p:txBody>
          <a:bodyPr>
            <a:noAutofit/>
          </a:bodyPr>
          <a:lstStyle/>
          <a:p>
            <a:r>
              <a:rPr lang="en-US"/>
              <a:t>Click icon to add picture</a:t>
            </a:r>
          </a:p>
        </p:txBody>
      </p:sp>
      <p:sp>
        <p:nvSpPr>
          <p:cNvPr id="33" name="Picture Placeholder 2">
            <a:extLst>
              <a:ext uri="{FF2B5EF4-FFF2-40B4-BE49-F238E27FC236}">
                <a16:creationId xmlns:a16="http://schemas.microsoft.com/office/drawing/2014/main" id="{AA062D3F-3C36-5645-8BC3-027E805A3F5B}"/>
              </a:ext>
            </a:extLst>
          </p:cNvPr>
          <p:cNvSpPr>
            <a:spLocks noGrp="1"/>
          </p:cNvSpPr>
          <p:nvPr>
            <p:ph type="pic" sz="quarter" idx="33"/>
          </p:nvPr>
        </p:nvSpPr>
        <p:spPr>
          <a:xfrm>
            <a:off x="8348951" y="1911924"/>
            <a:ext cx="3325523" cy="3325524"/>
          </a:xfrm>
          <a:solidFill>
            <a:schemeClr val="bg1">
              <a:lumMod val="95000"/>
            </a:schemeClr>
          </a:solidFill>
        </p:spPr>
        <p:txBody>
          <a:bodyPr>
            <a:noAutofit/>
          </a:bodyPr>
          <a:lstStyle/>
          <a:p>
            <a:r>
              <a:rPr lang="en-US"/>
              <a:t>Click icon to add picture</a:t>
            </a:r>
          </a:p>
        </p:txBody>
      </p:sp>
      <p:sp>
        <p:nvSpPr>
          <p:cNvPr id="18" name="Text Placeholder 33">
            <a:extLst>
              <a:ext uri="{FF2B5EF4-FFF2-40B4-BE49-F238E27FC236}">
                <a16:creationId xmlns:a16="http://schemas.microsoft.com/office/drawing/2014/main" id="{86AECEF5-F5A8-3C4F-AA65-8C32731BC447}"/>
              </a:ext>
            </a:extLst>
          </p:cNvPr>
          <p:cNvSpPr>
            <a:spLocks noGrp="1"/>
          </p:cNvSpPr>
          <p:nvPr>
            <p:ph type="body" sz="quarter" idx="26" hasCustomPrompt="1"/>
          </p:nvPr>
        </p:nvSpPr>
        <p:spPr>
          <a:xfrm>
            <a:off x="646112" y="5482041"/>
            <a:ext cx="3325523" cy="350263"/>
          </a:xfrm>
        </p:spPr>
        <p:txBody>
          <a:bodyPr>
            <a:noAutofit/>
          </a:bodyPr>
          <a:lstStyle>
            <a:lvl3pPr marL="0" indent="0" algn="ctr">
              <a:buNone/>
              <a:defRPr/>
            </a:lvl3pPr>
          </a:lstStyle>
          <a:p>
            <a:pPr lvl="2"/>
            <a:r>
              <a:rPr lang="en-US"/>
              <a:t>Third level</a:t>
            </a:r>
          </a:p>
        </p:txBody>
      </p:sp>
      <p:sp>
        <p:nvSpPr>
          <p:cNvPr id="19" name="Text Placeholder 33">
            <a:extLst>
              <a:ext uri="{FF2B5EF4-FFF2-40B4-BE49-F238E27FC236}">
                <a16:creationId xmlns:a16="http://schemas.microsoft.com/office/drawing/2014/main" id="{D5CA3570-522F-424E-9C09-3DD52A6E1EAF}"/>
              </a:ext>
            </a:extLst>
          </p:cNvPr>
          <p:cNvSpPr>
            <a:spLocks noGrp="1"/>
          </p:cNvSpPr>
          <p:nvPr>
            <p:ph type="body" sz="quarter" idx="34" hasCustomPrompt="1"/>
          </p:nvPr>
        </p:nvSpPr>
        <p:spPr>
          <a:xfrm>
            <a:off x="4468844" y="5482041"/>
            <a:ext cx="3325523" cy="350263"/>
          </a:xfrm>
        </p:spPr>
        <p:txBody>
          <a:bodyPr>
            <a:noAutofit/>
          </a:bodyPr>
          <a:lstStyle>
            <a:lvl3pPr marL="0" indent="0" algn="ctr">
              <a:buNone/>
              <a:defRPr/>
            </a:lvl3pPr>
          </a:lstStyle>
          <a:p>
            <a:pPr lvl="2"/>
            <a:r>
              <a:rPr lang="en-US"/>
              <a:t>Third level</a:t>
            </a:r>
          </a:p>
        </p:txBody>
      </p:sp>
      <p:sp>
        <p:nvSpPr>
          <p:cNvPr id="20" name="Text Placeholder 33">
            <a:extLst>
              <a:ext uri="{FF2B5EF4-FFF2-40B4-BE49-F238E27FC236}">
                <a16:creationId xmlns:a16="http://schemas.microsoft.com/office/drawing/2014/main" id="{AF519E7A-8134-A44B-8E3D-633CD4F212EE}"/>
              </a:ext>
            </a:extLst>
          </p:cNvPr>
          <p:cNvSpPr>
            <a:spLocks noGrp="1"/>
          </p:cNvSpPr>
          <p:nvPr>
            <p:ph type="body" sz="quarter" idx="35" hasCustomPrompt="1"/>
          </p:nvPr>
        </p:nvSpPr>
        <p:spPr>
          <a:xfrm>
            <a:off x="8346319" y="5482041"/>
            <a:ext cx="3325523" cy="350263"/>
          </a:xfrm>
        </p:spPr>
        <p:txBody>
          <a:bodyPr>
            <a:noAutofit/>
          </a:bodyPr>
          <a:lstStyle>
            <a:lvl3pPr marL="0" indent="0" algn="ctr">
              <a:buNone/>
              <a:defRPr/>
            </a:lvl3pPr>
          </a:lstStyle>
          <a:p>
            <a:pPr lvl="2"/>
            <a:r>
              <a:rPr lang="en-US"/>
              <a:t>Third level</a:t>
            </a:r>
          </a:p>
        </p:txBody>
      </p:sp>
      <p:sp>
        <p:nvSpPr>
          <p:cNvPr id="13" name="Title 1">
            <a:extLst>
              <a:ext uri="{FF2B5EF4-FFF2-40B4-BE49-F238E27FC236}">
                <a16:creationId xmlns:a16="http://schemas.microsoft.com/office/drawing/2014/main" id="{B3390960-D463-2DFE-4214-A11B155DB398}"/>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7" name="Text Placeholder 8">
            <a:extLst>
              <a:ext uri="{FF2B5EF4-FFF2-40B4-BE49-F238E27FC236}">
                <a16:creationId xmlns:a16="http://schemas.microsoft.com/office/drawing/2014/main" id="{09540E0C-9DDE-ECC7-815D-A4EEEE6560F4}"/>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5" name="Slide Number Placeholder 5">
            <a:extLst>
              <a:ext uri="{FF2B5EF4-FFF2-40B4-BE49-F238E27FC236}">
                <a16:creationId xmlns:a16="http://schemas.microsoft.com/office/drawing/2014/main" id="{94A6497A-364A-6352-17C7-6380541A35DD}"/>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6" name="Picture 15" descr="Text&#10;&#10;Description automatically generated">
            <a:extLst>
              <a:ext uri="{FF2B5EF4-FFF2-40B4-BE49-F238E27FC236}">
                <a16:creationId xmlns:a16="http://schemas.microsoft.com/office/drawing/2014/main" id="{064204E0-254C-BFC8-A8B2-649EBF90C6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3048001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Thumbnail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D30A8A9-0774-4926-9E00-2B6423AF1B7C}"/>
              </a:ext>
            </a:extLst>
          </p:cNvPr>
          <p:cNvSpPr>
            <a:spLocks noGrp="1"/>
          </p:cNvSpPr>
          <p:nvPr>
            <p:ph type="pic" sz="quarter" idx="14"/>
          </p:nvPr>
        </p:nvSpPr>
        <p:spPr>
          <a:xfrm>
            <a:off x="566014" y="1931823"/>
            <a:ext cx="2512054" cy="2512054"/>
          </a:xfrm>
          <a:solidFill>
            <a:schemeClr val="bg1">
              <a:lumMod val="95000"/>
            </a:schemeClr>
          </a:solidFill>
        </p:spPr>
        <p:txBody>
          <a:bodyPr>
            <a:noAutofit/>
          </a:bodyPr>
          <a:lstStyle/>
          <a:p>
            <a:r>
              <a:rPr lang="en-US"/>
              <a:t>Click icon to add picture</a:t>
            </a:r>
          </a:p>
        </p:txBody>
      </p:sp>
      <p:sp>
        <p:nvSpPr>
          <p:cNvPr id="22" name="Picture Placeholder 5">
            <a:extLst>
              <a:ext uri="{FF2B5EF4-FFF2-40B4-BE49-F238E27FC236}">
                <a16:creationId xmlns:a16="http://schemas.microsoft.com/office/drawing/2014/main" id="{B05A5295-8E0B-4FD7-8D31-EB168AEFA270}"/>
              </a:ext>
            </a:extLst>
          </p:cNvPr>
          <p:cNvSpPr>
            <a:spLocks noGrp="1"/>
          </p:cNvSpPr>
          <p:nvPr>
            <p:ph type="pic" sz="quarter" idx="15"/>
          </p:nvPr>
        </p:nvSpPr>
        <p:spPr>
          <a:xfrm>
            <a:off x="3439993" y="1939725"/>
            <a:ext cx="2512054" cy="2512054"/>
          </a:xfrm>
          <a:solidFill>
            <a:schemeClr val="bg1">
              <a:lumMod val="95000"/>
            </a:schemeClr>
          </a:solidFill>
        </p:spPr>
        <p:txBody>
          <a:bodyPr>
            <a:noAutofit/>
          </a:bodyPr>
          <a:lstStyle/>
          <a:p>
            <a:r>
              <a:rPr lang="en-US"/>
              <a:t>Click icon to add picture</a:t>
            </a:r>
          </a:p>
        </p:txBody>
      </p:sp>
      <p:sp>
        <p:nvSpPr>
          <p:cNvPr id="23" name="Picture Placeholder 5">
            <a:extLst>
              <a:ext uri="{FF2B5EF4-FFF2-40B4-BE49-F238E27FC236}">
                <a16:creationId xmlns:a16="http://schemas.microsoft.com/office/drawing/2014/main" id="{065AA433-2659-4BD2-AAC3-041C41AB0DD3}"/>
              </a:ext>
            </a:extLst>
          </p:cNvPr>
          <p:cNvSpPr>
            <a:spLocks noGrp="1"/>
          </p:cNvSpPr>
          <p:nvPr>
            <p:ph type="pic" sz="quarter" idx="16"/>
          </p:nvPr>
        </p:nvSpPr>
        <p:spPr>
          <a:xfrm>
            <a:off x="6306215" y="1939726"/>
            <a:ext cx="2512054" cy="2512054"/>
          </a:xfrm>
          <a:solidFill>
            <a:schemeClr val="bg1">
              <a:lumMod val="95000"/>
            </a:schemeClr>
          </a:solidFill>
        </p:spPr>
        <p:txBody>
          <a:bodyPr>
            <a:noAutofit/>
          </a:bodyPr>
          <a:lstStyle/>
          <a:p>
            <a:r>
              <a:rPr lang="en-US"/>
              <a:t>Click icon to add picture</a:t>
            </a:r>
          </a:p>
        </p:txBody>
      </p:sp>
      <p:sp>
        <p:nvSpPr>
          <p:cNvPr id="24" name="Picture Placeholder 5">
            <a:extLst>
              <a:ext uri="{FF2B5EF4-FFF2-40B4-BE49-F238E27FC236}">
                <a16:creationId xmlns:a16="http://schemas.microsoft.com/office/drawing/2014/main" id="{6E97B1FE-2C3A-44FC-BACB-9122A56854B7}"/>
              </a:ext>
            </a:extLst>
          </p:cNvPr>
          <p:cNvSpPr>
            <a:spLocks noGrp="1"/>
          </p:cNvSpPr>
          <p:nvPr>
            <p:ph type="pic" sz="quarter" idx="17"/>
          </p:nvPr>
        </p:nvSpPr>
        <p:spPr>
          <a:xfrm>
            <a:off x="9162420" y="1939725"/>
            <a:ext cx="2512054" cy="2512054"/>
          </a:xfrm>
          <a:solidFill>
            <a:schemeClr val="bg1">
              <a:lumMod val="95000"/>
            </a:schemeClr>
          </a:solidFill>
        </p:spPr>
        <p:txBody>
          <a:bodyPr>
            <a:noAutofit/>
          </a:bodyPr>
          <a:lstStyle/>
          <a:p>
            <a:r>
              <a:rPr lang="en-US"/>
              <a:t>Click icon to add picture</a:t>
            </a:r>
          </a:p>
        </p:txBody>
      </p:sp>
      <p:sp>
        <p:nvSpPr>
          <p:cNvPr id="34" name="Text Placeholder 33">
            <a:extLst>
              <a:ext uri="{FF2B5EF4-FFF2-40B4-BE49-F238E27FC236}">
                <a16:creationId xmlns:a16="http://schemas.microsoft.com/office/drawing/2014/main" id="{68BD12AA-9AAB-4E57-BD09-6BC2D5419748}"/>
              </a:ext>
            </a:extLst>
          </p:cNvPr>
          <p:cNvSpPr>
            <a:spLocks noGrp="1"/>
          </p:cNvSpPr>
          <p:nvPr>
            <p:ph type="body" sz="quarter" idx="26" hasCustomPrompt="1"/>
          </p:nvPr>
        </p:nvSpPr>
        <p:spPr>
          <a:xfrm>
            <a:off x="566014" y="4675996"/>
            <a:ext cx="2512054" cy="328610"/>
          </a:xfrm>
        </p:spPr>
        <p:txBody>
          <a:bodyPr>
            <a:noAutofit/>
          </a:bodyPr>
          <a:lstStyle>
            <a:lvl3pPr marL="0" indent="0" algn="ctr">
              <a:buFontTx/>
              <a:buNone/>
              <a:defRPr/>
            </a:lvl3pPr>
          </a:lstStyle>
          <a:p>
            <a:pPr lvl="2"/>
            <a:r>
              <a:rPr lang="en-US"/>
              <a:t>Third level</a:t>
            </a:r>
          </a:p>
        </p:txBody>
      </p:sp>
      <p:sp>
        <p:nvSpPr>
          <p:cNvPr id="35" name="Text Placeholder 33">
            <a:extLst>
              <a:ext uri="{FF2B5EF4-FFF2-40B4-BE49-F238E27FC236}">
                <a16:creationId xmlns:a16="http://schemas.microsoft.com/office/drawing/2014/main" id="{24B1BC8E-896B-4C53-BC2A-9D5D8E53DFFE}"/>
              </a:ext>
            </a:extLst>
          </p:cNvPr>
          <p:cNvSpPr>
            <a:spLocks noGrp="1"/>
          </p:cNvSpPr>
          <p:nvPr>
            <p:ph type="body" sz="quarter" idx="27" hasCustomPrompt="1"/>
          </p:nvPr>
        </p:nvSpPr>
        <p:spPr>
          <a:xfrm>
            <a:off x="3443771" y="4683897"/>
            <a:ext cx="2508276" cy="328610"/>
          </a:xfrm>
        </p:spPr>
        <p:txBody>
          <a:bodyPr>
            <a:noAutofit/>
          </a:bodyPr>
          <a:lstStyle>
            <a:lvl3pPr marL="0" indent="0" algn="ctr">
              <a:buNone/>
              <a:defRPr/>
            </a:lvl3pPr>
          </a:lstStyle>
          <a:p>
            <a:pPr lvl="2"/>
            <a:r>
              <a:rPr lang="en-US"/>
              <a:t>Third level</a:t>
            </a:r>
          </a:p>
        </p:txBody>
      </p:sp>
      <p:sp>
        <p:nvSpPr>
          <p:cNvPr id="36" name="Text Placeholder 33">
            <a:extLst>
              <a:ext uri="{FF2B5EF4-FFF2-40B4-BE49-F238E27FC236}">
                <a16:creationId xmlns:a16="http://schemas.microsoft.com/office/drawing/2014/main" id="{CACBBB06-48F6-48CE-A885-C6FE80663B70}"/>
              </a:ext>
            </a:extLst>
          </p:cNvPr>
          <p:cNvSpPr>
            <a:spLocks noGrp="1"/>
          </p:cNvSpPr>
          <p:nvPr>
            <p:ph type="body" sz="quarter" idx="28" hasCustomPrompt="1"/>
          </p:nvPr>
        </p:nvSpPr>
        <p:spPr>
          <a:xfrm>
            <a:off x="6313771" y="4675993"/>
            <a:ext cx="2512054" cy="328611"/>
          </a:xfrm>
        </p:spPr>
        <p:txBody>
          <a:bodyPr>
            <a:noAutofit/>
          </a:bodyPr>
          <a:lstStyle>
            <a:lvl3pPr marL="0" indent="0" algn="ctr">
              <a:buFontTx/>
              <a:buNone/>
              <a:defRPr/>
            </a:lvl3pPr>
          </a:lstStyle>
          <a:p>
            <a:pPr lvl="2"/>
            <a:r>
              <a:rPr lang="en-US"/>
              <a:t>Third level</a:t>
            </a:r>
          </a:p>
        </p:txBody>
      </p:sp>
      <p:sp>
        <p:nvSpPr>
          <p:cNvPr id="37" name="Text Placeholder 33">
            <a:extLst>
              <a:ext uri="{FF2B5EF4-FFF2-40B4-BE49-F238E27FC236}">
                <a16:creationId xmlns:a16="http://schemas.microsoft.com/office/drawing/2014/main" id="{69E7C8F7-9913-4581-8A2C-07E4E41FC610}"/>
              </a:ext>
            </a:extLst>
          </p:cNvPr>
          <p:cNvSpPr>
            <a:spLocks noGrp="1"/>
          </p:cNvSpPr>
          <p:nvPr>
            <p:ph type="body" sz="quarter" idx="29" hasCustomPrompt="1"/>
          </p:nvPr>
        </p:nvSpPr>
        <p:spPr>
          <a:xfrm>
            <a:off x="9162419" y="4675992"/>
            <a:ext cx="2512053" cy="328612"/>
          </a:xfrm>
        </p:spPr>
        <p:txBody>
          <a:bodyPr>
            <a:noAutofit/>
          </a:bodyPr>
          <a:lstStyle>
            <a:lvl3pPr marL="0" indent="0" algn="ctr">
              <a:buFontTx/>
              <a:buNone/>
              <a:defRPr/>
            </a:lvl3pPr>
          </a:lstStyle>
          <a:p>
            <a:pPr lvl="2"/>
            <a:r>
              <a:rPr lang="en-US"/>
              <a:t>Third level</a:t>
            </a:r>
          </a:p>
        </p:txBody>
      </p:sp>
      <p:sp>
        <p:nvSpPr>
          <p:cNvPr id="16" name="Title 1">
            <a:extLst>
              <a:ext uri="{FF2B5EF4-FFF2-40B4-BE49-F238E27FC236}">
                <a16:creationId xmlns:a16="http://schemas.microsoft.com/office/drawing/2014/main" id="{183462A0-8887-3E71-EA39-E499BD2194D5}"/>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9" name="Text Placeholder 8">
            <a:extLst>
              <a:ext uri="{FF2B5EF4-FFF2-40B4-BE49-F238E27FC236}">
                <a16:creationId xmlns:a16="http://schemas.microsoft.com/office/drawing/2014/main" id="{FF91276B-1E3B-EC33-2522-24036FEC943D}"/>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5" name="Slide Number Placeholder 5">
            <a:extLst>
              <a:ext uri="{FF2B5EF4-FFF2-40B4-BE49-F238E27FC236}">
                <a16:creationId xmlns:a16="http://schemas.microsoft.com/office/drawing/2014/main" id="{75F74805-D2EE-BF8A-8A6D-AFE27691C37B}"/>
              </a:ext>
            </a:extLst>
          </p:cNvPr>
          <p:cNvSpPr>
            <a:spLocks noGrp="1"/>
          </p:cNvSpPr>
          <p:nvPr>
            <p:ph type="sldNum" sz="quarter" idx="30"/>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7" name="Picture 16" descr="Text&#10;&#10;Description automatically generated">
            <a:extLst>
              <a:ext uri="{FF2B5EF4-FFF2-40B4-BE49-F238E27FC236}">
                <a16:creationId xmlns:a16="http://schemas.microsoft.com/office/drawing/2014/main" id="{B9E97D9B-5AA9-98EB-3215-675A01037A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1804321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Thumbnail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D30A8A9-0774-4926-9E00-2B6423AF1B7C}"/>
              </a:ext>
            </a:extLst>
          </p:cNvPr>
          <p:cNvSpPr>
            <a:spLocks noGrp="1"/>
          </p:cNvSpPr>
          <p:nvPr>
            <p:ph type="pic" sz="quarter" idx="14"/>
          </p:nvPr>
        </p:nvSpPr>
        <p:spPr>
          <a:xfrm>
            <a:off x="559664" y="2210119"/>
            <a:ext cx="1972517" cy="1972517"/>
          </a:xfrm>
          <a:solidFill>
            <a:schemeClr val="bg1">
              <a:lumMod val="95000"/>
            </a:schemeClr>
          </a:solidFill>
        </p:spPr>
        <p:txBody>
          <a:bodyPr>
            <a:noAutofit/>
          </a:bodyPr>
          <a:lstStyle/>
          <a:p>
            <a:r>
              <a:rPr lang="en-US"/>
              <a:t>Click icon to add picture</a:t>
            </a:r>
          </a:p>
        </p:txBody>
      </p:sp>
      <p:sp>
        <p:nvSpPr>
          <p:cNvPr id="22" name="Picture Placeholder 5">
            <a:extLst>
              <a:ext uri="{FF2B5EF4-FFF2-40B4-BE49-F238E27FC236}">
                <a16:creationId xmlns:a16="http://schemas.microsoft.com/office/drawing/2014/main" id="{B05A5295-8E0B-4FD7-8D31-EB168AEFA270}"/>
              </a:ext>
            </a:extLst>
          </p:cNvPr>
          <p:cNvSpPr>
            <a:spLocks noGrp="1"/>
          </p:cNvSpPr>
          <p:nvPr>
            <p:ph type="pic" sz="quarter" idx="15"/>
          </p:nvPr>
        </p:nvSpPr>
        <p:spPr>
          <a:xfrm>
            <a:off x="2849528" y="2210119"/>
            <a:ext cx="1972517" cy="1972517"/>
          </a:xfrm>
          <a:solidFill>
            <a:schemeClr val="bg1">
              <a:lumMod val="95000"/>
            </a:schemeClr>
          </a:solidFill>
        </p:spPr>
        <p:txBody>
          <a:bodyPr>
            <a:noAutofit/>
          </a:bodyPr>
          <a:lstStyle/>
          <a:p>
            <a:r>
              <a:rPr lang="en-US"/>
              <a:t>Click icon to add picture</a:t>
            </a:r>
          </a:p>
        </p:txBody>
      </p:sp>
      <p:sp>
        <p:nvSpPr>
          <p:cNvPr id="23" name="Picture Placeholder 5">
            <a:extLst>
              <a:ext uri="{FF2B5EF4-FFF2-40B4-BE49-F238E27FC236}">
                <a16:creationId xmlns:a16="http://schemas.microsoft.com/office/drawing/2014/main" id="{065AA433-2659-4BD2-AAC3-041C41AB0DD3}"/>
              </a:ext>
            </a:extLst>
          </p:cNvPr>
          <p:cNvSpPr>
            <a:spLocks noGrp="1"/>
          </p:cNvSpPr>
          <p:nvPr>
            <p:ph type="pic" sz="quarter" idx="16"/>
          </p:nvPr>
        </p:nvSpPr>
        <p:spPr>
          <a:xfrm>
            <a:off x="5129895" y="2218022"/>
            <a:ext cx="1972517" cy="1972517"/>
          </a:xfrm>
          <a:solidFill>
            <a:schemeClr val="bg1">
              <a:lumMod val="95000"/>
            </a:schemeClr>
          </a:solidFill>
        </p:spPr>
        <p:txBody>
          <a:bodyPr>
            <a:noAutofit/>
          </a:bodyPr>
          <a:lstStyle/>
          <a:p>
            <a:r>
              <a:rPr lang="en-US"/>
              <a:t>Click icon to add picture</a:t>
            </a:r>
          </a:p>
        </p:txBody>
      </p:sp>
      <p:sp>
        <p:nvSpPr>
          <p:cNvPr id="24" name="Picture Placeholder 5">
            <a:extLst>
              <a:ext uri="{FF2B5EF4-FFF2-40B4-BE49-F238E27FC236}">
                <a16:creationId xmlns:a16="http://schemas.microsoft.com/office/drawing/2014/main" id="{6E97B1FE-2C3A-44FC-BACB-9122A56854B7}"/>
              </a:ext>
            </a:extLst>
          </p:cNvPr>
          <p:cNvSpPr>
            <a:spLocks noGrp="1"/>
          </p:cNvSpPr>
          <p:nvPr>
            <p:ph type="pic" sz="quarter" idx="17"/>
          </p:nvPr>
        </p:nvSpPr>
        <p:spPr>
          <a:xfrm>
            <a:off x="7419759" y="2218022"/>
            <a:ext cx="1972517" cy="1972517"/>
          </a:xfrm>
          <a:solidFill>
            <a:schemeClr val="bg1">
              <a:lumMod val="95000"/>
            </a:schemeClr>
          </a:solidFill>
        </p:spPr>
        <p:txBody>
          <a:bodyPr>
            <a:noAutofit/>
          </a:bodyPr>
          <a:lstStyle/>
          <a:p>
            <a:r>
              <a:rPr lang="en-US"/>
              <a:t>Click icon to add picture</a:t>
            </a:r>
          </a:p>
        </p:txBody>
      </p:sp>
      <p:sp>
        <p:nvSpPr>
          <p:cNvPr id="34" name="Text Placeholder 33">
            <a:extLst>
              <a:ext uri="{FF2B5EF4-FFF2-40B4-BE49-F238E27FC236}">
                <a16:creationId xmlns:a16="http://schemas.microsoft.com/office/drawing/2014/main" id="{68BD12AA-9AAB-4E57-BD09-6BC2D5419748}"/>
              </a:ext>
            </a:extLst>
          </p:cNvPr>
          <p:cNvSpPr>
            <a:spLocks noGrp="1"/>
          </p:cNvSpPr>
          <p:nvPr>
            <p:ph type="body" sz="quarter" idx="26" hasCustomPrompt="1"/>
          </p:nvPr>
        </p:nvSpPr>
        <p:spPr>
          <a:xfrm>
            <a:off x="559664" y="4373775"/>
            <a:ext cx="1972517" cy="328610"/>
          </a:xfrm>
        </p:spPr>
        <p:txBody>
          <a:bodyPr>
            <a:noAutofit/>
          </a:bodyPr>
          <a:lstStyle>
            <a:lvl3pPr marL="0" indent="0" algn="ctr">
              <a:buFontTx/>
              <a:buNone/>
              <a:defRPr/>
            </a:lvl3pPr>
          </a:lstStyle>
          <a:p>
            <a:pPr lvl="2"/>
            <a:r>
              <a:rPr lang="en-US"/>
              <a:t>Third level</a:t>
            </a:r>
          </a:p>
        </p:txBody>
      </p:sp>
      <p:sp>
        <p:nvSpPr>
          <p:cNvPr id="35" name="Text Placeholder 33">
            <a:extLst>
              <a:ext uri="{FF2B5EF4-FFF2-40B4-BE49-F238E27FC236}">
                <a16:creationId xmlns:a16="http://schemas.microsoft.com/office/drawing/2014/main" id="{24B1BC8E-896B-4C53-BC2A-9D5D8E53DFFE}"/>
              </a:ext>
            </a:extLst>
          </p:cNvPr>
          <p:cNvSpPr>
            <a:spLocks noGrp="1"/>
          </p:cNvSpPr>
          <p:nvPr>
            <p:ph type="body" sz="quarter" idx="27" hasCustomPrompt="1"/>
          </p:nvPr>
        </p:nvSpPr>
        <p:spPr>
          <a:xfrm>
            <a:off x="2849528" y="4373775"/>
            <a:ext cx="1972517" cy="328610"/>
          </a:xfrm>
        </p:spPr>
        <p:txBody>
          <a:bodyPr>
            <a:noAutofit/>
          </a:bodyPr>
          <a:lstStyle>
            <a:lvl3pPr marL="0" indent="0" algn="ctr">
              <a:buFontTx/>
              <a:buNone/>
              <a:defRPr/>
            </a:lvl3pPr>
          </a:lstStyle>
          <a:p>
            <a:pPr lvl="2"/>
            <a:r>
              <a:rPr lang="en-US"/>
              <a:t>Third level</a:t>
            </a:r>
          </a:p>
        </p:txBody>
      </p:sp>
      <p:sp>
        <p:nvSpPr>
          <p:cNvPr id="36" name="Text Placeholder 33">
            <a:extLst>
              <a:ext uri="{FF2B5EF4-FFF2-40B4-BE49-F238E27FC236}">
                <a16:creationId xmlns:a16="http://schemas.microsoft.com/office/drawing/2014/main" id="{CACBBB06-48F6-48CE-A885-C6FE80663B70}"/>
              </a:ext>
            </a:extLst>
          </p:cNvPr>
          <p:cNvSpPr>
            <a:spLocks noGrp="1"/>
          </p:cNvSpPr>
          <p:nvPr>
            <p:ph type="body" sz="quarter" idx="28" hasCustomPrompt="1"/>
          </p:nvPr>
        </p:nvSpPr>
        <p:spPr>
          <a:xfrm>
            <a:off x="5123937" y="4373775"/>
            <a:ext cx="1972517" cy="328611"/>
          </a:xfrm>
        </p:spPr>
        <p:txBody>
          <a:bodyPr>
            <a:noAutofit/>
          </a:bodyPr>
          <a:lstStyle>
            <a:lvl3pPr marL="0" indent="0" algn="ctr">
              <a:buFontTx/>
              <a:buNone/>
              <a:defRPr/>
            </a:lvl3pPr>
          </a:lstStyle>
          <a:p>
            <a:pPr lvl="2"/>
            <a:r>
              <a:rPr lang="en-US"/>
              <a:t>Third level</a:t>
            </a:r>
          </a:p>
        </p:txBody>
      </p:sp>
      <p:sp>
        <p:nvSpPr>
          <p:cNvPr id="37" name="Text Placeholder 33">
            <a:extLst>
              <a:ext uri="{FF2B5EF4-FFF2-40B4-BE49-F238E27FC236}">
                <a16:creationId xmlns:a16="http://schemas.microsoft.com/office/drawing/2014/main" id="{69E7C8F7-9913-4581-8A2C-07E4E41FC610}"/>
              </a:ext>
            </a:extLst>
          </p:cNvPr>
          <p:cNvSpPr>
            <a:spLocks noGrp="1"/>
          </p:cNvSpPr>
          <p:nvPr>
            <p:ph type="body" sz="quarter" idx="29" hasCustomPrompt="1"/>
          </p:nvPr>
        </p:nvSpPr>
        <p:spPr>
          <a:xfrm>
            <a:off x="7419759" y="4373775"/>
            <a:ext cx="1972517" cy="328612"/>
          </a:xfrm>
        </p:spPr>
        <p:txBody>
          <a:bodyPr>
            <a:noAutofit/>
          </a:bodyPr>
          <a:lstStyle>
            <a:lvl3pPr marL="0" indent="0" algn="ctr">
              <a:buFontTx/>
              <a:buNone/>
              <a:defRPr/>
            </a:lvl3pPr>
          </a:lstStyle>
          <a:p>
            <a:pPr lvl="2"/>
            <a:r>
              <a:rPr lang="en-US"/>
              <a:t>Third level</a:t>
            </a:r>
          </a:p>
        </p:txBody>
      </p:sp>
      <p:sp>
        <p:nvSpPr>
          <p:cNvPr id="18" name="Picture Placeholder 5">
            <a:extLst>
              <a:ext uri="{FF2B5EF4-FFF2-40B4-BE49-F238E27FC236}">
                <a16:creationId xmlns:a16="http://schemas.microsoft.com/office/drawing/2014/main" id="{D0623B2C-B509-3E44-BCCB-E793ED1CF9D2}"/>
              </a:ext>
            </a:extLst>
          </p:cNvPr>
          <p:cNvSpPr>
            <a:spLocks noGrp="1"/>
          </p:cNvSpPr>
          <p:nvPr>
            <p:ph type="pic" sz="quarter" idx="31"/>
          </p:nvPr>
        </p:nvSpPr>
        <p:spPr>
          <a:xfrm>
            <a:off x="9701957" y="2218022"/>
            <a:ext cx="1972517" cy="1972517"/>
          </a:xfrm>
          <a:solidFill>
            <a:schemeClr val="bg1">
              <a:lumMod val="95000"/>
            </a:schemeClr>
          </a:solidFill>
        </p:spPr>
        <p:txBody>
          <a:bodyPr>
            <a:noAutofit/>
          </a:bodyPr>
          <a:lstStyle/>
          <a:p>
            <a:r>
              <a:rPr lang="en-US"/>
              <a:t>Click icon to add picture</a:t>
            </a:r>
          </a:p>
        </p:txBody>
      </p:sp>
      <p:sp>
        <p:nvSpPr>
          <p:cNvPr id="19" name="Text Placeholder 33">
            <a:extLst>
              <a:ext uri="{FF2B5EF4-FFF2-40B4-BE49-F238E27FC236}">
                <a16:creationId xmlns:a16="http://schemas.microsoft.com/office/drawing/2014/main" id="{9F6C4EBB-A3F3-E44C-9624-D41A7507D27C}"/>
              </a:ext>
            </a:extLst>
          </p:cNvPr>
          <p:cNvSpPr>
            <a:spLocks noGrp="1"/>
          </p:cNvSpPr>
          <p:nvPr>
            <p:ph type="body" sz="quarter" idx="32" hasCustomPrompt="1"/>
          </p:nvPr>
        </p:nvSpPr>
        <p:spPr>
          <a:xfrm>
            <a:off x="9695607" y="4373775"/>
            <a:ext cx="1972517" cy="328612"/>
          </a:xfrm>
        </p:spPr>
        <p:txBody>
          <a:bodyPr>
            <a:noAutofit/>
          </a:bodyPr>
          <a:lstStyle>
            <a:lvl3pPr marL="0" indent="0" algn="ctr">
              <a:buFontTx/>
              <a:buNone/>
              <a:defRPr/>
            </a:lvl3pPr>
          </a:lstStyle>
          <a:p>
            <a:pPr lvl="2"/>
            <a:r>
              <a:rPr lang="en-US"/>
              <a:t>Third level</a:t>
            </a:r>
          </a:p>
        </p:txBody>
      </p:sp>
      <p:sp>
        <p:nvSpPr>
          <p:cNvPr id="16" name="Title 1">
            <a:extLst>
              <a:ext uri="{FF2B5EF4-FFF2-40B4-BE49-F238E27FC236}">
                <a16:creationId xmlns:a16="http://schemas.microsoft.com/office/drawing/2014/main" id="{A33E6D60-8D8A-714F-0225-BA9AABAEFBA6}"/>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26" name="Text Placeholder 8">
            <a:extLst>
              <a:ext uri="{FF2B5EF4-FFF2-40B4-BE49-F238E27FC236}">
                <a16:creationId xmlns:a16="http://schemas.microsoft.com/office/drawing/2014/main" id="{1E8BE88B-69F4-F6C1-BFC2-2E3FFBF32928}"/>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7" name="Slide Number Placeholder 5">
            <a:extLst>
              <a:ext uri="{FF2B5EF4-FFF2-40B4-BE49-F238E27FC236}">
                <a16:creationId xmlns:a16="http://schemas.microsoft.com/office/drawing/2014/main" id="{9556025F-D95B-5237-A0C2-8868C2EE4DE2}"/>
              </a:ext>
            </a:extLst>
          </p:cNvPr>
          <p:cNvSpPr>
            <a:spLocks noGrp="1"/>
          </p:cNvSpPr>
          <p:nvPr>
            <p:ph type="sldNum" sz="quarter" idx="33"/>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5" name="Picture 24" descr="Text&#10;&#10;Description automatically generated">
            <a:extLst>
              <a:ext uri="{FF2B5EF4-FFF2-40B4-BE49-F238E27FC236}">
                <a16:creationId xmlns:a16="http://schemas.microsoft.com/office/drawing/2014/main" id="{9F77136F-CB16-C402-EAE9-434193EA4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17339068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Thumbnails Stacke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D30A8A9-0774-4926-9E00-2B6423AF1B7C}"/>
              </a:ext>
            </a:extLst>
          </p:cNvPr>
          <p:cNvSpPr>
            <a:spLocks noGrp="1"/>
          </p:cNvSpPr>
          <p:nvPr>
            <p:ph type="pic" sz="quarter" idx="14"/>
          </p:nvPr>
        </p:nvSpPr>
        <p:spPr>
          <a:xfrm>
            <a:off x="2805631" y="1372938"/>
            <a:ext cx="1972517" cy="1972517"/>
          </a:xfrm>
          <a:solidFill>
            <a:schemeClr val="bg1">
              <a:lumMod val="95000"/>
            </a:schemeClr>
          </a:solidFill>
        </p:spPr>
        <p:txBody>
          <a:bodyPr>
            <a:noAutofit/>
          </a:bodyPr>
          <a:lstStyle/>
          <a:p>
            <a:r>
              <a:rPr lang="en-US"/>
              <a:t>Click icon to add picture</a:t>
            </a:r>
          </a:p>
        </p:txBody>
      </p:sp>
      <p:sp>
        <p:nvSpPr>
          <p:cNvPr id="22" name="Picture Placeholder 5">
            <a:extLst>
              <a:ext uri="{FF2B5EF4-FFF2-40B4-BE49-F238E27FC236}">
                <a16:creationId xmlns:a16="http://schemas.microsoft.com/office/drawing/2014/main" id="{B05A5295-8E0B-4FD7-8D31-EB168AEFA270}"/>
              </a:ext>
            </a:extLst>
          </p:cNvPr>
          <p:cNvSpPr>
            <a:spLocks noGrp="1"/>
          </p:cNvSpPr>
          <p:nvPr>
            <p:ph type="pic" sz="quarter" idx="15"/>
          </p:nvPr>
        </p:nvSpPr>
        <p:spPr>
          <a:xfrm>
            <a:off x="5095495" y="1372938"/>
            <a:ext cx="1972517" cy="1972517"/>
          </a:xfrm>
          <a:solidFill>
            <a:schemeClr val="bg1">
              <a:lumMod val="95000"/>
            </a:schemeClr>
          </a:solidFill>
        </p:spPr>
        <p:txBody>
          <a:bodyPr>
            <a:noAutofit/>
          </a:bodyPr>
          <a:lstStyle/>
          <a:p>
            <a:r>
              <a:rPr lang="en-US"/>
              <a:t>Click icon to add picture</a:t>
            </a:r>
          </a:p>
        </p:txBody>
      </p:sp>
      <p:sp>
        <p:nvSpPr>
          <p:cNvPr id="23" name="Picture Placeholder 5">
            <a:extLst>
              <a:ext uri="{FF2B5EF4-FFF2-40B4-BE49-F238E27FC236}">
                <a16:creationId xmlns:a16="http://schemas.microsoft.com/office/drawing/2014/main" id="{065AA433-2659-4BD2-AAC3-041C41AB0DD3}"/>
              </a:ext>
            </a:extLst>
          </p:cNvPr>
          <p:cNvSpPr>
            <a:spLocks noGrp="1"/>
          </p:cNvSpPr>
          <p:nvPr>
            <p:ph type="pic" sz="quarter" idx="16"/>
          </p:nvPr>
        </p:nvSpPr>
        <p:spPr>
          <a:xfrm>
            <a:off x="7375862" y="1380841"/>
            <a:ext cx="1972517" cy="1972517"/>
          </a:xfrm>
          <a:solidFill>
            <a:schemeClr val="bg1">
              <a:lumMod val="95000"/>
            </a:schemeClr>
          </a:solidFill>
        </p:spPr>
        <p:txBody>
          <a:bodyPr>
            <a:noAutofit/>
          </a:bodyPr>
          <a:lstStyle/>
          <a:p>
            <a:r>
              <a:rPr lang="en-US"/>
              <a:t>Click icon to add picture</a:t>
            </a:r>
          </a:p>
        </p:txBody>
      </p:sp>
      <p:sp>
        <p:nvSpPr>
          <p:cNvPr id="24" name="Picture Placeholder 5">
            <a:extLst>
              <a:ext uri="{FF2B5EF4-FFF2-40B4-BE49-F238E27FC236}">
                <a16:creationId xmlns:a16="http://schemas.microsoft.com/office/drawing/2014/main" id="{6E97B1FE-2C3A-44FC-BACB-9122A56854B7}"/>
              </a:ext>
            </a:extLst>
          </p:cNvPr>
          <p:cNvSpPr>
            <a:spLocks noGrp="1"/>
          </p:cNvSpPr>
          <p:nvPr>
            <p:ph type="pic" sz="quarter" idx="17"/>
          </p:nvPr>
        </p:nvSpPr>
        <p:spPr>
          <a:xfrm>
            <a:off x="4095150" y="4048441"/>
            <a:ext cx="1972517" cy="1972517"/>
          </a:xfrm>
          <a:solidFill>
            <a:schemeClr val="bg1">
              <a:lumMod val="95000"/>
            </a:schemeClr>
          </a:solidFill>
        </p:spPr>
        <p:txBody>
          <a:bodyPr>
            <a:noAutofit/>
          </a:bodyPr>
          <a:lstStyle/>
          <a:p>
            <a:r>
              <a:rPr lang="en-US"/>
              <a:t>Click icon to add picture</a:t>
            </a:r>
          </a:p>
        </p:txBody>
      </p:sp>
      <p:sp>
        <p:nvSpPr>
          <p:cNvPr id="34" name="Text Placeholder 33">
            <a:extLst>
              <a:ext uri="{FF2B5EF4-FFF2-40B4-BE49-F238E27FC236}">
                <a16:creationId xmlns:a16="http://schemas.microsoft.com/office/drawing/2014/main" id="{68BD12AA-9AAB-4E57-BD09-6BC2D5419748}"/>
              </a:ext>
            </a:extLst>
          </p:cNvPr>
          <p:cNvSpPr>
            <a:spLocks noGrp="1"/>
          </p:cNvSpPr>
          <p:nvPr>
            <p:ph type="body" sz="quarter" idx="26" hasCustomPrompt="1"/>
          </p:nvPr>
        </p:nvSpPr>
        <p:spPr>
          <a:xfrm>
            <a:off x="2805631" y="3536594"/>
            <a:ext cx="1972517" cy="328610"/>
          </a:xfrm>
        </p:spPr>
        <p:txBody>
          <a:bodyPr>
            <a:noAutofit/>
          </a:bodyPr>
          <a:lstStyle>
            <a:lvl3pPr marL="0" indent="0" algn="ctr">
              <a:buFontTx/>
              <a:buNone/>
              <a:defRPr/>
            </a:lvl3pPr>
          </a:lstStyle>
          <a:p>
            <a:pPr lvl="2"/>
            <a:r>
              <a:rPr lang="en-US"/>
              <a:t>Third level</a:t>
            </a:r>
          </a:p>
        </p:txBody>
      </p:sp>
      <p:sp>
        <p:nvSpPr>
          <p:cNvPr id="35" name="Text Placeholder 33">
            <a:extLst>
              <a:ext uri="{FF2B5EF4-FFF2-40B4-BE49-F238E27FC236}">
                <a16:creationId xmlns:a16="http://schemas.microsoft.com/office/drawing/2014/main" id="{24B1BC8E-896B-4C53-BC2A-9D5D8E53DFFE}"/>
              </a:ext>
            </a:extLst>
          </p:cNvPr>
          <p:cNvSpPr>
            <a:spLocks noGrp="1"/>
          </p:cNvSpPr>
          <p:nvPr>
            <p:ph type="body" sz="quarter" idx="27" hasCustomPrompt="1"/>
          </p:nvPr>
        </p:nvSpPr>
        <p:spPr>
          <a:xfrm>
            <a:off x="5095495" y="3536594"/>
            <a:ext cx="1972517" cy="328610"/>
          </a:xfrm>
        </p:spPr>
        <p:txBody>
          <a:bodyPr>
            <a:noAutofit/>
          </a:bodyPr>
          <a:lstStyle>
            <a:lvl3pPr marL="0" indent="0" algn="ctr">
              <a:buFontTx/>
              <a:buNone/>
              <a:defRPr/>
            </a:lvl3pPr>
          </a:lstStyle>
          <a:p>
            <a:pPr lvl="2"/>
            <a:r>
              <a:rPr lang="en-US"/>
              <a:t>Third level</a:t>
            </a:r>
          </a:p>
        </p:txBody>
      </p:sp>
      <p:sp>
        <p:nvSpPr>
          <p:cNvPr id="36" name="Text Placeholder 33">
            <a:extLst>
              <a:ext uri="{FF2B5EF4-FFF2-40B4-BE49-F238E27FC236}">
                <a16:creationId xmlns:a16="http://schemas.microsoft.com/office/drawing/2014/main" id="{CACBBB06-48F6-48CE-A885-C6FE80663B70}"/>
              </a:ext>
            </a:extLst>
          </p:cNvPr>
          <p:cNvSpPr>
            <a:spLocks noGrp="1"/>
          </p:cNvSpPr>
          <p:nvPr>
            <p:ph type="body" sz="quarter" idx="28" hasCustomPrompt="1"/>
          </p:nvPr>
        </p:nvSpPr>
        <p:spPr>
          <a:xfrm>
            <a:off x="7369904" y="3536594"/>
            <a:ext cx="1972517" cy="328611"/>
          </a:xfrm>
        </p:spPr>
        <p:txBody>
          <a:bodyPr>
            <a:noAutofit/>
          </a:bodyPr>
          <a:lstStyle>
            <a:lvl3pPr marL="0" indent="0" algn="ctr">
              <a:buFontTx/>
              <a:buNone/>
              <a:defRPr/>
            </a:lvl3pPr>
          </a:lstStyle>
          <a:p>
            <a:pPr lvl="2"/>
            <a:r>
              <a:rPr lang="en-US"/>
              <a:t>Third level</a:t>
            </a:r>
          </a:p>
        </p:txBody>
      </p:sp>
      <p:sp>
        <p:nvSpPr>
          <p:cNvPr id="37" name="Text Placeholder 33">
            <a:extLst>
              <a:ext uri="{FF2B5EF4-FFF2-40B4-BE49-F238E27FC236}">
                <a16:creationId xmlns:a16="http://schemas.microsoft.com/office/drawing/2014/main" id="{69E7C8F7-9913-4581-8A2C-07E4E41FC610}"/>
              </a:ext>
            </a:extLst>
          </p:cNvPr>
          <p:cNvSpPr>
            <a:spLocks noGrp="1"/>
          </p:cNvSpPr>
          <p:nvPr>
            <p:ph type="body" sz="quarter" idx="29" hasCustomPrompt="1"/>
          </p:nvPr>
        </p:nvSpPr>
        <p:spPr>
          <a:xfrm>
            <a:off x="4095150" y="6204194"/>
            <a:ext cx="1972517" cy="328612"/>
          </a:xfrm>
        </p:spPr>
        <p:txBody>
          <a:bodyPr>
            <a:noAutofit/>
          </a:bodyPr>
          <a:lstStyle>
            <a:lvl3pPr marL="0" indent="0" algn="ctr">
              <a:buFontTx/>
              <a:buNone/>
              <a:defRPr/>
            </a:lvl3pPr>
          </a:lstStyle>
          <a:p>
            <a:pPr lvl="2"/>
            <a:r>
              <a:rPr lang="en-US"/>
              <a:t>Third level</a:t>
            </a:r>
          </a:p>
        </p:txBody>
      </p:sp>
      <p:sp>
        <p:nvSpPr>
          <p:cNvPr id="18" name="Picture Placeholder 5">
            <a:extLst>
              <a:ext uri="{FF2B5EF4-FFF2-40B4-BE49-F238E27FC236}">
                <a16:creationId xmlns:a16="http://schemas.microsoft.com/office/drawing/2014/main" id="{D0623B2C-B509-3E44-BCCB-E793ED1CF9D2}"/>
              </a:ext>
            </a:extLst>
          </p:cNvPr>
          <p:cNvSpPr>
            <a:spLocks noGrp="1"/>
          </p:cNvSpPr>
          <p:nvPr>
            <p:ph type="pic" sz="quarter" idx="31"/>
          </p:nvPr>
        </p:nvSpPr>
        <p:spPr>
          <a:xfrm>
            <a:off x="6377348" y="4048441"/>
            <a:ext cx="1972517" cy="1972517"/>
          </a:xfrm>
          <a:solidFill>
            <a:schemeClr val="bg1">
              <a:lumMod val="95000"/>
            </a:schemeClr>
          </a:solidFill>
        </p:spPr>
        <p:txBody>
          <a:bodyPr>
            <a:noAutofit/>
          </a:bodyPr>
          <a:lstStyle/>
          <a:p>
            <a:r>
              <a:rPr lang="en-US"/>
              <a:t>Click icon to add picture</a:t>
            </a:r>
          </a:p>
        </p:txBody>
      </p:sp>
      <p:sp>
        <p:nvSpPr>
          <p:cNvPr id="19" name="Text Placeholder 33">
            <a:extLst>
              <a:ext uri="{FF2B5EF4-FFF2-40B4-BE49-F238E27FC236}">
                <a16:creationId xmlns:a16="http://schemas.microsoft.com/office/drawing/2014/main" id="{9F6C4EBB-A3F3-E44C-9624-D41A7507D27C}"/>
              </a:ext>
            </a:extLst>
          </p:cNvPr>
          <p:cNvSpPr>
            <a:spLocks noGrp="1"/>
          </p:cNvSpPr>
          <p:nvPr>
            <p:ph type="body" sz="quarter" idx="32" hasCustomPrompt="1"/>
          </p:nvPr>
        </p:nvSpPr>
        <p:spPr>
          <a:xfrm>
            <a:off x="6370998" y="6204194"/>
            <a:ext cx="1972517" cy="328612"/>
          </a:xfrm>
        </p:spPr>
        <p:txBody>
          <a:bodyPr>
            <a:noAutofit/>
          </a:bodyPr>
          <a:lstStyle>
            <a:lvl3pPr marL="0" indent="0" algn="ctr">
              <a:buFontTx/>
              <a:buNone/>
              <a:defRPr/>
            </a:lvl3pPr>
          </a:lstStyle>
          <a:p>
            <a:pPr lvl="2"/>
            <a:r>
              <a:rPr lang="en-US"/>
              <a:t>Third level</a:t>
            </a:r>
          </a:p>
        </p:txBody>
      </p:sp>
      <p:sp>
        <p:nvSpPr>
          <p:cNvPr id="16" name="Title 1">
            <a:extLst>
              <a:ext uri="{FF2B5EF4-FFF2-40B4-BE49-F238E27FC236}">
                <a16:creationId xmlns:a16="http://schemas.microsoft.com/office/drawing/2014/main" id="{A33E6D60-8D8A-714F-0225-BA9AABAEFBA6}"/>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26" name="Text Placeholder 8">
            <a:extLst>
              <a:ext uri="{FF2B5EF4-FFF2-40B4-BE49-F238E27FC236}">
                <a16:creationId xmlns:a16="http://schemas.microsoft.com/office/drawing/2014/main" id="{1E8BE88B-69F4-F6C1-BFC2-2E3FFBF32928}"/>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7" name="Slide Number Placeholder 5">
            <a:extLst>
              <a:ext uri="{FF2B5EF4-FFF2-40B4-BE49-F238E27FC236}">
                <a16:creationId xmlns:a16="http://schemas.microsoft.com/office/drawing/2014/main" id="{CC740C5E-2A8E-6D8F-13C2-0B3A04C2D42F}"/>
              </a:ext>
            </a:extLst>
          </p:cNvPr>
          <p:cNvSpPr>
            <a:spLocks noGrp="1"/>
          </p:cNvSpPr>
          <p:nvPr>
            <p:ph type="sldNum" sz="quarter" idx="33"/>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5" name="Picture 24" descr="Text&#10;&#10;Description automatically generated">
            <a:extLst>
              <a:ext uri="{FF2B5EF4-FFF2-40B4-BE49-F238E27FC236}">
                <a16:creationId xmlns:a16="http://schemas.microsoft.com/office/drawing/2014/main" id="{8A82D2FE-584A-D149-8708-D450B57B15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793997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ject Rendering or Full Slid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3ACC38A-4BDF-473C-86BD-481BFE28647F}"/>
              </a:ext>
            </a:extLst>
          </p:cNvPr>
          <p:cNvSpPr>
            <a:spLocks noGrp="1"/>
          </p:cNvSpPr>
          <p:nvPr>
            <p:ph type="pic" sz="quarter" idx="15"/>
          </p:nvPr>
        </p:nvSpPr>
        <p:spPr>
          <a:xfrm>
            <a:off x="0" y="0"/>
            <a:ext cx="12192000" cy="6858000"/>
          </a:xfrm>
        </p:spPr>
        <p:txBody>
          <a:bodyPr/>
          <a:lstStyle/>
          <a:p>
            <a:r>
              <a:rPr lang="en-US"/>
              <a:t>Click icon to add picture</a:t>
            </a:r>
          </a:p>
        </p:txBody>
      </p:sp>
      <p:sp>
        <p:nvSpPr>
          <p:cNvPr id="9" name="Title 1">
            <a:extLst>
              <a:ext uri="{FF2B5EF4-FFF2-40B4-BE49-F238E27FC236}">
                <a16:creationId xmlns:a16="http://schemas.microsoft.com/office/drawing/2014/main" id="{78B7F042-3C3D-BF1B-1C06-ECEB6DF793A7}"/>
              </a:ext>
            </a:extLst>
          </p:cNvPr>
          <p:cNvSpPr>
            <a:spLocks noGrp="1"/>
          </p:cNvSpPr>
          <p:nvPr>
            <p:ph type="title" hasCustomPrompt="1"/>
          </p:nvPr>
        </p:nvSpPr>
        <p:spPr>
          <a:xfrm>
            <a:off x="0" y="580090"/>
            <a:ext cx="11353800"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1" name="Text Placeholder 8">
            <a:extLst>
              <a:ext uri="{FF2B5EF4-FFF2-40B4-BE49-F238E27FC236}">
                <a16:creationId xmlns:a16="http://schemas.microsoft.com/office/drawing/2014/main" id="{6E538C9C-1ED7-A737-BDDF-09BAC500BEA1}"/>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8" name="Slide Number Placeholder 5">
            <a:extLst>
              <a:ext uri="{FF2B5EF4-FFF2-40B4-BE49-F238E27FC236}">
                <a16:creationId xmlns:a16="http://schemas.microsoft.com/office/drawing/2014/main" id="{929A55B7-BE34-C828-F8D7-ABE07336BE13}"/>
              </a:ext>
            </a:extLst>
          </p:cNvPr>
          <p:cNvSpPr>
            <a:spLocks noGrp="1"/>
          </p:cNvSpPr>
          <p:nvPr>
            <p:ph type="sldNum" sz="quarter" idx="16"/>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2" name="Picture 11" descr="Text&#10;&#10;Description automatically generated">
            <a:extLst>
              <a:ext uri="{FF2B5EF4-FFF2-40B4-BE49-F238E27FC236}">
                <a16:creationId xmlns:a16="http://schemas.microsoft.com/office/drawing/2014/main" id="{52657693-3AA0-EC0C-CF06-5505AE8072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303029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A80A5D7-EA62-4D62-DE8D-4CEE5A64E6B7}"/>
              </a:ext>
            </a:extLst>
          </p:cNvPr>
          <p:cNvSpPr>
            <a:spLocks noGrp="1"/>
          </p:cNvSpPr>
          <p:nvPr>
            <p:ph type="pic" sz="quarter" idx="11"/>
          </p:nvPr>
        </p:nvSpPr>
        <p:spPr>
          <a:xfrm>
            <a:off x="0" y="0"/>
            <a:ext cx="12192000" cy="6858000"/>
          </a:xfrm>
        </p:spPr>
        <p:txBody>
          <a:bodyPr/>
          <a:lstStyle/>
          <a:p>
            <a:r>
              <a:rPr lang="en-US"/>
              <a:t>Click icon to add picture</a:t>
            </a:r>
          </a:p>
        </p:txBody>
      </p:sp>
      <p:sp>
        <p:nvSpPr>
          <p:cNvPr id="7" name="Slide Number Placeholder 5">
            <a:extLst>
              <a:ext uri="{FF2B5EF4-FFF2-40B4-BE49-F238E27FC236}">
                <a16:creationId xmlns:a16="http://schemas.microsoft.com/office/drawing/2014/main" id="{23CE277E-4E66-DE05-19E3-B6AA7DC41DA3}"/>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B1EC0089-A9BB-FFF4-9138-A3EFA364EA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1836686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Contacts">
    <p:bg>
      <p:bgPr>
        <a:solidFill>
          <a:srgbClr val="1B3A5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D808A2D-4EAE-3D29-6F71-A6FFF2CED7A0}"/>
              </a:ext>
            </a:extLst>
          </p:cNvPr>
          <p:cNvSpPr>
            <a:spLocks noGrp="1"/>
          </p:cNvSpPr>
          <p:nvPr>
            <p:ph type="title" hasCustomPrompt="1"/>
          </p:nvPr>
        </p:nvSpPr>
        <p:spPr>
          <a:xfrm>
            <a:off x="0" y="580090"/>
            <a:ext cx="11674474" cy="981089"/>
          </a:xfrm>
        </p:spPr>
        <p:txBody>
          <a:bodyPr anchor="t">
            <a:noAutofit/>
          </a:bodyPr>
          <a:lstStyle>
            <a:lvl1pPr marL="548640">
              <a:spcAft>
                <a:spcPts val="0"/>
              </a:spcAft>
              <a:defRPr b="1">
                <a:solidFill>
                  <a:schemeClr val="accent2"/>
                </a:solidFill>
              </a:defRPr>
            </a:lvl1pPr>
          </a:lstStyle>
          <a:p>
            <a:r>
              <a:rPr lang="en-US"/>
              <a:t>Questions</a:t>
            </a:r>
          </a:p>
        </p:txBody>
      </p:sp>
      <p:pic>
        <p:nvPicPr>
          <p:cNvPr id="19" name="Picture 18" descr="Text&#10;&#10;Description automatically generated">
            <a:extLst>
              <a:ext uri="{FF2B5EF4-FFF2-40B4-BE49-F238E27FC236}">
                <a16:creationId xmlns:a16="http://schemas.microsoft.com/office/drawing/2014/main" id="{E5A88350-ADD9-9E18-0D80-4B8AF24529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20" name="Slide Number Placeholder 5">
            <a:extLst>
              <a:ext uri="{FF2B5EF4-FFF2-40B4-BE49-F238E27FC236}">
                <a16:creationId xmlns:a16="http://schemas.microsoft.com/office/drawing/2014/main" id="{710710EE-887F-023F-71A1-CD73A5D821FA}"/>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860629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end_slide">
    <p:bg>
      <p:bgPr>
        <a:solidFill>
          <a:srgbClr val="1B3A54"/>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14BB999F-BC26-6DAC-378C-0B0ED88598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0995" y="4569113"/>
            <a:ext cx="2825284" cy="1059481"/>
          </a:xfrm>
          <a:prstGeom prst="rect">
            <a:avLst/>
          </a:prstGeom>
        </p:spPr>
      </p:pic>
      <p:pic>
        <p:nvPicPr>
          <p:cNvPr id="16" name="Picture 15" descr="Graphical user interface&#10;&#10;Description automatically generated with low confidence">
            <a:extLst>
              <a:ext uri="{FF2B5EF4-FFF2-40B4-BE49-F238E27FC236}">
                <a16:creationId xmlns:a16="http://schemas.microsoft.com/office/drawing/2014/main" id="{DFF315C1-FF75-105B-6B45-66BFF32D0A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8903" y="4919929"/>
            <a:ext cx="2739296" cy="513618"/>
          </a:xfrm>
          <a:prstGeom prst="rect">
            <a:avLst/>
          </a:prstGeom>
        </p:spPr>
      </p:pic>
      <p:pic>
        <p:nvPicPr>
          <p:cNvPr id="3" name="Picture 2" descr="Text, logo&#10;&#10;Description automatically generated">
            <a:extLst>
              <a:ext uri="{FF2B5EF4-FFF2-40B4-BE49-F238E27FC236}">
                <a16:creationId xmlns:a16="http://schemas.microsoft.com/office/drawing/2014/main" id="{1BA5B664-1482-3068-CFFA-2A78FA84B5D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8614" y="4559051"/>
            <a:ext cx="2999033" cy="1263139"/>
          </a:xfrm>
          <a:prstGeom prst="rect">
            <a:avLst/>
          </a:prstGeom>
        </p:spPr>
      </p:pic>
      <p:sp>
        <p:nvSpPr>
          <p:cNvPr id="12" name="Title 1">
            <a:extLst>
              <a:ext uri="{FF2B5EF4-FFF2-40B4-BE49-F238E27FC236}">
                <a16:creationId xmlns:a16="http://schemas.microsoft.com/office/drawing/2014/main" id="{E4211F94-BDCF-B054-A026-2910495DC72E}"/>
              </a:ext>
            </a:extLst>
          </p:cNvPr>
          <p:cNvSpPr>
            <a:spLocks noGrp="1"/>
          </p:cNvSpPr>
          <p:nvPr userDrawn="1">
            <p:ph type="ctrTitle" hasCustomPrompt="1"/>
          </p:nvPr>
        </p:nvSpPr>
        <p:spPr>
          <a:xfrm>
            <a:off x="1188039" y="589794"/>
            <a:ext cx="9829800" cy="2387600"/>
          </a:xfrm>
        </p:spPr>
        <p:txBody>
          <a:bodyPr anchor="b">
            <a:noAutofit/>
          </a:bodyPr>
          <a:lstStyle>
            <a:lvl1pPr algn="ctr">
              <a:defRPr sz="6000" b="1">
                <a:solidFill>
                  <a:schemeClr val="accent2"/>
                </a:solidFill>
              </a:defRPr>
            </a:lvl1pPr>
          </a:lstStyle>
          <a:p>
            <a:r>
              <a:rPr lang="en-US"/>
              <a:t>Thank You!</a:t>
            </a:r>
          </a:p>
        </p:txBody>
      </p:sp>
      <p:sp>
        <p:nvSpPr>
          <p:cNvPr id="13" name="Subtitle 2">
            <a:extLst>
              <a:ext uri="{FF2B5EF4-FFF2-40B4-BE49-F238E27FC236}">
                <a16:creationId xmlns:a16="http://schemas.microsoft.com/office/drawing/2014/main" id="{B9F5ACD6-BDF8-4DD8-71E0-F620AD85F6CE}"/>
              </a:ext>
            </a:extLst>
          </p:cNvPr>
          <p:cNvSpPr>
            <a:spLocks noGrp="1"/>
          </p:cNvSpPr>
          <p:nvPr userDrawn="1">
            <p:ph type="subTitle" idx="1" hasCustomPrompt="1"/>
          </p:nvPr>
        </p:nvSpPr>
        <p:spPr>
          <a:xfrm>
            <a:off x="1188039" y="3069469"/>
            <a:ext cx="9829800" cy="811138"/>
          </a:xfrm>
        </p:spPr>
        <p:txBody>
          <a:bodyPr>
            <a:noAutofit/>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For more information visit </a:t>
            </a:r>
            <a:r>
              <a:rPr lang="en-US" err="1"/>
              <a:t>mmhpi.org</a:t>
            </a:r>
            <a:r>
              <a:rPr lang="en-US"/>
              <a:t>.</a:t>
            </a:r>
          </a:p>
        </p:txBody>
      </p:sp>
      <p:sp>
        <p:nvSpPr>
          <p:cNvPr id="2" name="TextBox 1">
            <a:extLst>
              <a:ext uri="{FF2B5EF4-FFF2-40B4-BE49-F238E27FC236}">
                <a16:creationId xmlns:a16="http://schemas.microsoft.com/office/drawing/2014/main" id="{C111FB73-B215-FBA6-B369-9CA260417448}"/>
              </a:ext>
            </a:extLst>
          </p:cNvPr>
          <p:cNvSpPr txBox="1"/>
          <p:nvPr userDrawn="1"/>
        </p:nvSpPr>
        <p:spPr>
          <a:xfrm>
            <a:off x="970847" y="5860514"/>
            <a:ext cx="2665536" cy="400110"/>
          </a:xfrm>
          <a:prstGeom prst="rect">
            <a:avLst/>
          </a:prstGeom>
          <a:noFill/>
        </p:spPr>
        <p:txBody>
          <a:bodyPr wrap="square" rtlCol="0">
            <a:spAutoFit/>
          </a:bodyPr>
          <a:lstStyle/>
          <a:p>
            <a:pPr algn="ctr"/>
            <a:r>
              <a:rPr lang="en-US" sz="1000">
                <a:solidFill>
                  <a:schemeClr val="bg1"/>
                </a:solidFill>
                <a:latin typeface="+mn-lt"/>
              </a:rPr>
              <a:t>TRAUMA AND GRIEF CENTER AT </a:t>
            </a:r>
            <a:br>
              <a:rPr lang="en-US" sz="1000">
                <a:solidFill>
                  <a:schemeClr val="bg1"/>
                </a:solidFill>
                <a:latin typeface="+mn-lt"/>
              </a:rPr>
            </a:br>
            <a:r>
              <a:rPr lang="en-US" sz="1000">
                <a:solidFill>
                  <a:schemeClr val="bg1"/>
                </a:solidFill>
                <a:latin typeface="+mn-lt"/>
              </a:rPr>
              <a:t>THE HACKETT CENTER</a:t>
            </a:r>
          </a:p>
        </p:txBody>
      </p:sp>
      <p:sp>
        <p:nvSpPr>
          <p:cNvPr id="4" name="TextBox 3">
            <a:extLst>
              <a:ext uri="{FF2B5EF4-FFF2-40B4-BE49-F238E27FC236}">
                <a16:creationId xmlns:a16="http://schemas.microsoft.com/office/drawing/2014/main" id="{FC094331-EE41-922B-792B-6E9ECD0BD5FA}"/>
              </a:ext>
            </a:extLst>
          </p:cNvPr>
          <p:cNvSpPr txBox="1"/>
          <p:nvPr userDrawn="1"/>
        </p:nvSpPr>
        <p:spPr>
          <a:xfrm>
            <a:off x="3644154" y="5856057"/>
            <a:ext cx="2440552" cy="400110"/>
          </a:xfrm>
          <a:prstGeom prst="rect">
            <a:avLst/>
          </a:prstGeom>
          <a:noFill/>
        </p:spPr>
        <p:txBody>
          <a:bodyPr wrap="square" rtlCol="0">
            <a:spAutoFit/>
          </a:bodyPr>
          <a:lstStyle/>
          <a:p>
            <a:pPr algn="ctr"/>
            <a:r>
              <a:rPr lang="en-US" sz="1000" b="0" i="0" u="none" strike="noStrike">
                <a:solidFill>
                  <a:schemeClr val="bg1"/>
                </a:solidFill>
                <a:effectLst/>
                <a:latin typeface="+mn-lt"/>
              </a:rPr>
              <a:t>CENTER FOR CHILD </a:t>
            </a:r>
            <a:br>
              <a:rPr lang="en-US" sz="1000" b="0" i="0" u="none" strike="noStrike">
                <a:solidFill>
                  <a:schemeClr val="bg1"/>
                </a:solidFill>
                <a:effectLst/>
                <a:latin typeface="+mn-lt"/>
              </a:rPr>
            </a:br>
            <a:r>
              <a:rPr lang="en-US" sz="1000" b="0" i="0" u="none" strike="noStrike">
                <a:solidFill>
                  <a:schemeClr val="bg1"/>
                </a:solidFill>
                <a:effectLst/>
                <a:latin typeface="+mn-lt"/>
              </a:rPr>
              <a:t>AND FAMILY WELLNESS</a:t>
            </a:r>
            <a:endParaRPr lang="en-US" sz="1000">
              <a:solidFill>
                <a:schemeClr val="bg1"/>
              </a:solidFill>
              <a:latin typeface="+mn-lt"/>
            </a:endParaRPr>
          </a:p>
        </p:txBody>
      </p:sp>
      <p:sp>
        <p:nvSpPr>
          <p:cNvPr id="6" name="TextBox 5">
            <a:extLst>
              <a:ext uri="{FF2B5EF4-FFF2-40B4-BE49-F238E27FC236}">
                <a16:creationId xmlns:a16="http://schemas.microsoft.com/office/drawing/2014/main" id="{77A93559-6B61-DBD2-C95B-21FEE4D287C5}"/>
              </a:ext>
            </a:extLst>
          </p:cNvPr>
          <p:cNvSpPr txBox="1"/>
          <p:nvPr userDrawn="1"/>
        </p:nvSpPr>
        <p:spPr>
          <a:xfrm>
            <a:off x="6275254" y="5862173"/>
            <a:ext cx="2033368" cy="400110"/>
          </a:xfrm>
          <a:prstGeom prst="rect">
            <a:avLst/>
          </a:prstGeom>
          <a:noFill/>
        </p:spPr>
        <p:txBody>
          <a:bodyPr wrap="square" rtlCol="0">
            <a:spAutoFit/>
          </a:bodyPr>
          <a:lstStyle/>
          <a:p>
            <a:pPr algn="ctr"/>
            <a:r>
              <a:rPr lang="en-US" sz="1000" b="0" i="0" u="none" strike="noStrike">
                <a:solidFill>
                  <a:schemeClr val="bg1"/>
                </a:solidFill>
                <a:effectLst/>
                <a:latin typeface="+mn-lt"/>
              </a:rPr>
              <a:t>CENTER FOR JUSTICE </a:t>
            </a:r>
            <a:br>
              <a:rPr lang="en-US" sz="1000" b="0" i="0" u="none" strike="noStrike">
                <a:solidFill>
                  <a:schemeClr val="bg1"/>
                </a:solidFill>
                <a:effectLst/>
                <a:latin typeface="+mn-lt"/>
              </a:rPr>
            </a:br>
            <a:r>
              <a:rPr lang="en-US" sz="1000" b="0" i="0" u="none" strike="noStrike">
                <a:solidFill>
                  <a:schemeClr val="bg1"/>
                </a:solidFill>
                <a:effectLst/>
                <a:latin typeface="+mn-lt"/>
              </a:rPr>
              <a:t>AND HEALTH</a:t>
            </a:r>
            <a:endParaRPr lang="en-US" sz="1000">
              <a:solidFill>
                <a:schemeClr val="bg1"/>
              </a:solidFill>
              <a:latin typeface="+mn-lt"/>
            </a:endParaRPr>
          </a:p>
        </p:txBody>
      </p:sp>
      <p:cxnSp>
        <p:nvCxnSpPr>
          <p:cNvPr id="8" name="Straight Connector 7">
            <a:extLst>
              <a:ext uri="{FF2B5EF4-FFF2-40B4-BE49-F238E27FC236}">
                <a16:creationId xmlns:a16="http://schemas.microsoft.com/office/drawing/2014/main" id="{D24183B0-47CA-5F6F-41C9-C0FAB8D57357}"/>
              </a:ext>
            </a:extLst>
          </p:cNvPr>
          <p:cNvCxnSpPr>
            <a:cxnSpLocks/>
          </p:cNvCxnSpPr>
          <p:nvPr userDrawn="1"/>
        </p:nvCxnSpPr>
        <p:spPr>
          <a:xfrm>
            <a:off x="3649197" y="5900995"/>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589567-E964-7EF0-CE55-CE559F36ECE5}"/>
              </a:ext>
            </a:extLst>
          </p:cNvPr>
          <p:cNvCxnSpPr>
            <a:cxnSpLocks/>
          </p:cNvCxnSpPr>
          <p:nvPr userDrawn="1"/>
        </p:nvCxnSpPr>
        <p:spPr>
          <a:xfrm>
            <a:off x="6105915" y="5898916"/>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BE5CE80-AA06-B96D-E757-4F5FE9744CD4}"/>
              </a:ext>
            </a:extLst>
          </p:cNvPr>
          <p:cNvCxnSpPr>
            <a:cxnSpLocks/>
          </p:cNvCxnSpPr>
          <p:nvPr userDrawn="1"/>
        </p:nvCxnSpPr>
        <p:spPr>
          <a:xfrm>
            <a:off x="8418754" y="5898916"/>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B25FCD-371C-CA32-2521-1473050EE3E6}"/>
              </a:ext>
            </a:extLst>
          </p:cNvPr>
          <p:cNvSpPr txBox="1"/>
          <p:nvPr userDrawn="1"/>
        </p:nvSpPr>
        <p:spPr>
          <a:xfrm>
            <a:off x="8716857" y="5864308"/>
            <a:ext cx="2033368" cy="400110"/>
          </a:xfrm>
          <a:prstGeom prst="rect">
            <a:avLst/>
          </a:prstGeom>
          <a:noFill/>
        </p:spPr>
        <p:txBody>
          <a:bodyPr wrap="square" rtlCol="0">
            <a:spAutoFit/>
          </a:bodyPr>
          <a:lstStyle/>
          <a:p>
            <a:pPr algn="ctr"/>
            <a:r>
              <a:rPr lang="en-US" sz="1000" b="0" i="0" u="none" strike="noStrike">
                <a:solidFill>
                  <a:schemeClr val="bg1"/>
                </a:solidFill>
                <a:effectLst/>
                <a:latin typeface="+mn-lt"/>
              </a:rPr>
              <a:t>CENTER FOR HEALTH SYSTEM TRANSFORMATION</a:t>
            </a:r>
            <a:endParaRPr lang="en-US" sz="1000">
              <a:solidFill>
                <a:schemeClr val="bg1"/>
              </a:solidFill>
              <a:latin typeface="+mn-lt"/>
            </a:endParaRPr>
          </a:p>
        </p:txBody>
      </p:sp>
    </p:spTree>
    <p:extLst>
      <p:ext uri="{BB962C8B-B14F-4D97-AF65-F5344CB8AC3E}">
        <p14:creationId xmlns:p14="http://schemas.microsoft.com/office/powerpoint/2010/main" val="2107818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_slide">
    <p:bg>
      <p:bgPr>
        <a:solidFill>
          <a:srgbClr val="1B3A54"/>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14BB999F-BC26-6DAC-378C-0B0ED88598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0995" y="4569113"/>
            <a:ext cx="2825284" cy="1059481"/>
          </a:xfrm>
          <a:prstGeom prst="rect">
            <a:avLst/>
          </a:prstGeom>
        </p:spPr>
      </p:pic>
      <p:pic>
        <p:nvPicPr>
          <p:cNvPr id="16" name="Picture 15" descr="Graphical user interface&#10;&#10;Description automatically generated with low confidence">
            <a:extLst>
              <a:ext uri="{FF2B5EF4-FFF2-40B4-BE49-F238E27FC236}">
                <a16:creationId xmlns:a16="http://schemas.microsoft.com/office/drawing/2014/main" id="{DFF315C1-FF75-105B-6B45-66BFF32D0A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4724" y="4919929"/>
            <a:ext cx="2739296" cy="513618"/>
          </a:xfrm>
          <a:prstGeom prst="rect">
            <a:avLst/>
          </a:prstGeom>
        </p:spPr>
      </p:pic>
      <p:pic>
        <p:nvPicPr>
          <p:cNvPr id="3" name="Picture 2" descr="Text, logo&#10;&#10;Description automatically generated">
            <a:extLst>
              <a:ext uri="{FF2B5EF4-FFF2-40B4-BE49-F238E27FC236}">
                <a16:creationId xmlns:a16="http://schemas.microsoft.com/office/drawing/2014/main" id="{1BA5B664-1482-3068-CFFA-2A78FA84B5D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8614" y="4559051"/>
            <a:ext cx="2999033" cy="1263139"/>
          </a:xfrm>
          <a:prstGeom prst="rect">
            <a:avLst/>
          </a:prstGeom>
        </p:spPr>
      </p:pic>
      <p:sp>
        <p:nvSpPr>
          <p:cNvPr id="12" name="Title 1">
            <a:extLst>
              <a:ext uri="{FF2B5EF4-FFF2-40B4-BE49-F238E27FC236}">
                <a16:creationId xmlns:a16="http://schemas.microsoft.com/office/drawing/2014/main" id="{E4211F94-BDCF-B054-A026-2910495DC72E}"/>
              </a:ext>
            </a:extLst>
          </p:cNvPr>
          <p:cNvSpPr>
            <a:spLocks noGrp="1"/>
          </p:cNvSpPr>
          <p:nvPr userDrawn="1">
            <p:ph type="ctrTitle" hasCustomPrompt="1"/>
          </p:nvPr>
        </p:nvSpPr>
        <p:spPr>
          <a:xfrm>
            <a:off x="1188039" y="589794"/>
            <a:ext cx="9829800" cy="2387600"/>
          </a:xfrm>
        </p:spPr>
        <p:txBody>
          <a:bodyPr anchor="b">
            <a:noAutofit/>
          </a:bodyPr>
          <a:lstStyle>
            <a:lvl1pPr algn="ctr">
              <a:defRPr sz="6000" b="1">
                <a:solidFill>
                  <a:schemeClr val="accent2"/>
                </a:solidFill>
              </a:defRPr>
            </a:lvl1pPr>
          </a:lstStyle>
          <a:p>
            <a:r>
              <a:rPr lang="en-US"/>
              <a:t>Thank You!</a:t>
            </a:r>
          </a:p>
        </p:txBody>
      </p:sp>
      <p:sp>
        <p:nvSpPr>
          <p:cNvPr id="13" name="Subtitle 2">
            <a:extLst>
              <a:ext uri="{FF2B5EF4-FFF2-40B4-BE49-F238E27FC236}">
                <a16:creationId xmlns:a16="http://schemas.microsoft.com/office/drawing/2014/main" id="{B9F5ACD6-BDF8-4DD8-71E0-F620AD85F6CE}"/>
              </a:ext>
            </a:extLst>
          </p:cNvPr>
          <p:cNvSpPr>
            <a:spLocks noGrp="1"/>
          </p:cNvSpPr>
          <p:nvPr userDrawn="1">
            <p:ph type="subTitle" idx="1" hasCustomPrompt="1"/>
          </p:nvPr>
        </p:nvSpPr>
        <p:spPr>
          <a:xfrm>
            <a:off x="1188039" y="3069469"/>
            <a:ext cx="9829800" cy="811138"/>
          </a:xfrm>
        </p:spPr>
        <p:txBody>
          <a:bodyPr>
            <a:noAutofit/>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For more information visit </a:t>
            </a:r>
            <a:r>
              <a:rPr lang="en-US" err="1"/>
              <a:t>mmhpi.org</a:t>
            </a:r>
            <a:r>
              <a:rPr lang="en-US"/>
              <a:t>.</a:t>
            </a:r>
          </a:p>
        </p:txBody>
      </p:sp>
      <p:sp>
        <p:nvSpPr>
          <p:cNvPr id="2" name="TextBox 1">
            <a:extLst>
              <a:ext uri="{FF2B5EF4-FFF2-40B4-BE49-F238E27FC236}">
                <a16:creationId xmlns:a16="http://schemas.microsoft.com/office/drawing/2014/main" id="{C111FB73-B215-FBA6-B369-9CA260417448}"/>
              </a:ext>
            </a:extLst>
          </p:cNvPr>
          <p:cNvSpPr txBox="1"/>
          <p:nvPr userDrawn="1"/>
        </p:nvSpPr>
        <p:spPr>
          <a:xfrm>
            <a:off x="1580452" y="5860514"/>
            <a:ext cx="2999033" cy="400110"/>
          </a:xfrm>
          <a:prstGeom prst="rect">
            <a:avLst/>
          </a:prstGeom>
          <a:noFill/>
        </p:spPr>
        <p:txBody>
          <a:bodyPr wrap="square" rtlCol="0">
            <a:spAutoFit/>
          </a:bodyPr>
          <a:lstStyle/>
          <a:p>
            <a:pPr algn="ctr"/>
            <a:r>
              <a:rPr lang="en-US" sz="1000">
                <a:solidFill>
                  <a:schemeClr val="bg1"/>
                </a:solidFill>
                <a:latin typeface="+mn-lt"/>
              </a:rPr>
              <a:t>TRAUMA &amp; GRIEF CENTER AT </a:t>
            </a:r>
            <a:br>
              <a:rPr lang="en-US" sz="1000">
                <a:solidFill>
                  <a:schemeClr val="bg1"/>
                </a:solidFill>
                <a:latin typeface="+mn-lt"/>
              </a:rPr>
            </a:br>
            <a:r>
              <a:rPr lang="en-US" sz="1000">
                <a:solidFill>
                  <a:schemeClr val="bg1"/>
                </a:solidFill>
                <a:latin typeface="+mn-lt"/>
              </a:rPr>
              <a:t>THE HACKETT CENTER</a:t>
            </a:r>
          </a:p>
        </p:txBody>
      </p:sp>
      <p:sp>
        <p:nvSpPr>
          <p:cNvPr id="4" name="TextBox 3">
            <a:extLst>
              <a:ext uri="{FF2B5EF4-FFF2-40B4-BE49-F238E27FC236}">
                <a16:creationId xmlns:a16="http://schemas.microsoft.com/office/drawing/2014/main" id="{FC094331-EE41-922B-792B-6E9ECD0BD5FA}"/>
              </a:ext>
            </a:extLst>
          </p:cNvPr>
          <p:cNvSpPr txBox="1"/>
          <p:nvPr userDrawn="1"/>
        </p:nvSpPr>
        <p:spPr>
          <a:xfrm>
            <a:off x="4529577" y="5932369"/>
            <a:ext cx="2999033" cy="246221"/>
          </a:xfrm>
          <a:prstGeom prst="rect">
            <a:avLst/>
          </a:prstGeom>
          <a:noFill/>
        </p:spPr>
        <p:txBody>
          <a:bodyPr wrap="square" rtlCol="0">
            <a:spAutoFit/>
          </a:bodyPr>
          <a:lstStyle/>
          <a:p>
            <a:pPr algn="ctr"/>
            <a:r>
              <a:rPr lang="en-US" sz="1000" b="0" i="0" u="none" strike="noStrike">
                <a:solidFill>
                  <a:schemeClr val="bg1"/>
                </a:solidFill>
                <a:effectLst/>
                <a:latin typeface="+mn-lt"/>
              </a:rPr>
              <a:t>CENTER FOR CHILD AND FAMILY WELLNESS</a:t>
            </a:r>
            <a:endParaRPr lang="en-US" sz="1000">
              <a:solidFill>
                <a:schemeClr val="bg1"/>
              </a:solidFill>
              <a:latin typeface="+mn-lt"/>
            </a:endParaRPr>
          </a:p>
        </p:txBody>
      </p:sp>
      <p:sp>
        <p:nvSpPr>
          <p:cNvPr id="6" name="TextBox 5">
            <a:extLst>
              <a:ext uri="{FF2B5EF4-FFF2-40B4-BE49-F238E27FC236}">
                <a16:creationId xmlns:a16="http://schemas.microsoft.com/office/drawing/2014/main" id="{77A93559-6B61-DBD2-C95B-21FEE4D287C5}"/>
              </a:ext>
            </a:extLst>
          </p:cNvPr>
          <p:cNvSpPr txBox="1"/>
          <p:nvPr userDrawn="1"/>
        </p:nvSpPr>
        <p:spPr>
          <a:xfrm>
            <a:off x="7757949" y="5908653"/>
            <a:ext cx="2999033" cy="246221"/>
          </a:xfrm>
          <a:prstGeom prst="rect">
            <a:avLst/>
          </a:prstGeom>
          <a:noFill/>
        </p:spPr>
        <p:txBody>
          <a:bodyPr wrap="square" rtlCol="0">
            <a:spAutoFit/>
          </a:bodyPr>
          <a:lstStyle/>
          <a:p>
            <a:pPr algn="ctr"/>
            <a:r>
              <a:rPr lang="en-US" sz="1000" b="0" i="0" u="none" strike="noStrike">
                <a:solidFill>
                  <a:schemeClr val="bg1"/>
                </a:solidFill>
                <a:effectLst/>
                <a:latin typeface="+mn-lt"/>
              </a:rPr>
              <a:t>CENTER FOR JUSTICE AND HEALTH</a:t>
            </a:r>
            <a:endParaRPr lang="en-US" sz="1000">
              <a:solidFill>
                <a:schemeClr val="bg1"/>
              </a:solidFill>
              <a:latin typeface="+mn-lt"/>
            </a:endParaRPr>
          </a:p>
        </p:txBody>
      </p:sp>
      <p:cxnSp>
        <p:nvCxnSpPr>
          <p:cNvPr id="8" name="Straight Connector 7">
            <a:extLst>
              <a:ext uri="{FF2B5EF4-FFF2-40B4-BE49-F238E27FC236}">
                <a16:creationId xmlns:a16="http://schemas.microsoft.com/office/drawing/2014/main" id="{D24183B0-47CA-5F6F-41C9-C0FAB8D57357}"/>
              </a:ext>
            </a:extLst>
          </p:cNvPr>
          <p:cNvCxnSpPr>
            <a:cxnSpLocks/>
          </p:cNvCxnSpPr>
          <p:nvPr userDrawn="1"/>
        </p:nvCxnSpPr>
        <p:spPr>
          <a:xfrm>
            <a:off x="4337826" y="5900995"/>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589567-E964-7EF0-CE55-CE559F36ECE5}"/>
              </a:ext>
            </a:extLst>
          </p:cNvPr>
          <p:cNvCxnSpPr>
            <a:cxnSpLocks/>
          </p:cNvCxnSpPr>
          <p:nvPr userDrawn="1"/>
        </p:nvCxnSpPr>
        <p:spPr>
          <a:xfrm>
            <a:off x="7765383" y="5898916"/>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8607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A5FDC66-ADC4-44F7-C712-D3062DD38C76}"/>
              </a:ext>
            </a:extLst>
          </p:cNvPr>
          <p:cNvSpPr>
            <a:spLocks noGrp="1"/>
          </p:cNvSpPr>
          <p:nvPr>
            <p:ph type="sldNum" sz="quarter" idx="4"/>
          </p:nvPr>
        </p:nvSpPr>
        <p:spPr>
          <a:xfrm>
            <a:off x="10591183" y="580087"/>
            <a:ext cx="989189"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 </a:t>
            </a:r>
            <a:fld id="{63AF4278-2FCA-9C4D-8394-70FE1B8A3318}" type="slidenum">
              <a:rPr lang="en-US" smtClean="0"/>
              <a:pPr/>
              <a:t>‹#›</a:t>
            </a:fld>
            <a:endParaRPr lang="en-US"/>
          </a:p>
        </p:txBody>
      </p:sp>
      <p:sp>
        <p:nvSpPr>
          <p:cNvPr id="2" name="Title Placeholder 1">
            <a:extLst>
              <a:ext uri="{FF2B5EF4-FFF2-40B4-BE49-F238E27FC236}">
                <a16:creationId xmlns:a16="http://schemas.microsoft.com/office/drawing/2014/main" id="{DEFFC0A5-85BC-FB40-89A4-2DCDA698E162}"/>
              </a:ext>
            </a:extLst>
          </p:cNvPr>
          <p:cNvSpPr>
            <a:spLocks noGrp="1"/>
          </p:cNvSpPr>
          <p:nvPr>
            <p:ph type="title"/>
          </p:nvPr>
        </p:nvSpPr>
        <p:spPr>
          <a:xfrm>
            <a:off x="838200" y="365125"/>
            <a:ext cx="937011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C3DE2E-2413-174C-9C6B-CAC8764286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88292841-36B8-3C49-EE61-F0896CA9C500}"/>
              </a:ext>
            </a:extLst>
          </p:cNvPr>
          <p:cNvGrpSpPr/>
          <p:nvPr userDrawn="1"/>
        </p:nvGrpSpPr>
        <p:grpSpPr>
          <a:xfrm>
            <a:off x="0" y="6771260"/>
            <a:ext cx="12192000" cy="112140"/>
            <a:chOff x="0" y="465161"/>
            <a:chExt cx="12192000" cy="123562"/>
          </a:xfrm>
        </p:grpSpPr>
        <p:sp>
          <p:nvSpPr>
            <p:cNvPr id="8" name="Rectangle 7">
              <a:extLst>
                <a:ext uri="{FF2B5EF4-FFF2-40B4-BE49-F238E27FC236}">
                  <a16:creationId xmlns:a16="http://schemas.microsoft.com/office/drawing/2014/main" id="{7D029C25-C12C-65D2-CE71-669B945E512A}"/>
                </a:ext>
              </a:extLst>
            </p:cNvPr>
            <p:cNvSpPr/>
            <p:nvPr userDrawn="1"/>
          </p:nvSpPr>
          <p:spPr>
            <a:xfrm>
              <a:off x="8851338" y="465161"/>
              <a:ext cx="1777653" cy="123559"/>
            </a:xfrm>
            <a:prstGeom prst="rect">
              <a:avLst/>
            </a:prstGeom>
            <a:solidFill>
              <a:srgbClr val="FFB5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Arial" panose="020B0604020202020204" pitchFamily="34" charset="0"/>
              </a:endParaRPr>
            </a:p>
          </p:txBody>
        </p:sp>
        <p:sp>
          <p:nvSpPr>
            <p:cNvPr id="9" name="Rectangle 8">
              <a:extLst>
                <a:ext uri="{FF2B5EF4-FFF2-40B4-BE49-F238E27FC236}">
                  <a16:creationId xmlns:a16="http://schemas.microsoft.com/office/drawing/2014/main" id="{1391D587-8A35-F330-E098-C63BE8079891}"/>
                </a:ext>
              </a:extLst>
            </p:cNvPr>
            <p:cNvSpPr/>
            <p:nvPr userDrawn="1"/>
          </p:nvSpPr>
          <p:spPr>
            <a:xfrm>
              <a:off x="0" y="465164"/>
              <a:ext cx="3407645" cy="123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sp>
          <p:nvSpPr>
            <p:cNvPr id="10" name="Rectangle 9">
              <a:extLst>
                <a:ext uri="{FF2B5EF4-FFF2-40B4-BE49-F238E27FC236}">
                  <a16:creationId xmlns:a16="http://schemas.microsoft.com/office/drawing/2014/main" id="{19E3C7B5-6905-2226-0A80-CC2019A0CB7E}"/>
                </a:ext>
              </a:extLst>
            </p:cNvPr>
            <p:cNvSpPr/>
            <p:nvPr userDrawn="1"/>
          </p:nvSpPr>
          <p:spPr>
            <a:xfrm>
              <a:off x="10591183" y="465163"/>
              <a:ext cx="1600817" cy="123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sp>
          <p:nvSpPr>
            <p:cNvPr id="11" name="Rectangle 10">
              <a:extLst>
                <a:ext uri="{FF2B5EF4-FFF2-40B4-BE49-F238E27FC236}">
                  <a16:creationId xmlns:a16="http://schemas.microsoft.com/office/drawing/2014/main" id="{19FBB3E9-2ED1-2011-7492-F3A20B6AB6B4}"/>
                </a:ext>
              </a:extLst>
            </p:cNvPr>
            <p:cNvSpPr/>
            <p:nvPr userDrawn="1"/>
          </p:nvSpPr>
          <p:spPr>
            <a:xfrm>
              <a:off x="3407645" y="465164"/>
              <a:ext cx="3655490" cy="1235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sp>
          <p:nvSpPr>
            <p:cNvPr id="12" name="Rectangle 11">
              <a:extLst>
                <a:ext uri="{FF2B5EF4-FFF2-40B4-BE49-F238E27FC236}">
                  <a16:creationId xmlns:a16="http://schemas.microsoft.com/office/drawing/2014/main" id="{78251BED-FC9E-E1C8-E95D-E2A251573227}"/>
                </a:ext>
              </a:extLst>
            </p:cNvPr>
            <p:cNvSpPr/>
            <p:nvPr userDrawn="1"/>
          </p:nvSpPr>
          <p:spPr>
            <a:xfrm>
              <a:off x="7063136" y="465161"/>
              <a:ext cx="1788201" cy="1235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grpSp>
    </p:spTree>
    <p:extLst>
      <p:ext uri="{BB962C8B-B14F-4D97-AF65-F5344CB8AC3E}">
        <p14:creationId xmlns:p14="http://schemas.microsoft.com/office/powerpoint/2010/main" val="348021482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20" r:id="rId4"/>
    <p:sldLayoutId id="2147483666" r:id="rId5"/>
    <p:sldLayoutId id="2147483694" r:id="rId6"/>
    <p:sldLayoutId id="2147483708" r:id="rId7"/>
    <p:sldLayoutId id="2147483705" r:id="rId8"/>
    <p:sldLayoutId id="2147483706" r:id="rId9"/>
    <p:sldLayoutId id="2147483707" r:id="rId10"/>
    <p:sldLayoutId id="2147483714" r:id="rId11"/>
    <p:sldLayoutId id="2147483715" r:id="rId12"/>
    <p:sldLayoutId id="2147483716" r:id="rId13"/>
    <p:sldLayoutId id="2147483700" r:id="rId14"/>
    <p:sldLayoutId id="2147483702" r:id="rId15"/>
    <p:sldLayoutId id="2147483717" r:id="rId16"/>
    <p:sldLayoutId id="2147483718" r:id="rId17"/>
    <p:sldLayoutId id="2147483680" r:id="rId18"/>
    <p:sldLayoutId id="2147483701" r:id="rId19"/>
    <p:sldLayoutId id="2147483692" r:id="rId20"/>
    <p:sldLayoutId id="2147483693" r:id="rId21"/>
    <p:sldLayoutId id="2147483660" r:id="rId22"/>
    <p:sldLayoutId id="2147483696" r:id="rId23"/>
    <p:sldLayoutId id="2147483721" r:id="rId24"/>
    <p:sldLayoutId id="2147483682" r:id="rId25"/>
    <p:sldLayoutId id="2147483690" r:id="rId26"/>
    <p:sldLayoutId id="2147483712" r:id="rId27"/>
    <p:sldLayoutId id="2147483667" r:id="rId28"/>
    <p:sldLayoutId id="2147483684" r:id="rId29"/>
    <p:sldLayoutId id="2147483713" r:id="rId30"/>
    <p:sldLayoutId id="2147483722" r:id="rId31"/>
    <p:sldLayoutId id="2147483699" r:id="rId32"/>
  </p:sldLayoutIdLst>
  <p:hf hdr="0" ftr="0" dt="0"/>
  <p:txStyles>
    <p:titleStyle>
      <a:lvl1pPr algn="l" defTabSz="914400" rtl="0" eaLnBrk="1" latinLnBrk="0" hangingPunct="1">
        <a:lnSpc>
          <a:spcPct val="90000"/>
        </a:lnSpc>
        <a:spcBef>
          <a:spcPct val="0"/>
        </a:spcBef>
        <a:spcAft>
          <a:spcPts val="600"/>
        </a:spcAft>
        <a:buNone/>
        <a:defRPr sz="3200" kern="1200" spc="-50" baseline="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230188" indent="-230188"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282575" indent="2301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803275" indent="-230188"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hyperlink" Target="mailto:pkemp@mmhpi.org" TargetMode="External"/><Relationship Id="rId2" Type="http://schemas.openxmlformats.org/officeDocument/2006/relationships/hyperlink" Target="mailto:htalebi@mmhpi.org" TargetMode="Externa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1AFE-9576-9233-E00F-22972C25826C}"/>
              </a:ext>
            </a:extLst>
          </p:cNvPr>
          <p:cNvSpPr>
            <a:spLocks noGrp="1"/>
          </p:cNvSpPr>
          <p:nvPr>
            <p:ph type="ctrTitle"/>
          </p:nvPr>
        </p:nvSpPr>
        <p:spPr>
          <a:xfrm>
            <a:off x="765692" y="1481450"/>
            <a:ext cx="10660616" cy="2387600"/>
          </a:xfrm>
        </p:spPr>
        <p:txBody>
          <a:bodyPr/>
          <a:lstStyle/>
          <a:p>
            <a:r>
              <a:rPr lang="en-US" sz="4000">
                <a:latin typeface="Arial"/>
                <a:cs typeface="Arial"/>
              </a:rPr>
              <a:t>Texas Child Mental Health Care Consortium  </a:t>
            </a:r>
            <a:br>
              <a:rPr lang="en-US">
                <a:latin typeface="Arial"/>
                <a:cs typeface="Arial"/>
              </a:rPr>
            </a:br>
            <a:r>
              <a:rPr lang="en-US">
                <a:solidFill>
                  <a:schemeClr val="accent3"/>
                </a:solidFill>
                <a:latin typeface="Arial"/>
                <a:cs typeface="Arial"/>
              </a:rPr>
              <a:t>American Rescue Plan Act</a:t>
            </a:r>
            <a:br>
              <a:rPr lang="en-US">
                <a:solidFill>
                  <a:schemeClr val="accent3"/>
                </a:solidFill>
                <a:latin typeface="Arial"/>
                <a:cs typeface="Arial"/>
              </a:rPr>
            </a:br>
            <a:r>
              <a:rPr lang="en-US">
                <a:solidFill>
                  <a:schemeClr val="accent3"/>
                </a:solidFill>
                <a:latin typeface="Arial"/>
                <a:cs typeface="Arial"/>
              </a:rPr>
              <a:t> Pediatric Collaborative Care Update</a:t>
            </a:r>
          </a:p>
        </p:txBody>
      </p:sp>
      <p:sp>
        <p:nvSpPr>
          <p:cNvPr id="3" name="Subtitle 2">
            <a:extLst>
              <a:ext uri="{FF2B5EF4-FFF2-40B4-BE49-F238E27FC236}">
                <a16:creationId xmlns:a16="http://schemas.microsoft.com/office/drawing/2014/main" id="{3003EEC9-BC7A-6984-E928-813129461A74}"/>
              </a:ext>
            </a:extLst>
          </p:cNvPr>
          <p:cNvSpPr>
            <a:spLocks noGrp="1"/>
          </p:cNvSpPr>
          <p:nvPr>
            <p:ph type="subTitle" idx="1"/>
          </p:nvPr>
        </p:nvSpPr>
        <p:spPr>
          <a:xfrm>
            <a:off x="652785" y="3952874"/>
            <a:ext cx="10797092" cy="1423675"/>
          </a:xfrm>
        </p:spPr>
        <p:txBody>
          <a:bodyPr/>
          <a:lstStyle/>
          <a:p>
            <a:r>
              <a:rPr lang="en-US"/>
              <a:t>August 21, 2023</a:t>
            </a:r>
          </a:p>
        </p:txBody>
      </p:sp>
      <p:sp>
        <p:nvSpPr>
          <p:cNvPr id="4" name="Slide Number Placeholder 3">
            <a:extLst>
              <a:ext uri="{FF2B5EF4-FFF2-40B4-BE49-F238E27FC236}">
                <a16:creationId xmlns:a16="http://schemas.microsoft.com/office/drawing/2014/main" id="{95320ACB-CAC9-3936-0414-79C83DA58461}"/>
              </a:ext>
            </a:extLst>
          </p:cNvPr>
          <p:cNvSpPr>
            <a:spLocks noGrp="1"/>
          </p:cNvSpPr>
          <p:nvPr>
            <p:ph type="sldNum" sz="quarter" idx="15"/>
          </p:nvPr>
        </p:nvSpPr>
        <p:spPr/>
        <p:txBody>
          <a:bodyPr/>
          <a:lstStyle/>
          <a:p>
            <a:r>
              <a:rPr lang="en-US"/>
              <a:t>| </a:t>
            </a:r>
            <a:fld id="{63AF4278-2FCA-9C4D-8394-70FE1B8A3318}" type="slidenum">
              <a:rPr lang="en-US" smtClean="0"/>
              <a:pPr/>
              <a:t>1</a:t>
            </a:fld>
            <a:endParaRPr lang="en-US"/>
          </a:p>
        </p:txBody>
      </p:sp>
    </p:spTree>
    <p:extLst>
      <p:ext uri="{BB962C8B-B14F-4D97-AF65-F5344CB8AC3E}">
        <p14:creationId xmlns:p14="http://schemas.microsoft.com/office/powerpoint/2010/main" val="366365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A552-FEBB-AA62-E3BC-48A2472AD8EC}"/>
              </a:ext>
            </a:extLst>
          </p:cNvPr>
          <p:cNvSpPr>
            <a:spLocks noGrp="1"/>
          </p:cNvSpPr>
          <p:nvPr>
            <p:ph type="title"/>
          </p:nvPr>
        </p:nvSpPr>
        <p:spPr/>
        <p:txBody>
          <a:bodyPr/>
          <a:lstStyle/>
          <a:p>
            <a:r>
              <a:rPr lang="en-US">
                <a:latin typeface="Arial"/>
                <a:cs typeface="Arial"/>
              </a:rPr>
              <a:t>ARPA Pediatric Collaborative Care Expansion Updates </a:t>
            </a:r>
            <a:r>
              <a:rPr lang="en-US" sz="2000">
                <a:solidFill>
                  <a:schemeClr val="accent4"/>
                </a:solidFill>
                <a:latin typeface="Arial"/>
                <a:cs typeface="Arial"/>
              </a:rPr>
              <a:t>March – August 2023 </a:t>
            </a:r>
            <a:endParaRPr lang="en-US" sz="2800">
              <a:solidFill>
                <a:schemeClr val="accent4"/>
              </a:solidFill>
              <a:latin typeface="Arial"/>
              <a:cs typeface="Arial"/>
            </a:endParaRPr>
          </a:p>
        </p:txBody>
      </p:sp>
      <p:sp>
        <p:nvSpPr>
          <p:cNvPr id="4" name="Slide Number Placeholder 5">
            <a:extLst>
              <a:ext uri="{FF2B5EF4-FFF2-40B4-BE49-F238E27FC236}">
                <a16:creationId xmlns:a16="http://schemas.microsoft.com/office/drawing/2014/main" id="{EB981751-38ED-C3C3-02C2-32DA93E27CD3}"/>
              </a:ext>
            </a:extLst>
          </p:cNvPr>
          <p:cNvSpPr>
            <a:spLocks noGrp="1"/>
          </p:cNvSpPr>
          <p:nvPr>
            <p:ph type="sldNum" sz="quarter" idx="15"/>
          </p:nvPr>
        </p:nvSpPr>
        <p:spPr>
          <a:prstGeom prst="rect">
            <a:avLst/>
          </a:prstGeom>
        </p:spPr>
        <p:txBody>
          <a:bodyPr/>
          <a:lstStyle/>
          <a:p>
            <a:r>
              <a:rPr lang="en-US"/>
              <a:t>| </a:t>
            </a:r>
            <a:fld id="{63AF4278-2FCA-9C4D-8394-70FE1B8A3318}" type="slidenum">
              <a:rPr lang="en-US" smtClean="0"/>
              <a:t>2</a:t>
            </a:fld>
            <a:endParaRPr lang="en-US"/>
          </a:p>
        </p:txBody>
      </p:sp>
      <p:graphicFrame>
        <p:nvGraphicFramePr>
          <p:cNvPr id="5" name="Content Placeholder 7">
            <a:extLst>
              <a:ext uri="{FF2B5EF4-FFF2-40B4-BE49-F238E27FC236}">
                <a16:creationId xmlns:a16="http://schemas.microsoft.com/office/drawing/2014/main" id="{852BC3A8-9579-18F5-4ED8-6917D6C10EA5}"/>
              </a:ext>
            </a:extLst>
          </p:cNvPr>
          <p:cNvGraphicFramePr>
            <a:graphicFrameLocks/>
          </p:cNvGraphicFramePr>
          <p:nvPr>
            <p:extLst>
              <p:ext uri="{D42A27DB-BD31-4B8C-83A1-F6EECF244321}">
                <p14:modId xmlns:p14="http://schemas.microsoft.com/office/powerpoint/2010/main" val="1461388113"/>
              </p:ext>
            </p:extLst>
          </p:nvPr>
        </p:nvGraphicFramePr>
        <p:xfrm>
          <a:off x="517526" y="1458410"/>
          <a:ext cx="10972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7731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684B39E-3C98-B781-E3E1-9CECC544FE69}"/>
              </a:ext>
            </a:extLst>
          </p:cNvPr>
          <p:cNvGraphicFramePr>
            <a:graphicFrameLocks noGrp="1"/>
          </p:cNvGraphicFramePr>
          <p:nvPr>
            <p:ph idx="1"/>
            <p:extLst>
              <p:ext uri="{D42A27DB-BD31-4B8C-83A1-F6EECF244321}">
                <p14:modId xmlns:p14="http://schemas.microsoft.com/office/powerpoint/2010/main" val="4218736738"/>
              </p:ext>
            </p:extLst>
          </p:nvPr>
        </p:nvGraphicFramePr>
        <p:xfrm>
          <a:off x="6617134" y="1725912"/>
          <a:ext cx="4708091" cy="390168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0C4A552-FEBB-AA62-E3BC-48A2472AD8EC}"/>
              </a:ext>
            </a:extLst>
          </p:cNvPr>
          <p:cNvSpPr>
            <a:spLocks noGrp="1"/>
          </p:cNvSpPr>
          <p:nvPr>
            <p:ph type="title"/>
          </p:nvPr>
        </p:nvSpPr>
        <p:spPr/>
        <p:txBody>
          <a:bodyPr/>
          <a:lstStyle/>
          <a:p>
            <a:r>
              <a:rPr lang="en-US">
                <a:latin typeface="Arial"/>
                <a:cs typeface="Arial"/>
              </a:rPr>
              <a:t>Metric Data as of August 15, 2023</a:t>
            </a:r>
            <a:endParaRPr lang="en-US"/>
          </a:p>
        </p:txBody>
      </p:sp>
      <p:sp>
        <p:nvSpPr>
          <p:cNvPr id="4" name="Slide Number Placeholder 5">
            <a:extLst>
              <a:ext uri="{FF2B5EF4-FFF2-40B4-BE49-F238E27FC236}">
                <a16:creationId xmlns:a16="http://schemas.microsoft.com/office/drawing/2014/main" id="{EB981751-38ED-C3C3-02C2-32DA93E27CD3}"/>
              </a:ext>
            </a:extLst>
          </p:cNvPr>
          <p:cNvSpPr>
            <a:spLocks noGrp="1"/>
          </p:cNvSpPr>
          <p:nvPr>
            <p:ph type="sldNum" sz="quarter" idx="15"/>
          </p:nvPr>
        </p:nvSpPr>
        <p:spPr>
          <a:prstGeom prst="rect">
            <a:avLst/>
          </a:prstGeom>
        </p:spPr>
        <p:txBody>
          <a:bodyPr/>
          <a:lstStyle/>
          <a:p>
            <a:r>
              <a:rPr lang="en-US"/>
              <a:t>| </a:t>
            </a:r>
            <a:fld id="{63AF4278-2FCA-9C4D-8394-70FE1B8A3318}" type="slidenum">
              <a:rPr lang="en-US" smtClean="0"/>
              <a:t>3</a:t>
            </a:fld>
            <a:endParaRPr lang="en-US"/>
          </a:p>
        </p:txBody>
      </p:sp>
      <p:graphicFrame>
        <p:nvGraphicFramePr>
          <p:cNvPr id="10" name="Chart 9">
            <a:extLst>
              <a:ext uri="{FF2B5EF4-FFF2-40B4-BE49-F238E27FC236}">
                <a16:creationId xmlns:a16="http://schemas.microsoft.com/office/drawing/2014/main" id="{7E4E4554-B5CA-F9D1-372C-E1AAC27A87CA}"/>
              </a:ext>
            </a:extLst>
          </p:cNvPr>
          <p:cNvGraphicFramePr/>
          <p:nvPr>
            <p:extLst>
              <p:ext uri="{D42A27DB-BD31-4B8C-83A1-F6EECF244321}">
                <p14:modId xmlns:p14="http://schemas.microsoft.com/office/powerpoint/2010/main" val="3779473013"/>
              </p:ext>
            </p:extLst>
          </p:nvPr>
        </p:nvGraphicFramePr>
        <p:xfrm>
          <a:off x="700715" y="1725913"/>
          <a:ext cx="4995235" cy="39016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3357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A552-FEBB-AA62-E3BC-48A2472AD8EC}"/>
              </a:ext>
            </a:extLst>
          </p:cNvPr>
          <p:cNvSpPr>
            <a:spLocks noGrp="1"/>
          </p:cNvSpPr>
          <p:nvPr>
            <p:ph type="title"/>
          </p:nvPr>
        </p:nvSpPr>
        <p:spPr/>
        <p:txBody>
          <a:bodyPr/>
          <a:lstStyle/>
          <a:p>
            <a:r>
              <a:rPr lang="en-US"/>
              <a:t>Questions</a:t>
            </a:r>
          </a:p>
        </p:txBody>
      </p:sp>
      <p:sp>
        <p:nvSpPr>
          <p:cNvPr id="3" name="TextBox 2">
            <a:extLst>
              <a:ext uri="{FF2B5EF4-FFF2-40B4-BE49-F238E27FC236}">
                <a16:creationId xmlns:a16="http://schemas.microsoft.com/office/drawing/2014/main" id="{ECFF7568-4970-6CB4-59C5-D3D2CF7652CF}"/>
              </a:ext>
            </a:extLst>
          </p:cNvPr>
          <p:cNvSpPr txBox="1"/>
          <p:nvPr/>
        </p:nvSpPr>
        <p:spPr>
          <a:xfrm>
            <a:off x="609600" y="1785938"/>
            <a:ext cx="11064874" cy="2554545"/>
          </a:xfrm>
          <a:prstGeom prst="rect">
            <a:avLst/>
          </a:prstGeom>
          <a:noFill/>
        </p:spPr>
        <p:txBody>
          <a:bodyPr wrap="square" rtlCol="0">
            <a:spAutoFit/>
          </a:bodyPr>
          <a:lstStyle/>
          <a:p>
            <a:pPr algn="l"/>
            <a:r>
              <a:rPr lang="en-US" sz="2000" b="1">
                <a:solidFill>
                  <a:schemeClr val="accent2"/>
                </a:solidFill>
                <a:latin typeface="+mn-lt"/>
              </a:rPr>
              <a:t>Hani Talebi, PhD LSSP</a:t>
            </a:r>
          </a:p>
          <a:p>
            <a:pPr algn="l"/>
            <a:r>
              <a:rPr lang="en-US" sz="2000">
                <a:solidFill>
                  <a:schemeClr val="bg1"/>
                </a:solidFill>
              </a:rPr>
              <a:t>Chief Clinical Officer; Senior Vice President, Health Systems Integration </a:t>
            </a:r>
          </a:p>
          <a:p>
            <a:pPr algn="l"/>
            <a:r>
              <a:rPr lang="en-US" sz="2000">
                <a:solidFill>
                  <a:schemeClr val="bg2"/>
                </a:solidFill>
                <a:hlinkClick r:id="rId2">
                  <a:extLst>
                    <a:ext uri="{A12FA001-AC4F-418D-AE19-62706E023703}">
                      <ahyp:hlinkClr xmlns:ahyp="http://schemas.microsoft.com/office/drawing/2018/hyperlinkcolor" val="tx"/>
                    </a:ext>
                  </a:extLst>
                </a:hlinkClick>
              </a:rPr>
              <a:t>htalebi@mmhpi.org</a:t>
            </a:r>
            <a:endParaRPr lang="en-US" sz="2000">
              <a:solidFill>
                <a:schemeClr val="bg2"/>
              </a:solidFill>
              <a:latin typeface="+mn-lt"/>
            </a:endParaRPr>
          </a:p>
          <a:p>
            <a:pPr algn="l"/>
            <a:endParaRPr lang="en-US" sz="2000">
              <a:solidFill>
                <a:schemeClr val="bg1"/>
              </a:solidFill>
            </a:endParaRPr>
          </a:p>
          <a:p>
            <a:pPr algn="l"/>
            <a:endParaRPr lang="en-US" sz="2000">
              <a:solidFill>
                <a:schemeClr val="bg1"/>
              </a:solidFill>
            </a:endParaRPr>
          </a:p>
          <a:p>
            <a:pPr algn="l"/>
            <a:r>
              <a:rPr lang="en-US" sz="2000" b="1">
                <a:solidFill>
                  <a:schemeClr val="accent2"/>
                </a:solidFill>
              </a:rPr>
              <a:t>Monica Thyssen</a:t>
            </a:r>
            <a:endParaRPr lang="en-US" sz="2000" b="1">
              <a:solidFill>
                <a:schemeClr val="accent2"/>
              </a:solidFill>
              <a:latin typeface="+mn-lt"/>
            </a:endParaRPr>
          </a:p>
          <a:p>
            <a:pPr algn="l"/>
            <a:r>
              <a:rPr lang="en-US" sz="2000">
                <a:solidFill>
                  <a:schemeClr val="bg1"/>
                </a:solidFill>
              </a:rPr>
              <a:t>Senior Vice President for Finance and Implementation </a:t>
            </a:r>
          </a:p>
          <a:p>
            <a:pPr algn="l"/>
            <a:r>
              <a:rPr lang="en-US" sz="2000">
                <a:solidFill>
                  <a:schemeClr val="bg2"/>
                </a:solidFill>
                <a:hlinkClick r:id="rId3">
                  <a:extLst>
                    <a:ext uri="{A12FA001-AC4F-418D-AE19-62706E023703}">
                      <ahyp:hlinkClr xmlns:ahyp="http://schemas.microsoft.com/office/drawing/2018/hyperlinkcolor" val="tx"/>
                    </a:ext>
                  </a:extLst>
                </a:hlinkClick>
              </a:rPr>
              <a:t>mthyssen</a:t>
            </a:r>
            <a:r>
              <a:rPr lang="en-US" sz="2000">
                <a:solidFill>
                  <a:schemeClr val="bg2"/>
                </a:solidFill>
                <a:latin typeface="+mn-lt"/>
                <a:hlinkClick r:id="rId3">
                  <a:extLst>
                    <a:ext uri="{A12FA001-AC4F-418D-AE19-62706E023703}">
                      <ahyp:hlinkClr xmlns:ahyp="http://schemas.microsoft.com/office/drawing/2018/hyperlinkcolor" val="tx"/>
                    </a:ext>
                  </a:extLst>
                </a:hlinkClick>
              </a:rPr>
              <a:t>@mmhpi.org</a:t>
            </a:r>
            <a:endParaRPr lang="en-US" sz="2000">
              <a:solidFill>
                <a:schemeClr val="bg2"/>
              </a:solidFill>
              <a:latin typeface="+mn-lt"/>
            </a:endParaRPr>
          </a:p>
        </p:txBody>
      </p:sp>
      <p:sp>
        <p:nvSpPr>
          <p:cNvPr id="4" name="Slide Number Placeholder 5">
            <a:extLst>
              <a:ext uri="{FF2B5EF4-FFF2-40B4-BE49-F238E27FC236}">
                <a16:creationId xmlns:a16="http://schemas.microsoft.com/office/drawing/2014/main" id="{EB981751-38ED-C3C3-02C2-32DA93E27CD3}"/>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4</a:t>
            </a:fld>
            <a:endParaRPr lang="en-US"/>
          </a:p>
        </p:txBody>
      </p:sp>
    </p:spTree>
    <p:extLst>
      <p:ext uri="{BB962C8B-B14F-4D97-AF65-F5344CB8AC3E}">
        <p14:creationId xmlns:p14="http://schemas.microsoft.com/office/powerpoint/2010/main" val="7692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23F3F-6D06-D01C-61E6-67DCB20A2B8C}"/>
              </a:ext>
            </a:extLst>
          </p:cNvPr>
          <p:cNvSpPr>
            <a:spLocks noGrp="1"/>
          </p:cNvSpPr>
          <p:nvPr>
            <p:ph type="ctrTitle"/>
          </p:nvPr>
        </p:nvSpPr>
        <p:spPr/>
        <p:txBody>
          <a:bodyPr/>
          <a:lstStyle/>
          <a:p>
            <a:r>
              <a:rPr lang="en-US"/>
              <a:t>Thank You!</a:t>
            </a:r>
          </a:p>
        </p:txBody>
      </p:sp>
      <p:sp>
        <p:nvSpPr>
          <p:cNvPr id="3" name="Subtitle 2">
            <a:extLst>
              <a:ext uri="{FF2B5EF4-FFF2-40B4-BE49-F238E27FC236}">
                <a16:creationId xmlns:a16="http://schemas.microsoft.com/office/drawing/2014/main" id="{3D575DB8-F1B3-A743-3FFD-00490F9ECB9D}"/>
              </a:ext>
            </a:extLst>
          </p:cNvPr>
          <p:cNvSpPr>
            <a:spLocks noGrp="1"/>
          </p:cNvSpPr>
          <p:nvPr>
            <p:ph type="subTitle" idx="1"/>
          </p:nvPr>
        </p:nvSpPr>
        <p:spPr/>
        <p:txBody>
          <a:bodyPr/>
          <a:lstStyle/>
          <a:p>
            <a:r>
              <a:rPr lang="en-US"/>
              <a:t>For more information visit </a:t>
            </a:r>
            <a:r>
              <a:rPr lang="en-US" err="1"/>
              <a:t>mmhpi.org</a:t>
            </a:r>
            <a:r>
              <a:rPr lang="en-US"/>
              <a:t>.</a:t>
            </a:r>
          </a:p>
        </p:txBody>
      </p:sp>
    </p:spTree>
    <p:extLst>
      <p:ext uri="{BB962C8B-B14F-4D97-AF65-F5344CB8AC3E}">
        <p14:creationId xmlns:p14="http://schemas.microsoft.com/office/powerpoint/2010/main" val="1088545327"/>
      </p:ext>
    </p:extLst>
  </p:cSld>
  <p:clrMapOvr>
    <a:masterClrMapping/>
  </p:clrMapOvr>
</p:sld>
</file>

<file path=ppt/theme/theme1.xml><?xml version="1.0" encoding="utf-8"?>
<a:theme xmlns:a="http://schemas.openxmlformats.org/drawingml/2006/main" name="Office Theme">
  <a:themeElements>
    <a:clrScheme name="MMHPI_Brand Color Palette">
      <a:dk1>
        <a:srgbClr val="231F20"/>
      </a:dk1>
      <a:lt1>
        <a:srgbClr val="FFFFFF"/>
      </a:lt1>
      <a:dk2>
        <a:srgbClr val="1B3A54"/>
      </a:dk2>
      <a:lt2>
        <a:srgbClr val="EBEBEB"/>
      </a:lt2>
      <a:accent1>
        <a:srgbClr val="1B3A54"/>
      </a:accent1>
      <a:accent2>
        <a:srgbClr val="00B0DA"/>
      </a:accent2>
      <a:accent3>
        <a:srgbClr val="BED600"/>
      </a:accent3>
      <a:accent4>
        <a:srgbClr val="CADFF6"/>
      </a:accent4>
      <a:accent5>
        <a:srgbClr val="F8971F"/>
      </a:accent5>
      <a:accent6>
        <a:srgbClr val="661351"/>
      </a:accent6>
      <a:hlink>
        <a:srgbClr val="007CA7"/>
      </a:hlink>
      <a:folHlink>
        <a:srgbClr val="1B3A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200" dirty="0">
            <a:solidFill>
              <a:srgbClr val="231F20"/>
            </a:solidFill>
            <a:latin typeface="+mn-lt"/>
          </a:defRPr>
        </a:defPPr>
      </a:lstStyle>
    </a:txDef>
  </a:objectDefaults>
  <a:extraClrSchemeLst/>
  <a:extLst>
    <a:ext uri="{05A4C25C-085E-4340-85A3-A5531E510DB2}">
      <thm15:themeFamily xmlns:thm15="http://schemas.microsoft.com/office/thememl/2012/main" name="MMHPI_PowerPoint_Template_Jan2023" id="{0E67F678-3209-9B4F-9057-AC5344CE3D87}" vid="{EF20AC8C-D703-A04D-B8D4-0715EFFFF9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7" ma:contentTypeDescription="Create a new document." ma:contentTypeScope="" ma:versionID="c9b99145b013152f2800ea016eb62efb">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b910f8455d27ecf63bf9ca063884c22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248D61-F9E9-477C-9140-D4AC79409386}">
  <ds:schemaRefs>
    <ds:schemaRef ds:uri="http://schemas.microsoft.com/sharepoint/v3/contenttype/forms"/>
  </ds:schemaRefs>
</ds:datastoreItem>
</file>

<file path=customXml/itemProps2.xml><?xml version="1.0" encoding="utf-8"?>
<ds:datastoreItem xmlns:ds="http://schemas.openxmlformats.org/officeDocument/2006/customXml" ds:itemID="{EC8D2B62-0091-40B5-9061-9E6C2E7420BD}"/>
</file>

<file path=docProps/app.xml><?xml version="1.0" encoding="utf-8"?>
<Properties xmlns="http://schemas.openxmlformats.org/officeDocument/2006/extended-properties" xmlns:vt="http://schemas.openxmlformats.org/officeDocument/2006/docPropsVTypes">
  <Template>Office Theme</Template>
  <TotalTime>0</TotalTime>
  <Words>744</Words>
  <Application>Microsoft Macintosh PowerPoint</Application>
  <PresentationFormat>Widescreen</PresentationFormat>
  <Paragraphs>65</Paragraphs>
  <Slides>5</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Texas Child Mental Health Care Consortium   American Rescue Plan Act  Pediatric Collaborative Care Update</vt:lpstr>
      <vt:lpstr>ARPA Pediatric Collaborative Care Expansion Updates March – August 2023 </vt:lpstr>
      <vt:lpstr>Metric Data as of August 15, 2023</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Collaborative Care Update</dc:title>
  <dc:creator>Leah Joiner</dc:creator>
  <cp:lastModifiedBy>Lucy Blevins</cp:lastModifiedBy>
  <cp:revision>11</cp:revision>
  <dcterms:created xsi:type="dcterms:W3CDTF">2023-03-08T18:26:35Z</dcterms:created>
  <dcterms:modified xsi:type="dcterms:W3CDTF">2023-08-18T15:59:50Z</dcterms:modified>
</cp:coreProperties>
</file>