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omments/modernComment_141_DADB657A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9" r:id="rId5"/>
    <p:sldId id="276" r:id="rId6"/>
    <p:sldId id="322" r:id="rId7"/>
    <p:sldId id="314" r:id="rId8"/>
    <p:sldId id="321" r:id="rId9"/>
    <p:sldId id="323" r:id="rId10"/>
    <p:sldId id="30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696B15-BCBE-6025-3290-4B1E3CEF9913}" name="Susswein, Melanie" initials="SM" userId="S::melanie.susswein@austin.utexas.edu::7b98fcaf-eaac-4105-bd9c-fdda590d51cc" providerId="AD"/>
  <p188:author id="{40850A31-9F58-BD9B-59AF-E4C7D2D7E03D}" name="Nick Brothers" initials="NB" userId="1BDRAupL7PSiaW9Y8JkUfvXNAOuPlgEOxQoCHEkQp9M=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swein, Melanie" initials="SM" lastIdx="12" clrIdx="0">
    <p:extLst>
      <p:ext uri="{19B8F6BF-5375-455C-9EA6-DF929625EA0E}">
        <p15:presenceInfo xmlns:p15="http://schemas.microsoft.com/office/powerpoint/2012/main" userId="S-1-5-21-527237240-963894560-725345543-10644420" providerId="AD"/>
      </p:ext>
    </p:extLst>
  </p:cmAuthor>
  <p:cmAuthor id="2" name="Wagner, Jessica H" initials="WJH" lastIdx="7" clrIdx="1">
    <p:extLst>
      <p:ext uri="{19B8F6BF-5375-455C-9EA6-DF929625EA0E}">
        <p15:presenceInfo xmlns:p15="http://schemas.microsoft.com/office/powerpoint/2012/main" userId="S-1-5-21-527237240-963894560-725345543-5731480" providerId="AD"/>
      </p:ext>
    </p:extLst>
  </p:cmAuthor>
  <p:cmAuthor id="3" name="Kirschten, Nicole" initials="KN" lastIdx="6" clrIdx="2">
    <p:extLst>
      <p:ext uri="{19B8F6BF-5375-455C-9EA6-DF929625EA0E}">
        <p15:presenceInfo xmlns:p15="http://schemas.microsoft.com/office/powerpoint/2012/main" userId="S::nicole.kirschten@austin.utexas.edu::95cef902-7c5d-4167-b6c8-62a0489aa68e" providerId="AD"/>
      </p:ext>
    </p:extLst>
  </p:cmAuthor>
  <p:cmAuthor id="4" name="Susswein, Melanie" initials="SM [2]" lastIdx="11" clrIdx="3">
    <p:extLst>
      <p:ext uri="{19B8F6BF-5375-455C-9EA6-DF929625EA0E}">
        <p15:presenceInfo xmlns:p15="http://schemas.microsoft.com/office/powerpoint/2012/main" userId="S::melanie.susswein@austin.utexas.edu::7b98fcaf-eaac-4105-bd9c-fdda590d51cc" providerId="AD"/>
      </p:ext>
    </p:extLst>
  </p:cmAuthor>
  <p:cmAuthor id="5" name="Thompson, Asha" initials="TA" lastIdx="1" clrIdx="4">
    <p:extLst>
      <p:ext uri="{19B8F6BF-5375-455C-9EA6-DF929625EA0E}">
        <p15:presenceInfo xmlns:p15="http://schemas.microsoft.com/office/powerpoint/2012/main" userId="S::asha.thompson@austin.utexas.edu::6eb3b2c3-07cd-48cc-9b2b-18757f3f7c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7E8FC"/>
    <a:srgbClr val="D9E1E2"/>
    <a:srgbClr val="F89722"/>
    <a:srgbClr val="BF5700"/>
    <a:srgbClr val="BE5927"/>
    <a:srgbClr val="CC6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FEBDA-9139-F8CC-9B60-6B2F1FD936EE}" v="10" dt="2022-07-18T15:05:56.8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uthern, Luanne" userId="S::lsouthern@utsystem.edu::79366b36-d7b1-4880-907f-2c2e6b493d8f" providerId="AD" clId="Web-{0D0FEBDA-9139-F8CC-9B60-6B2F1FD936EE}"/>
    <pc:docChg chg="modSld">
      <pc:chgData name="Southern, Luanne" userId="S::lsouthern@utsystem.edu::79366b36-d7b1-4880-907f-2c2e6b493d8f" providerId="AD" clId="Web-{0D0FEBDA-9139-F8CC-9B60-6B2F1FD936EE}" dt="2022-07-18T15:05:53.896" v="8" actId="20577"/>
      <pc:docMkLst>
        <pc:docMk/>
      </pc:docMkLst>
      <pc:sldChg chg="modSp">
        <pc:chgData name="Southern, Luanne" userId="S::lsouthern@utsystem.edu::79366b36-d7b1-4880-907f-2c2e6b493d8f" providerId="AD" clId="Web-{0D0FEBDA-9139-F8CC-9B60-6B2F1FD936EE}" dt="2022-07-18T15:05:53.896" v="8" actId="20577"/>
        <pc:sldMkLst>
          <pc:docMk/>
          <pc:sldMk cId="631519760" sldId="276"/>
        </pc:sldMkLst>
        <pc:spChg chg="mod">
          <ac:chgData name="Southern, Luanne" userId="S::lsouthern@utsystem.edu::79366b36-d7b1-4880-907f-2c2e6b493d8f" providerId="AD" clId="Web-{0D0FEBDA-9139-F8CC-9B60-6B2F1FD936EE}" dt="2022-07-18T15:05:53.896" v="8" actId="20577"/>
          <ac:spMkLst>
            <pc:docMk/>
            <pc:sldMk cId="631519760" sldId="276"/>
            <ac:spMk id="48" creationId="{2FC493F2-1B36-59A8-DB98-493056D40FAE}"/>
          </ac:spMkLst>
        </pc:spChg>
      </pc:sldChg>
      <pc:sldChg chg="modSp">
        <pc:chgData name="Southern, Luanne" userId="S::lsouthern@utsystem.edu::79366b36-d7b1-4880-907f-2c2e6b493d8f" providerId="AD" clId="Web-{0D0FEBDA-9139-F8CC-9B60-6B2F1FD936EE}" dt="2022-07-18T15:05:16.926" v="0" actId="1076"/>
        <pc:sldMkLst>
          <pc:docMk/>
          <pc:sldMk cId="3725490310" sldId="323"/>
        </pc:sldMkLst>
        <pc:picChg chg="mod">
          <ac:chgData name="Southern, Luanne" userId="S::lsouthern@utsystem.edu::79366b36-d7b1-4880-907f-2c2e6b493d8f" providerId="AD" clId="Web-{0D0FEBDA-9139-F8CC-9B60-6B2F1FD936EE}" dt="2022-07-18T15:05:16.926" v="0" actId="1076"/>
          <ac:picMkLst>
            <pc:docMk/>
            <pc:sldMk cId="3725490310" sldId="323"/>
            <ac:picMk id="13" creationId="{9B614175-413C-8C73-32E1-14F4A6C9E1DE}"/>
          </ac:picMkLst>
        </pc:picChg>
      </pc:sldChg>
    </pc:docChg>
  </pc:docChgLst>
</pc:chgInfo>
</file>

<file path=ppt/comments/modernComment_141_DADB657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03C6A8E-5286-443F-B907-5C612919BFB3}" authorId="{1D696B15-BCBE-6025-3290-4B1E3CEF9913}" status="resolved" created="2022-07-10T11:32:29.361" complete="100000">
    <pc:sldMkLst xmlns:pc="http://schemas.microsoft.com/office/powerpoint/2013/main/command">
      <pc:docMk/>
      <pc:sldMk cId="3671811450" sldId="321"/>
    </pc:sldMkLst>
    <p188:txBody>
      <a:bodyPr/>
      <a:lstStyle/>
      <a:p>
        <a:r>
          <a:rPr lang="en-US"/>
          <a:t>@Asha- add graphics here of the new materials we created. Show them all. 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C68014-67D3-2D42-BE04-F7779A7FD7F2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34FD01-7F68-2341-8818-F0DF23CF3DAA}">
      <dgm:prSet phldrT="[Text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sz="1600">
              <a:solidFill>
                <a:schemeClr val="lt1">
                  <a:alpha val="48740"/>
                </a:schemeClr>
              </a:solidFill>
            </a:rPr>
            <a:t>Identify Key Messages</a:t>
          </a:r>
        </a:p>
      </dgm:t>
    </dgm:pt>
    <dgm:pt modelId="{1D4CE26C-A8DB-CE4C-B3CF-BB3D6202D229}" type="parTrans" cxnId="{43FF0237-49AF-AA49-96BC-024681D90619}">
      <dgm:prSet/>
      <dgm:spPr/>
      <dgm:t>
        <a:bodyPr/>
        <a:lstStyle/>
        <a:p>
          <a:endParaRPr lang="en-US"/>
        </a:p>
      </dgm:t>
    </dgm:pt>
    <dgm:pt modelId="{241EDC29-D5E1-C64D-B3FB-C6EE378787A0}" type="sibTrans" cxnId="{43FF0237-49AF-AA49-96BC-024681D90619}">
      <dgm:prSet/>
      <dgm:spPr/>
      <dgm:t>
        <a:bodyPr/>
        <a:lstStyle/>
        <a:p>
          <a:endParaRPr lang="en-US"/>
        </a:p>
      </dgm:t>
    </dgm:pt>
    <dgm:pt modelId="{8BC5F7F3-DDFB-CC46-8BBC-C394EB1A0089}">
      <dgm:prSet phldrT="[Text]"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sz="1600">
              <a:solidFill>
                <a:schemeClr val="lt1">
                  <a:alpha val="48740"/>
                </a:schemeClr>
              </a:solidFill>
            </a:rPr>
            <a:t>Script Development</a:t>
          </a:r>
          <a:endParaRPr lang="en-US" sz="1600" b="1">
            <a:latin typeface="+mj-lt"/>
          </a:endParaRPr>
        </a:p>
      </dgm:t>
    </dgm:pt>
    <dgm:pt modelId="{D837E60C-E479-CB48-BE56-5F446D8A32D7}" type="parTrans" cxnId="{E905D126-A222-A145-BE26-A413A743215F}">
      <dgm:prSet/>
      <dgm:spPr/>
      <dgm:t>
        <a:bodyPr/>
        <a:lstStyle/>
        <a:p>
          <a:endParaRPr lang="en-US"/>
        </a:p>
      </dgm:t>
    </dgm:pt>
    <dgm:pt modelId="{138F58E0-C2E7-5F44-A8DF-7F1A36891807}" type="sibTrans" cxnId="{E905D126-A222-A145-BE26-A413A743215F}">
      <dgm:prSet/>
      <dgm:spPr/>
      <dgm:t>
        <a:bodyPr/>
        <a:lstStyle/>
        <a:p>
          <a:endParaRPr lang="en-US"/>
        </a:p>
      </dgm:t>
    </dgm:pt>
    <dgm:pt modelId="{16CFBDF2-67B7-4A49-82A8-3480C9C91BB2}">
      <dgm:prSet phldrT="[Text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en-US" sz="2000" b="1">
              <a:latin typeface="+mj-lt"/>
            </a:rPr>
            <a:t>Production</a:t>
          </a:r>
          <a:endParaRPr lang="en-US" sz="2000">
            <a:solidFill>
              <a:schemeClr val="lt1">
                <a:alpha val="49000"/>
              </a:schemeClr>
            </a:solidFill>
          </a:endParaRPr>
        </a:p>
      </dgm:t>
    </dgm:pt>
    <dgm:pt modelId="{8486A02A-6CD7-4C47-897D-CF81AF4A059F}" type="parTrans" cxnId="{D03C4436-8670-3949-805A-6C1017EC8CA9}">
      <dgm:prSet/>
      <dgm:spPr/>
      <dgm:t>
        <a:bodyPr/>
        <a:lstStyle/>
        <a:p>
          <a:endParaRPr lang="en-US"/>
        </a:p>
      </dgm:t>
    </dgm:pt>
    <dgm:pt modelId="{0F9DCA34-BFFB-574A-8628-7252C9F4157E}" type="sibTrans" cxnId="{D03C4436-8670-3949-805A-6C1017EC8CA9}">
      <dgm:prSet/>
      <dgm:spPr/>
      <dgm:t>
        <a:bodyPr/>
        <a:lstStyle/>
        <a:p>
          <a:endParaRPr lang="en-US"/>
        </a:p>
      </dgm:t>
    </dgm:pt>
    <dgm:pt modelId="{D4F63F19-5101-FE40-B22B-BA7157721D48}">
      <dgm:prSet custT="1"/>
      <dgm:spPr>
        <a:solidFill>
          <a:schemeClr val="accent1">
            <a:hueOff val="0"/>
            <a:satOff val="0"/>
            <a:lumOff val="0"/>
            <a:alpha val="75000"/>
          </a:schemeClr>
        </a:solidFill>
      </dgm:spPr>
      <dgm:t>
        <a:bodyPr/>
        <a:lstStyle/>
        <a:p>
          <a:r>
            <a:rPr lang="en-US" sz="1600">
              <a:solidFill>
                <a:schemeClr val="lt1">
                  <a:alpha val="49000"/>
                </a:schemeClr>
              </a:solidFill>
            </a:rPr>
            <a:t>Video Editing</a:t>
          </a:r>
        </a:p>
      </dgm:t>
    </dgm:pt>
    <dgm:pt modelId="{281BF23C-3C23-1A47-BA84-B64D1CB4D230}" type="parTrans" cxnId="{3238D144-9D43-8C4B-9ECC-C8C10DE9D652}">
      <dgm:prSet/>
      <dgm:spPr/>
      <dgm:t>
        <a:bodyPr/>
        <a:lstStyle/>
        <a:p>
          <a:endParaRPr lang="en-US"/>
        </a:p>
      </dgm:t>
    </dgm:pt>
    <dgm:pt modelId="{4A86C66E-5FE9-0444-AA10-08E664F7B0E5}" type="sibTrans" cxnId="{3238D144-9D43-8C4B-9ECC-C8C10DE9D652}">
      <dgm:prSet/>
      <dgm:spPr/>
      <dgm:t>
        <a:bodyPr/>
        <a:lstStyle/>
        <a:p>
          <a:endParaRPr lang="en-US"/>
        </a:p>
      </dgm:t>
    </dgm:pt>
    <dgm:pt modelId="{B846E0A0-4667-C743-8A7E-7AB59EDDB22D}" type="pres">
      <dgm:prSet presAssocID="{06C68014-67D3-2D42-BE04-F7779A7FD7F2}" presName="Name0" presStyleCnt="0">
        <dgm:presLayoutVars>
          <dgm:chMax val="7"/>
          <dgm:chPref val="7"/>
          <dgm:dir/>
        </dgm:presLayoutVars>
      </dgm:prSet>
      <dgm:spPr/>
    </dgm:pt>
    <dgm:pt modelId="{106CF967-7D8F-534A-8DAA-81F334F0B260}" type="pres">
      <dgm:prSet presAssocID="{06C68014-67D3-2D42-BE04-F7779A7FD7F2}" presName="Name1" presStyleCnt="0"/>
      <dgm:spPr/>
    </dgm:pt>
    <dgm:pt modelId="{BF2D210A-828F-BF4C-BFDA-A7F7B9B189D9}" type="pres">
      <dgm:prSet presAssocID="{06C68014-67D3-2D42-BE04-F7779A7FD7F2}" presName="cycle" presStyleCnt="0"/>
      <dgm:spPr/>
    </dgm:pt>
    <dgm:pt modelId="{22A93C5A-B8D9-564F-A75C-36F5289D7D7A}" type="pres">
      <dgm:prSet presAssocID="{06C68014-67D3-2D42-BE04-F7779A7FD7F2}" presName="srcNode" presStyleLbl="node1" presStyleIdx="0" presStyleCnt="4"/>
      <dgm:spPr/>
    </dgm:pt>
    <dgm:pt modelId="{7F6577FD-A084-AB42-9791-DBBF26548C8D}" type="pres">
      <dgm:prSet presAssocID="{06C68014-67D3-2D42-BE04-F7779A7FD7F2}" presName="conn" presStyleLbl="parChTrans1D2" presStyleIdx="0" presStyleCnt="1"/>
      <dgm:spPr/>
    </dgm:pt>
    <dgm:pt modelId="{96C71573-AB32-224C-B176-371292987AB4}" type="pres">
      <dgm:prSet presAssocID="{06C68014-67D3-2D42-BE04-F7779A7FD7F2}" presName="extraNode" presStyleLbl="node1" presStyleIdx="0" presStyleCnt="4"/>
      <dgm:spPr/>
    </dgm:pt>
    <dgm:pt modelId="{68FBC8D5-E083-CC43-86FD-CC008BECE7A0}" type="pres">
      <dgm:prSet presAssocID="{06C68014-67D3-2D42-BE04-F7779A7FD7F2}" presName="dstNode" presStyleLbl="node1" presStyleIdx="0" presStyleCnt="4"/>
      <dgm:spPr/>
    </dgm:pt>
    <dgm:pt modelId="{A6A99702-937D-A349-A8A7-D6D7391B9CD6}" type="pres">
      <dgm:prSet presAssocID="{DD34FD01-7F68-2341-8818-F0DF23CF3DAA}" presName="text_1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CDA0399D-3B1E-FA4A-ADF9-620390EAA4D1}" type="pres">
      <dgm:prSet presAssocID="{DD34FD01-7F68-2341-8818-F0DF23CF3DAA}" presName="accent_1" presStyleCnt="0"/>
      <dgm:spPr/>
    </dgm:pt>
    <dgm:pt modelId="{5EF20C2C-0E14-6C45-92BD-4A4CBB182E17}" type="pres">
      <dgm:prSet presAssocID="{DD34FD01-7F68-2341-8818-F0DF23CF3DAA}" presName="accentRepeatNode" presStyleLbl="solidFgAcc1" presStyleIdx="0" presStyleCnt="4"/>
      <dgm:spPr/>
    </dgm:pt>
    <dgm:pt modelId="{3A68BF9A-395E-3F4E-80A8-16C2D15B84EC}" type="pres">
      <dgm:prSet presAssocID="{8BC5F7F3-DDFB-CC46-8BBC-C394EB1A0089}" presName="text_2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5A5187E3-292E-3B44-8302-4FF24D1D238E}" type="pres">
      <dgm:prSet presAssocID="{8BC5F7F3-DDFB-CC46-8BBC-C394EB1A0089}" presName="accent_2" presStyleCnt="0"/>
      <dgm:spPr/>
    </dgm:pt>
    <dgm:pt modelId="{0E407B7A-CF88-9249-AB79-3B12066916EF}" type="pres">
      <dgm:prSet presAssocID="{8BC5F7F3-DDFB-CC46-8BBC-C394EB1A0089}" presName="accentRepeatNode" presStyleLbl="solidFgAcc1" presStyleIdx="1" presStyleCnt="4"/>
      <dgm:spPr/>
    </dgm:pt>
    <dgm:pt modelId="{8687BAFA-71C9-8C46-8C14-CF50671F13BA}" type="pres">
      <dgm:prSet presAssocID="{16CFBDF2-67B7-4A49-82A8-3480C9C91BB2}" presName="text_3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4D13262C-AF57-3F4A-BC46-1AFD6A0A1886}" type="pres">
      <dgm:prSet presAssocID="{16CFBDF2-67B7-4A49-82A8-3480C9C91BB2}" presName="accent_3" presStyleCnt="0"/>
      <dgm:spPr/>
    </dgm:pt>
    <dgm:pt modelId="{9F5596B9-C24D-9B48-96E8-E8D990AEF5D2}" type="pres">
      <dgm:prSet presAssocID="{16CFBDF2-67B7-4A49-82A8-3480C9C91BB2}" presName="accentRepeatNode" presStyleLbl="solidFgAcc1" presStyleIdx="2" presStyleCnt="4"/>
      <dgm:spPr/>
    </dgm:pt>
    <dgm:pt modelId="{C0FBF450-E3BB-CB4D-AF31-65F4986A1080}" type="pres">
      <dgm:prSet presAssocID="{D4F63F19-5101-FE40-B22B-BA7157721D48}" presName="text_4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DC12061A-37A3-894C-BE48-1F6EE60C82D1}" type="pres">
      <dgm:prSet presAssocID="{D4F63F19-5101-FE40-B22B-BA7157721D48}" presName="accent_4" presStyleCnt="0"/>
      <dgm:spPr/>
    </dgm:pt>
    <dgm:pt modelId="{FEF8FD53-2B63-ED4D-A73A-58DEAB31EC0B}" type="pres">
      <dgm:prSet presAssocID="{D4F63F19-5101-FE40-B22B-BA7157721D48}" presName="accentRepeatNode" presStyleLbl="solidFgAcc1" presStyleIdx="3" presStyleCnt="4"/>
      <dgm:spPr/>
    </dgm:pt>
  </dgm:ptLst>
  <dgm:cxnLst>
    <dgm:cxn modelId="{E905D126-A222-A145-BE26-A413A743215F}" srcId="{06C68014-67D3-2D42-BE04-F7779A7FD7F2}" destId="{8BC5F7F3-DDFB-CC46-8BBC-C394EB1A0089}" srcOrd="1" destOrd="0" parTransId="{D837E60C-E479-CB48-BE56-5F446D8A32D7}" sibTransId="{138F58E0-C2E7-5F44-A8DF-7F1A36891807}"/>
    <dgm:cxn modelId="{D03C4436-8670-3949-805A-6C1017EC8CA9}" srcId="{06C68014-67D3-2D42-BE04-F7779A7FD7F2}" destId="{16CFBDF2-67B7-4A49-82A8-3480C9C91BB2}" srcOrd="2" destOrd="0" parTransId="{8486A02A-6CD7-4C47-897D-CF81AF4A059F}" sibTransId="{0F9DCA34-BFFB-574A-8628-7252C9F4157E}"/>
    <dgm:cxn modelId="{43FF0237-49AF-AA49-96BC-024681D90619}" srcId="{06C68014-67D3-2D42-BE04-F7779A7FD7F2}" destId="{DD34FD01-7F68-2341-8818-F0DF23CF3DAA}" srcOrd="0" destOrd="0" parTransId="{1D4CE26C-A8DB-CE4C-B3CF-BB3D6202D229}" sibTransId="{241EDC29-D5E1-C64D-B3FB-C6EE378787A0}"/>
    <dgm:cxn modelId="{3238D144-9D43-8C4B-9ECC-C8C10DE9D652}" srcId="{06C68014-67D3-2D42-BE04-F7779A7FD7F2}" destId="{D4F63F19-5101-FE40-B22B-BA7157721D48}" srcOrd="3" destOrd="0" parTransId="{281BF23C-3C23-1A47-BA84-B64D1CB4D230}" sibTransId="{4A86C66E-5FE9-0444-AA10-08E664F7B0E5}"/>
    <dgm:cxn modelId="{E8E12B74-4F15-1C4A-B545-1BE8D9F58E93}" type="presOf" srcId="{8BC5F7F3-DDFB-CC46-8BBC-C394EB1A0089}" destId="{3A68BF9A-395E-3F4E-80A8-16C2D15B84EC}" srcOrd="0" destOrd="0" presId="urn:microsoft.com/office/officeart/2008/layout/VerticalCurvedList"/>
    <dgm:cxn modelId="{7687B859-0016-7A43-8671-C4C72E1284E0}" type="presOf" srcId="{D4F63F19-5101-FE40-B22B-BA7157721D48}" destId="{C0FBF450-E3BB-CB4D-AF31-65F4986A1080}" srcOrd="0" destOrd="0" presId="urn:microsoft.com/office/officeart/2008/layout/VerticalCurvedList"/>
    <dgm:cxn modelId="{4AB0E288-181C-6F45-96A1-1FDC693031B8}" type="presOf" srcId="{241EDC29-D5E1-C64D-B3FB-C6EE378787A0}" destId="{7F6577FD-A084-AB42-9791-DBBF26548C8D}" srcOrd="0" destOrd="0" presId="urn:microsoft.com/office/officeart/2008/layout/VerticalCurvedList"/>
    <dgm:cxn modelId="{62E203BE-5AD8-5A48-9114-2A12EC206254}" type="presOf" srcId="{16CFBDF2-67B7-4A49-82A8-3480C9C91BB2}" destId="{8687BAFA-71C9-8C46-8C14-CF50671F13BA}" srcOrd="0" destOrd="0" presId="urn:microsoft.com/office/officeart/2008/layout/VerticalCurvedList"/>
    <dgm:cxn modelId="{FC2AD4E9-F676-2042-97BB-73045D1880B2}" type="presOf" srcId="{DD34FD01-7F68-2341-8818-F0DF23CF3DAA}" destId="{A6A99702-937D-A349-A8A7-D6D7391B9CD6}" srcOrd="0" destOrd="0" presId="urn:microsoft.com/office/officeart/2008/layout/VerticalCurvedList"/>
    <dgm:cxn modelId="{5E7FD8EB-9CA7-1C43-B1BE-2DFC045CF3DE}" type="presOf" srcId="{06C68014-67D3-2D42-BE04-F7779A7FD7F2}" destId="{B846E0A0-4667-C743-8A7E-7AB59EDDB22D}" srcOrd="0" destOrd="0" presId="urn:microsoft.com/office/officeart/2008/layout/VerticalCurvedList"/>
    <dgm:cxn modelId="{1417A29A-9CA9-CC40-AFB5-7CBCDCC0F012}" type="presParOf" srcId="{B846E0A0-4667-C743-8A7E-7AB59EDDB22D}" destId="{106CF967-7D8F-534A-8DAA-81F334F0B260}" srcOrd="0" destOrd="0" presId="urn:microsoft.com/office/officeart/2008/layout/VerticalCurvedList"/>
    <dgm:cxn modelId="{BE416617-69FC-D04A-8FF2-5C252947F121}" type="presParOf" srcId="{106CF967-7D8F-534A-8DAA-81F334F0B260}" destId="{BF2D210A-828F-BF4C-BFDA-A7F7B9B189D9}" srcOrd="0" destOrd="0" presId="urn:microsoft.com/office/officeart/2008/layout/VerticalCurvedList"/>
    <dgm:cxn modelId="{5262CE5D-69EB-784E-9C1D-65EDAC19C8CA}" type="presParOf" srcId="{BF2D210A-828F-BF4C-BFDA-A7F7B9B189D9}" destId="{22A93C5A-B8D9-564F-A75C-36F5289D7D7A}" srcOrd="0" destOrd="0" presId="urn:microsoft.com/office/officeart/2008/layout/VerticalCurvedList"/>
    <dgm:cxn modelId="{44A0972B-CAD4-0949-94F1-293614082A3E}" type="presParOf" srcId="{BF2D210A-828F-BF4C-BFDA-A7F7B9B189D9}" destId="{7F6577FD-A084-AB42-9791-DBBF26548C8D}" srcOrd="1" destOrd="0" presId="urn:microsoft.com/office/officeart/2008/layout/VerticalCurvedList"/>
    <dgm:cxn modelId="{97D9AB50-8614-A046-BF2E-9BD0CB2EAA14}" type="presParOf" srcId="{BF2D210A-828F-BF4C-BFDA-A7F7B9B189D9}" destId="{96C71573-AB32-224C-B176-371292987AB4}" srcOrd="2" destOrd="0" presId="urn:microsoft.com/office/officeart/2008/layout/VerticalCurvedList"/>
    <dgm:cxn modelId="{74F9447C-1058-694B-9608-D518BDAB5603}" type="presParOf" srcId="{BF2D210A-828F-BF4C-BFDA-A7F7B9B189D9}" destId="{68FBC8D5-E083-CC43-86FD-CC008BECE7A0}" srcOrd="3" destOrd="0" presId="urn:microsoft.com/office/officeart/2008/layout/VerticalCurvedList"/>
    <dgm:cxn modelId="{477DFF33-716C-3143-9969-63B64EF020B5}" type="presParOf" srcId="{106CF967-7D8F-534A-8DAA-81F334F0B260}" destId="{A6A99702-937D-A349-A8A7-D6D7391B9CD6}" srcOrd="1" destOrd="0" presId="urn:microsoft.com/office/officeart/2008/layout/VerticalCurvedList"/>
    <dgm:cxn modelId="{11F044C9-D738-AA47-8A61-2F5A26D243AC}" type="presParOf" srcId="{106CF967-7D8F-534A-8DAA-81F334F0B260}" destId="{CDA0399D-3B1E-FA4A-ADF9-620390EAA4D1}" srcOrd="2" destOrd="0" presId="urn:microsoft.com/office/officeart/2008/layout/VerticalCurvedList"/>
    <dgm:cxn modelId="{CA57E54A-8257-4247-AA21-396D399F20F9}" type="presParOf" srcId="{CDA0399D-3B1E-FA4A-ADF9-620390EAA4D1}" destId="{5EF20C2C-0E14-6C45-92BD-4A4CBB182E17}" srcOrd="0" destOrd="0" presId="urn:microsoft.com/office/officeart/2008/layout/VerticalCurvedList"/>
    <dgm:cxn modelId="{78F7267E-9F9A-3E4E-840C-2BB2F2DF8126}" type="presParOf" srcId="{106CF967-7D8F-534A-8DAA-81F334F0B260}" destId="{3A68BF9A-395E-3F4E-80A8-16C2D15B84EC}" srcOrd="3" destOrd="0" presId="urn:microsoft.com/office/officeart/2008/layout/VerticalCurvedList"/>
    <dgm:cxn modelId="{C1CF17EE-E12F-D749-984C-62F8450C0034}" type="presParOf" srcId="{106CF967-7D8F-534A-8DAA-81F334F0B260}" destId="{5A5187E3-292E-3B44-8302-4FF24D1D238E}" srcOrd="4" destOrd="0" presId="urn:microsoft.com/office/officeart/2008/layout/VerticalCurvedList"/>
    <dgm:cxn modelId="{995D3079-425F-624A-A9E9-DB5072BC9AE3}" type="presParOf" srcId="{5A5187E3-292E-3B44-8302-4FF24D1D238E}" destId="{0E407B7A-CF88-9249-AB79-3B12066916EF}" srcOrd="0" destOrd="0" presId="urn:microsoft.com/office/officeart/2008/layout/VerticalCurvedList"/>
    <dgm:cxn modelId="{E5AFA9C0-0847-F841-A775-EFA144A7294B}" type="presParOf" srcId="{106CF967-7D8F-534A-8DAA-81F334F0B260}" destId="{8687BAFA-71C9-8C46-8C14-CF50671F13BA}" srcOrd="5" destOrd="0" presId="urn:microsoft.com/office/officeart/2008/layout/VerticalCurvedList"/>
    <dgm:cxn modelId="{92ACAC34-4817-C44A-82BA-552C9C2E6866}" type="presParOf" srcId="{106CF967-7D8F-534A-8DAA-81F334F0B260}" destId="{4D13262C-AF57-3F4A-BC46-1AFD6A0A1886}" srcOrd="6" destOrd="0" presId="urn:microsoft.com/office/officeart/2008/layout/VerticalCurvedList"/>
    <dgm:cxn modelId="{DAA3112B-84F8-DD4C-B412-756B008E7F1F}" type="presParOf" srcId="{4D13262C-AF57-3F4A-BC46-1AFD6A0A1886}" destId="{9F5596B9-C24D-9B48-96E8-E8D990AEF5D2}" srcOrd="0" destOrd="0" presId="urn:microsoft.com/office/officeart/2008/layout/VerticalCurvedList"/>
    <dgm:cxn modelId="{776081C4-3AEC-D44F-886F-0AB10D90132B}" type="presParOf" srcId="{106CF967-7D8F-534A-8DAA-81F334F0B260}" destId="{C0FBF450-E3BB-CB4D-AF31-65F4986A1080}" srcOrd="7" destOrd="0" presId="urn:microsoft.com/office/officeart/2008/layout/VerticalCurvedList"/>
    <dgm:cxn modelId="{4F711082-BC21-DD4D-8569-C322F4C7D71A}" type="presParOf" srcId="{106CF967-7D8F-534A-8DAA-81F334F0B260}" destId="{DC12061A-37A3-894C-BE48-1F6EE60C82D1}" srcOrd="8" destOrd="0" presId="urn:microsoft.com/office/officeart/2008/layout/VerticalCurvedList"/>
    <dgm:cxn modelId="{70E16BA7-08C4-7B4A-A183-F386097BB983}" type="presParOf" srcId="{DC12061A-37A3-894C-BE48-1F6EE60C82D1}" destId="{FEF8FD53-2B63-ED4D-A73A-58DEAB31EC0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577FD-A084-AB42-9791-DBBF26548C8D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99702-937D-A349-A8A7-D6D7391B9CD6}">
      <dsp:nvSpPr>
        <dsp:cNvPr id="0" name=""/>
        <dsp:cNvSpPr/>
      </dsp:nvSpPr>
      <dsp:spPr>
        <a:xfrm>
          <a:off x="610504" y="416587"/>
          <a:ext cx="4220193" cy="833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lt1">
                  <a:alpha val="48740"/>
                </a:schemeClr>
              </a:solidFill>
            </a:rPr>
            <a:t>Identify Key Messages</a:t>
          </a:r>
        </a:p>
      </dsp:txBody>
      <dsp:txXfrm>
        <a:off x="651197" y="457280"/>
        <a:ext cx="4138807" cy="752221"/>
      </dsp:txXfrm>
    </dsp:sp>
    <dsp:sp modelId="{5EF20C2C-0E14-6C45-92BD-4A4CBB182E17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68BF9A-395E-3F4E-80A8-16C2D15B84EC}">
      <dsp:nvSpPr>
        <dsp:cNvPr id="0" name=""/>
        <dsp:cNvSpPr/>
      </dsp:nvSpPr>
      <dsp:spPr>
        <a:xfrm>
          <a:off x="1088431" y="1667215"/>
          <a:ext cx="3742266" cy="833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lt1">
                  <a:alpha val="48740"/>
                </a:schemeClr>
              </a:solidFill>
            </a:rPr>
            <a:t>Script Development</a:t>
          </a:r>
          <a:endParaRPr lang="en-US" sz="1600" b="1" kern="1200">
            <a:latin typeface="+mj-lt"/>
          </a:endParaRPr>
        </a:p>
      </dsp:txBody>
      <dsp:txXfrm>
        <a:off x="1129124" y="1707908"/>
        <a:ext cx="3660880" cy="752221"/>
      </dsp:txXfrm>
    </dsp:sp>
    <dsp:sp modelId="{0E407B7A-CF88-9249-AB79-3B12066916EF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87BAFA-71C9-8C46-8C14-CF50671F13BA}">
      <dsp:nvSpPr>
        <dsp:cNvPr id="0" name=""/>
        <dsp:cNvSpPr/>
      </dsp:nvSpPr>
      <dsp:spPr>
        <a:xfrm>
          <a:off x="1088431" y="2917843"/>
          <a:ext cx="3742266" cy="833607"/>
        </a:xfrm>
        <a:prstGeom prst="roundRect">
          <a:avLst/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+mj-lt"/>
            </a:rPr>
            <a:t>Production</a:t>
          </a:r>
          <a:endParaRPr lang="en-US" sz="2000" kern="1200">
            <a:solidFill>
              <a:schemeClr val="lt1">
                <a:alpha val="49000"/>
              </a:schemeClr>
            </a:solidFill>
          </a:endParaRPr>
        </a:p>
      </dsp:txBody>
      <dsp:txXfrm>
        <a:off x="1129124" y="2958536"/>
        <a:ext cx="3660880" cy="752221"/>
      </dsp:txXfrm>
    </dsp:sp>
    <dsp:sp modelId="{9F5596B9-C24D-9B48-96E8-E8D990AEF5D2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FBF450-E3BB-CB4D-AF31-65F4986A1080}">
      <dsp:nvSpPr>
        <dsp:cNvPr id="0" name=""/>
        <dsp:cNvSpPr/>
      </dsp:nvSpPr>
      <dsp:spPr>
        <a:xfrm>
          <a:off x="610504" y="4168472"/>
          <a:ext cx="4220193" cy="8336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lt1">
                  <a:alpha val="49000"/>
                </a:schemeClr>
              </a:solidFill>
            </a:rPr>
            <a:t>Video Editing</a:t>
          </a:r>
        </a:p>
      </dsp:txBody>
      <dsp:txXfrm>
        <a:off x="651197" y="4209165"/>
        <a:ext cx="4138807" cy="752221"/>
      </dsp:txXfrm>
    </dsp:sp>
    <dsp:sp modelId="{FEF8FD53-2B63-ED4D-A73A-58DEAB31EC0B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3053B6-6217-FB4C-97B8-73F1E67098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F6E12-537A-9D4E-BE64-45F17A2B2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4B608-1760-4A4B-A7E5-7C414B65B9BB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A95E8-18DD-0B40-8F2B-77EA07A39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51A46-FD89-F64A-A3D6-70441212BF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9D6BA-4A99-8740-8C5B-828AA0BF9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2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D20AE-F7E2-CB4E-9C44-11F2A84F2432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7FD9A-5055-0642-ACED-3B38B2273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60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224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38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10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9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F7FD9A-5055-0642-ACED-3B38B2273D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4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76279E-ABEE-E843-8B56-0EE764620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9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42B301-86BA-544A-BAC3-4E3116A122B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3C9CC33-2D11-C24F-AFC1-865B480AEC84}"/>
              </a:ext>
            </a:extLst>
          </p:cNvPr>
          <p:cNvSpPr txBox="1">
            <a:spLocks/>
          </p:cNvSpPr>
          <p:nvPr userDrawn="1"/>
        </p:nvSpPr>
        <p:spPr>
          <a:xfrm>
            <a:off x="660400" y="4379261"/>
            <a:ext cx="10515600" cy="60960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67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70F3E4F8-D783-F441-8405-49ABA4A03A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080" y="5058490"/>
            <a:ext cx="10439400" cy="341686"/>
          </a:xfrm>
          <a:prstGeom prst="rect">
            <a:avLst/>
          </a:prstGeom>
        </p:spPr>
        <p:txBody>
          <a:bodyPr anchor="b"/>
          <a:lstStyle>
            <a:lvl1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1pPr>
            <a:lvl2pPr marL="0" indent="0" algn="l" defTabSz="1219170" rtl="0" eaLnBrk="1" fontAlgn="auto" latinLnBrk="0" hangingPunct="1">
              <a:lnSpc>
                <a:spcPct val="5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 Black" charset="0"/>
                <a:ea typeface="Arial" charset="0"/>
                <a:cs typeface="Arial" charset="0"/>
              </a:defRPr>
            </a:lvl2pPr>
            <a:lvl3pPr marL="0" indent="0" algn="l" defTabSz="121917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Font typeface="Arial"/>
              <a:buNone/>
              <a:defRPr lang="en-US" sz="1400" b="0" i="0" kern="1200" cap="all" baseline="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</a:lstStyle>
          <a:p>
            <a:pPr lvl="0"/>
            <a:r>
              <a:rPr lang="en-US"/>
              <a:t>Click to add speaker or grant/contract information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03FB8CC9-E9B6-4647-A9F1-0BC2D46BC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80" y="4289313"/>
            <a:ext cx="8204200" cy="59404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0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2pPr>
            <a:lvl3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3pPr>
            <a:lvl4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 smtClean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4pPr>
            <a:lvl5pPr marL="0" indent="0" algn="l" defTabSz="121917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/>
              <a:buNone/>
              <a:defRPr lang="en-US" sz="2400" i="1" kern="1200" dirty="0">
                <a:solidFill>
                  <a:schemeClr val="bg1"/>
                </a:solidFill>
                <a:latin typeface="Charis SIL" charset="0"/>
                <a:ea typeface="Charis SIL" charset="0"/>
                <a:cs typeface="Charis SIL" charset="0"/>
              </a:defRPr>
            </a:lvl5pPr>
          </a:lstStyle>
          <a:p>
            <a:pPr lvl="0"/>
            <a:r>
              <a:rPr lang="en-US"/>
              <a:t>Center for Health Communication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C4D2BCD-1DAA-864F-BE57-D288204C01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7080" y="2236164"/>
            <a:ext cx="10439400" cy="1878012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lang="en-US" sz="6400" b="1" i="0" strike="noStrike" kern="800" cap="all" normalizeH="0" baseline="0" dirty="0">
                <a:solidFill>
                  <a:schemeClr val="bg1"/>
                </a:solidFill>
                <a:latin typeface="+mj-lt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8F0E-DD87-0946-A49E-EE0CB1E699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79" y="674893"/>
            <a:ext cx="3599180" cy="5251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E2600D-BFF1-DB4E-8970-85CC3A9B59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4223" y="1707768"/>
            <a:ext cx="3156026" cy="18629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AAB20F-40CF-804F-8A85-99DE19415C01}"/>
              </a:ext>
            </a:extLst>
          </p:cNvPr>
          <p:cNvCxnSpPr>
            <a:cxnSpLocks/>
          </p:cNvCxnSpPr>
          <p:nvPr userDrawn="1"/>
        </p:nvCxnSpPr>
        <p:spPr>
          <a:xfrm>
            <a:off x="1143715" y="1437591"/>
            <a:ext cx="3166534" cy="0"/>
          </a:xfrm>
          <a:prstGeom prst="line">
            <a:avLst/>
          </a:prstGeom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09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B1B53887-BD1D-3140-9AAB-71F3DF9D9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4"/>
          <a:stretch/>
        </p:blipFill>
        <p:spPr>
          <a:xfrm flipH="1">
            <a:off x="0" y="357"/>
            <a:ext cx="4076700" cy="68576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FBAA39A-32FB-BB48-8C22-1C28B51C2EF5}"/>
              </a:ext>
            </a:extLst>
          </p:cNvPr>
          <p:cNvSpPr/>
          <p:nvPr userDrawn="1"/>
        </p:nvSpPr>
        <p:spPr>
          <a:xfrm>
            <a:off x="0" y="0"/>
            <a:ext cx="4076700" cy="6864225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D77FBB9-E489-8942-A137-8E1A92BE70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3400" y="5770254"/>
            <a:ext cx="2781300" cy="554346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360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C0C3168-50E5-BC48-B15C-C415849FC92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98937" y="1061303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EE78B6D9-BDA2-724B-965C-B143D98BA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98937" y="2084989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504FCD33-06A1-1443-A688-17AD49FAAF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98937" y="3108675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24FD5AAF-C7C0-9447-9EAC-E823D29FA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98937" y="4132361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DD12E56E-D49C-BB40-BD07-860E08A14F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98937" y="5156047"/>
            <a:ext cx="5763333" cy="61436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922533-CE2B-6D4B-9848-8F841E429ED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83586" y="1061302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CF0E94E-4D3D-6A44-9FEC-5673B955794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8610" y="2081558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F0B6CB6-85CE-CA44-89D1-EFA6C50369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78611" y="413236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356ABAA4-6B5A-D142-962F-B6112A6BAD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78610" y="3112105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D319CFE5-510E-A74B-A583-A72AC0607D7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78612" y="5155891"/>
            <a:ext cx="614363" cy="61436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4787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is Health Commun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3087BC9-611C-0147-99BE-C20A0A1CDC82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5AE9D2-E897-3741-BEBC-80D1511BB7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394" b="7394"/>
          <a:stretch/>
        </p:blipFill>
        <p:spPr>
          <a:xfrm>
            <a:off x="545878" y="523431"/>
            <a:ext cx="11119660" cy="61341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CB8AB91-BB63-D042-9DFD-8225781132F8}"/>
              </a:ext>
            </a:extLst>
          </p:cNvPr>
          <p:cNvSpPr/>
          <p:nvPr userDrawn="1"/>
        </p:nvSpPr>
        <p:spPr>
          <a:xfrm>
            <a:off x="545878" y="523431"/>
            <a:ext cx="11119660" cy="6134100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88A3A74-C23C-4744-BB51-D3B6BD96B989}"/>
              </a:ext>
            </a:extLst>
          </p:cNvPr>
          <p:cNvSpPr txBox="1">
            <a:spLocks/>
          </p:cNvSpPr>
          <p:nvPr userDrawn="1"/>
        </p:nvSpPr>
        <p:spPr>
          <a:xfrm>
            <a:off x="3398533" y="3687463"/>
            <a:ext cx="5414350" cy="1211343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fontAlgn="auto" latinLnBrk="0" hangingPunct="1">
              <a:lnSpc>
                <a:spcPts val="38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2400" b="0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+mn-lt"/>
              </a:rPr>
              <a:t>Health communication is the </a:t>
            </a:r>
            <a:r>
              <a:rPr lang="en-US" b="1"/>
              <a:t>science and art </a:t>
            </a:r>
            <a:r>
              <a:rPr lang="en-US">
                <a:latin typeface="+mn-lt"/>
              </a:rPr>
              <a:t>of using communication to advance the health and well-being of people and populations.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1AD374D-23E7-FB43-99EB-380372102EAD}"/>
              </a:ext>
            </a:extLst>
          </p:cNvPr>
          <p:cNvSpPr txBox="1">
            <a:spLocks/>
          </p:cNvSpPr>
          <p:nvPr userDrawn="1"/>
        </p:nvSpPr>
        <p:spPr>
          <a:xfrm>
            <a:off x="3398533" y="2300826"/>
            <a:ext cx="5414350" cy="105511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>
                <a:solidFill>
                  <a:schemeClr val="bg1"/>
                </a:solidFill>
                <a:latin typeface="+mj-lt"/>
              </a:rPr>
              <a:t>WHAT IS </a:t>
            </a:r>
            <a: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HEALTH</a:t>
            </a:r>
            <a:b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</a:br>
            <a:r>
              <a:rPr lang="en-GB" b="1">
                <a:solidFill>
                  <a:schemeClr val="bg1"/>
                </a:solidFill>
                <a:latin typeface="+mj-lt"/>
                <a:cs typeface="Arial Black" panose="020B0604020202020204" pitchFamily="34" charset="0"/>
              </a:rPr>
              <a:t>COMMUNICATION?</a:t>
            </a:r>
          </a:p>
        </p:txBody>
      </p:sp>
    </p:spTree>
    <p:extLst>
      <p:ext uri="{BB962C8B-B14F-4D97-AF65-F5344CB8AC3E}">
        <p14:creationId xmlns:p14="http://schemas.microsoft.com/office/powerpoint/2010/main" val="3627447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5776" y="533400"/>
            <a:ext cx="6592824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B4D6FE-5CF1-8946-B589-76BB7B7AEA05}"/>
              </a:ext>
            </a:extLst>
          </p:cNvPr>
          <p:cNvSpPr txBox="1"/>
          <p:nvPr userDrawn="1"/>
        </p:nvSpPr>
        <p:spPr>
          <a:xfrm>
            <a:off x="533400" y="1607710"/>
            <a:ext cx="4223795" cy="109376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3820"/>
              </a:lnSpc>
            </a:pPr>
            <a:r>
              <a:rPr lang="en-GB" sz="3600">
                <a:solidFill>
                  <a:schemeClr val="tx2"/>
                </a:solidFill>
                <a:latin typeface="+mj-lt"/>
              </a:rPr>
              <a:t>OUR </a:t>
            </a:r>
          </a:p>
          <a:p>
            <a:pPr>
              <a:lnSpc>
                <a:spcPts val="3820"/>
              </a:lnSpc>
            </a:pPr>
            <a:r>
              <a:rPr lang="en-GB" sz="3600">
                <a:solidFill>
                  <a:schemeClr val="tx2"/>
                </a:solidFill>
                <a:latin typeface="+mj-lt"/>
              </a:rPr>
              <a:t>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98204-577B-D446-8DA6-145EF7262AC6}"/>
              </a:ext>
            </a:extLst>
          </p:cNvPr>
          <p:cNvSpPr txBox="1"/>
          <p:nvPr userDrawn="1"/>
        </p:nvSpPr>
        <p:spPr>
          <a:xfrm>
            <a:off x="533400" y="2898240"/>
            <a:ext cx="422379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Our people have</a:t>
            </a:r>
            <a:r>
              <a:rPr lang="en-US" sz="1600" b="1">
                <a:solidFill>
                  <a:schemeClr val="tx1"/>
                </a:solidFill>
              </a:rPr>
              <a:t> broad and deep communication expertise</a:t>
            </a:r>
            <a:r>
              <a:rPr lang="en-US" sz="1600">
                <a:solidFill>
                  <a:schemeClr val="tx1"/>
                </a:solidFill>
              </a:rPr>
              <a:t> that allows our Center to lead the creation of </a:t>
            </a:r>
            <a:r>
              <a:rPr lang="en-US" sz="1600" b="1">
                <a:solidFill>
                  <a:schemeClr val="tx1"/>
                </a:solidFill>
              </a:rPr>
              <a:t>evidence-based health communication</a:t>
            </a:r>
            <a:r>
              <a:rPr lang="en-US" sz="1600">
                <a:solidFill>
                  <a:schemeClr val="tx1"/>
                </a:solidFill>
              </a:rPr>
              <a:t> scholarship, education, and practice.</a:t>
            </a:r>
          </a:p>
          <a:p>
            <a:endParaRPr lang="en-US" sz="1600">
              <a:solidFill>
                <a:schemeClr val="tx1"/>
              </a:solidFill>
            </a:endParaRPr>
          </a:p>
          <a:p>
            <a:r>
              <a:rPr lang="en-US" sz="1600">
                <a:solidFill>
                  <a:schemeClr val="tx1"/>
                </a:solidFill>
              </a:rPr>
              <a:t>Our interdisciplinary group of scholars embraces opportunities to use communication to improve the health</a:t>
            </a:r>
            <a:br>
              <a:rPr lang="en-US" sz="1600">
                <a:solidFill>
                  <a:schemeClr val="tx1"/>
                </a:solidFill>
              </a:rPr>
            </a:br>
            <a:r>
              <a:rPr lang="en-US" sz="1600">
                <a:solidFill>
                  <a:schemeClr val="tx1"/>
                </a:solidFill>
              </a:rPr>
              <a:t>of people around the globe.</a:t>
            </a:r>
          </a:p>
        </p:txBody>
      </p:sp>
    </p:spTree>
    <p:extLst>
      <p:ext uri="{BB962C8B-B14F-4D97-AF65-F5344CB8AC3E}">
        <p14:creationId xmlns:p14="http://schemas.microsoft.com/office/powerpoint/2010/main" val="1936895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E84C-A6BF-2442-9F03-D19710C97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278" y="3141298"/>
            <a:ext cx="3024553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3E876D0-37DA-DB47-846F-33FD0ACC3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1323" y="3141298"/>
            <a:ext cx="3247292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29F7A47-9737-884C-A795-F3FEA1124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17171" y="3141297"/>
            <a:ext cx="2878017" cy="9383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7A2F2C-1D99-2E4E-B476-FB492EF855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364" y="2503978"/>
            <a:ext cx="3543300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Research.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6F47AB2C-4651-BA41-8633-4550A5B75C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24339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practice.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9DC260E-59AF-5743-811D-A54DAB4BE3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3021" y="2503978"/>
            <a:ext cx="3525958" cy="520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2pPr>
            <a:lvl3pPr marL="9144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3pPr>
            <a:lvl4pPr marL="13716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4pPr>
            <a:lvl5pPr marL="1828800" indent="0">
              <a:buNone/>
              <a:defRPr sz="4200" cap="all" baseline="0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Education.</a:t>
            </a:r>
          </a:p>
        </p:txBody>
      </p:sp>
    </p:spTree>
    <p:extLst>
      <p:ext uri="{BB962C8B-B14F-4D97-AF65-F5344CB8AC3E}">
        <p14:creationId xmlns:p14="http://schemas.microsoft.com/office/powerpoint/2010/main" val="2627244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51FC8B2-7C22-714E-A7EB-A4019B0080D7}"/>
              </a:ext>
            </a:extLst>
          </p:cNvPr>
          <p:cNvSpPr/>
          <p:nvPr userDrawn="1"/>
        </p:nvSpPr>
        <p:spPr>
          <a:xfrm>
            <a:off x="896792" y="2361572"/>
            <a:ext cx="2134855" cy="2134855"/>
          </a:xfrm>
          <a:prstGeom prst="ellipse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CE00084-C525-8340-A855-5141EC17856C}"/>
              </a:ext>
            </a:extLst>
          </p:cNvPr>
          <p:cNvSpPr/>
          <p:nvPr userDrawn="1"/>
        </p:nvSpPr>
        <p:spPr>
          <a:xfrm>
            <a:off x="3652496" y="2361572"/>
            <a:ext cx="2134855" cy="2134855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1C1AD2D-432D-4D48-8AD5-7E67AA0E765C}"/>
              </a:ext>
            </a:extLst>
          </p:cNvPr>
          <p:cNvSpPr/>
          <p:nvPr userDrawn="1"/>
        </p:nvSpPr>
        <p:spPr>
          <a:xfrm>
            <a:off x="6409343" y="2361572"/>
            <a:ext cx="2134855" cy="2134855"/>
          </a:xfrm>
          <a:prstGeom prst="ellipse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91A261-38CF-E641-9620-36A82B2F4FE1}"/>
              </a:ext>
            </a:extLst>
          </p:cNvPr>
          <p:cNvSpPr/>
          <p:nvPr userDrawn="1"/>
        </p:nvSpPr>
        <p:spPr>
          <a:xfrm>
            <a:off x="9166191" y="2361572"/>
            <a:ext cx="2134855" cy="2134855"/>
          </a:xfrm>
          <a:prstGeom prst="ellipse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FF23BD-FBD0-9441-BE6E-36C3907F6F3D}"/>
              </a:ext>
            </a:extLst>
          </p:cNvPr>
          <p:cNvSpPr/>
          <p:nvPr userDrawn="1"/>
        </p:nvSpPr>
        <p:spPr>
          <a:xfrm>
            <a:off x="1100244" y="2565025"/>
            <a:ext cx="1727949" cy="172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49C814-5199-0C48-B8B9-2E0661548207}"/>
              </a:ext>
            </a:extLst>
          </p:cNvPr>
          <p:cNvSpPr/>
          <p:nvPr userDrawn="1"/>
        </p:nvSpPr>
        <p:spPr>
          <a:xfrm>
            <a:off x="3855948" y="2565025"/>
            <a:ext cx="1727949" cy="172794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731BD2-846C-0444-88F9-0250A3DF6060}"/>
              </a:ext>
            </a:extLst>
          </p:cNvPr>
          <p:cNvSpPr/>
          <p:nvPr userDrawn="1"/>
        </p:nvSpPr>
        <p:spPr>
          <a:xfrm>
            <a:off x="6626480" y="2565025"/>
            <a:ext cx="1727949" cy="172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A05F25-38D7-6941-BB38-BF6CC10C6CAF}"/>
              </a:ext>
            </a:extLst>
          </p:cNvPr>
          <p:cNvSpPr/>
          <p:nvPr userDrawn="1"/>
        </p:nvSpPr>
        <p:spPr>
          <a:xfrm>
            <a:off x="9369643" y="2565025"/>
            <a:ext cx="1727949" cy="172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EEB9AD2-C69D-8449-BFFD-3F83746A0A90}"/>
              </a:ext>
            </a:extLst>
          </p:cNvPr>
          <p:cNvCxnSpPr/>
          <p:nvPr userDrawn="1"/>
        </p:nvCxnSpPr>
        <p:spPr>
          <a:xfrm>
            <a:off x="313006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E7E379-1010-F04F-B4A4-3EA6E2A4114D}"/>
              </a:ext>
            </a:extLst>
          </p:cNvPr>
          <p:cNvCxnSpPr/>
          <p:nvPr userDrawn="1"/>
        </p:nvCxnSpPr>
        <p:spPr>
          <a:xfrm>
            <a:off x="5902569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0BFA1C-5F1C-9048-BB51-295DDE740677}"/>
              </a:ext>
            </a:extLst>
          </p:cNvPr>
          <p:cNvCxnSpPr/>
          <p:nvPr userDrawn="1"/>
        </p:nvCxnSpPr>
        <p:spPr>
          <a:xfrm>
            <a:off x="8657492" y="3426069"/>
            <a:ext cx="386861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B11BB2C-E4C4-D141-B8E5-DB215621C544}"/>
              </a:ext>
            </a:extLst>
          </p:cNvPr>
          <p:cNvSpPr txBox="1"/>
          <p:nvPr userDrawn="1"/>
        </p:nvSpPr>
        <p:spPr>
          <a:xfrm>
            <a:off x="890954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RESEARCH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B45591-3003-F64B-AF42-FCB04EB22FFE}"/>
              </a:ext>
            </a:extLst>
          </p:cNvPr>
          <p:cNvSpPr txBox="1"/>
          <p:nvPr userDrawn="1"/>
        </p:nvSpPr>
        <p:spPr>
          <a:xfrm>
            <a:off x="3636836" y="3247238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INSIGHT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11D36-2782-B246-B28B-2F1AC833FC9B}"/>
              </a:ext>
            </a:extLst>
          </p:cNvPr>
          <p:cNvSpPr txBox="1"/>
          <p:nvPr userDrawn="1"/>
        </p:nvSpPr>
        <p:spPr>
          <a:xfrm>
            <a:off x="6404494" y="3114626"/>
            <a:ext cx="21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STRATEGY +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MESSAGING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CCC92B-BDF7-784B-9244-BEE36B04328B}"/>
              </a:ext>
            </a:extLst>
          </p:cNvPr>
          <p:cNvSpPr txBox="1"/>
          <p:nvPr userDrawn="1"/>
        </p:nvSpPr>
        <p:spPr>
          <a:xfrm>
            <a:off x="9159572" y="3241403"/>
            <a:ext cx="2139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chemeClr val="bg1"/>
                </a:solidFill>
                <a:latin typeface="+mn-lt"/>
              </a:rPr>
              <a:t>TACTIC</a:t>
            </a:r>
          </a:p>
        </p:txBody>
      </p:sp>
    </p:spTree>
    <p:extLst>
      <p:ext uri="{BB962C8B-B14F-4D97-AF65-F5344CB8AC3E}">
        <p14:creationId xmlns:p14="http://schemas.microsoft.com/office/powerpoint/2010/main" val="15631589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21D0337-DC66-584B-9420-6B543B69286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1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B83C6BD5-47B0-A94C-8531-BCA44C97AD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700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research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ED6A57-5FD7-D44B-BED2-CC09772B4777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DD959F-A944-0041-9346-5B4A4097009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1EBDE0-5C5B-DD41-8054-34647147D6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58922" y="2327148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911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113D7B0-9AC6-5246-97DE-3EAE76A5D6F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A0775B8-D9FD-8443-BBD3-65A61AE4A1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C7D8713D-87DE-3842-B587-8072868E79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insight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668599-318F-0840-80FE-9B66E02815E1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31F752-ABDF-694B-BDC9-A4CC3331F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621" y="2143733"/>
            <a:ext cx="2057400" cy="20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955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43BED5-4633-F947-B0D0-47AB04682EB6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A9F472-F50B-EF46-A4FD-EFBCAAF2D7A7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43034C-950C-8347-BE94-9C8F768B8A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Text Placeholder 25">
            <a:extLst>
              <a:ext uri="{FF2B5EF4-FFF2-40B4-BE49-F238E27FC236}">
                <a16:creationId xmlns:a16="http://schemas.microsoft.com/office/drawing/2014/main" id="{E8F15A43-CF7E-8546-9712-A0ACA77E6B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Strategy + messaging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599D93-DEC4-C748-BDF0-309D865E9F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69313" y="2334063"/>
            <a:ext cx="140801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F1F765-8771-D94A-8F15-BDDA703325CD}"/>
              </a:ext>
            </a:extLst>
          </p:cNvPr>
          <p:cNvSpPr/>
          <p:nvPr userDrawn="1"/>
        </p:nvSpPr>
        <p:spPr>
          <a:xfrm>
            <a:off x="533400" y="1600200"/>
            <a:ext cx="3279843" cy="32826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18D03E-398C-E144-938A-EFAE4DB64ACC}"/>
              </a:ext>
            </a:extLst>
          </p:cNvPr>
          <p:cNvSpPr/>
          <p:nvPr userDrawn="1"/>
        </p:nvSpPr>
        <p:spPr>
          <a:xfrm>
            <a:off x="1" y="1600200"/>
            <a:ext cx="533400" cy="3282696"/>
          </a:xfrm>
          <a:prstGeom prst="rect">
            <a:avLst/>
          </a:prstGeom>
          <a:solidFill>
            <a:schemeClr val="accent3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AE7D84A-CE51-854D-9C84-CD477010FD95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34DFFC80-4827-BA49-9BC5-20C5551D4D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6699" y="1600200"/>
            <a:ext cx="7581900" cy="5435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TACTIC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90DEB2A-B18C-5243-BA07-9D04E84B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076700" y="2334063"/>
            <a:ext cx="7581900" cy="2548833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0F0C72-147E-254C-8507-64B023FCF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6485" y="2327148"/>
            <a:ext cx="155367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313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6700" y="533400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1600200"/>
            <a:ext cx="3151496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DB9A2F2-1242-1B46-B7DF-1D7D17DB9D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1421884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3200947-5924-B745-B667-F71657224A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399"/>
            <a:ext cx="7581900" cy="57912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EAF0BB-8F96-3E4F-851F-6DDA67CBB9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8907" y="1600200"/>
            <a:ext cx="3169693" cy="14841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3 LINE MAX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8" name="Text Placeholder 27">
            <a:extLst>
              <a:ext uri="{FF2B5EF4-FFF2-40B4-BE49-F238E27FC236}">
                <a16:creationId xmlns:a16="http://schemas.microsoft.com/office/drawing/2014/main" id="{B212C390-CD0C-D24E-BBA3-C54DB3676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88907" y="3239293"/>
            <a:ext cx="3151496" cy="379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600">
                <a:solidFill>
                  <a:schemeClr val="accent1"/>
                </a:solidFill>
              </a:defRPr>
            </a:lvl2pPr>
            <a:lvl3pPr marL="914400" indent="0">
              <a:buNone/>
              <a:defRPr sz="1600">
                <a:solidFill>
                  <a:schemeClr val="accent1"/>
                </a:solidFill>
              </a:defRPr>
            </a:lvl3pPr>
            <a:lvl4pPr marL="1371600" indent="0">
              <a:buNone/>
              <a:defRPr sz="1600">
                <a:solidFill>
                  <a:schemeClr val="accent1"/>
                </a:solidFill>
              </a:defRPr>
            </a:lvl4pPr>
            <a:lvl5pPr marL="1828800" indent="0">
              <a:buNone/>
              <a:defRPr sz="1600">
                <a:solidFill>
                  <a:schemeClr val="accent1"/>
                </a:solidFill>
              </a:defRPr>
            </a:lvl5pPr>
          </a:lstStyle>
          <a:p>
            <a:r>
              <a:rPr lang="en-US"/>
              <a:t>Insert subhead here or delete</a:t>
            </a:r>
          </a:p>
        </p:txBody>
      </p:sp>
    </p:spTree>
    <p:extLst>
      <p:ext uri="{BB962C8B-B14F-4D97-AF65-F5344CB8AC3E}">
        <p14:creationId xmlns:p14="http://schemas.microsoft.com/office/powerpoint/2010/main" val="256716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8FFA99-5E11-7F4B-8ED4-CDB56DDEA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1" y="533400"/>
            <a:ext cx="11125200" cy="61339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3F0FAA-A83F-A242-A8D5-5CB9B29090FC}"/>
              </a:ext>
            </a:extLst>
          </p:cNvPr>
          <p:cNvSpPr/>
          <p:nvPr userDrawn="1"/>
        </p:nvSpPr>
        <p:spPr>
          <a:xfrm>
            <a:off x="555967" y="533400"/>
            <a:ext cx="11125200" cy="6133956"/>
          </a:xfrm>
          <a:prstGeom prst="rect">
            <a:avLst/>
          </a:prstGeom>
          <a:solidFill>
            <a:schemeClr val="accent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9996E398-ED64-0A4E-98E1-FC5D9039010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DAD99C1-EAC3-424A-97FA-C9DAF4FB1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06400" y="2645887"/>
            <a:ext cx="6161396" cy="2523113"/>
          </a:xfrm>
          <a:prstGeom prst="rect">
            <a:avLst/>
          </a:prstGeom>
          <a:noFill/>
        </p:spPr>
        <p:txBody>
          <a:bodyPr lIns="182880" tIns="91440" rIns="182880" bIns="91440" anchor="t" anchorCtr="0">
            <a:normAutofit/>
          </a:bodyPr>
          <a:lstStyle>
            <a:lvl1pPr marL="0" indent="45720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This quote is 100% editable. Adjust it to your needs and capture your audience’s attention.”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FA694-8681-FE40-95BC-E37373E3BD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638757" y="2458319"/>
            <a:ext cx="923634" cy="72825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DDE8D0-BD08-AC42-81FE-5C0DEE9D45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06400" y="5142118"/>
            <a:ext cx="6161396" cy="3138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- First Last</a:t>
            </a:r>
          </a:p>
        </p:txBody>
      </p:sp>
    </p:spTree>
    <p:extLst>
      <p:ext uri="{BB962C8B-B14F-4D97-AF65-F5344CB8AC3E}">
        <p14:creationId xmlns:p14="http://schemas.microsoft.com/office/powerpoint/2010/main" val="3158681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Placeholder 25">
            <a:extLst>
              <a:ext uri="{FF2B5EF4-FFF2-40B4-BE49-F238E27FC236}">
                <a16:creationId xmlns:a16="http://schemas.microsoft.com/office/drawing/2014/main" id="{3AD2221A-0909-1241-985C-803E2DC70D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THE CHC TEAM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9F4B87E0-6C91-3442-BA25-0DCC5E87C41F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02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22903DE-AF14-AD41-BB39-5CBFE21CC3BE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5" name="Text Placeholder 44">
            <a:extLst>
              <a:ext uri="{FF2B5EF4-FFF2-40B4-BE49-F238E27FC236}">
                <a16:creationId xmlns:a16="http://schemas.microsoft.com/office/drawing/2014/main" id="{6148606F-0F19-4A41-95D6-BF3F372DF8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399" y="1042345"/>
            <a:ext cx="5562600" cy="111570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cap="all" spc="100" baseline="0">
                <a:solidFill>
                  <a:schemeClr val="tx2"/>
                </a:solidFill>
                <a:latin typeface="+mj-lt"/>
              </a:defRPr>
            </a:lvl1pPr>
            <a:lvl2pPr algn="ctr">
              <a:defRPr cap="all" spc="100" baseline="0"/>
            </a:lvl2pPr>
            <a:lvl3pPr algn="ctr">
              <a:defRPr cap="all" spc="100" baseline="0"/>
            </a:lvl3pPr>
            <a:lvl4pPr algn="ctr">
              <a:defRPr cap="all" spc="100" baseline="0"/>
            </a:lvl4pPr>
            <a:lvl5pPr algn="ctr">
              <a:defRPr cap="all" spc="100" baseline="0"/>
            </a:lvl5pPr>
          </a:lstStyle>
          <a:p>
            <a:pPr lvl="0"/>
            <a:r>
              <a:rPr lang="en-US"/>
              <a:t>Our</a:t>
            </a:r>
          </a:p>
          <a:p>
            <a:pPr lvl="0"/>
            <a:r>
              <a:rPr lang="en-US"/>
              <a:t>affiliates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A0131B7-F830-9749-90B2-BE2D51E773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1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61190EB8-B7D0-6E48-B239-7D381710E0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2800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739F6FE2-BAD8-A94C-AA2F-6EA5583B5B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34099" y="2438400"/>
            <a:ext cx="27812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B6BF9F7-F56C-8940-8643-5EAB43E0F3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3498" y="2438400"/>
            <a:ext cx="2743199" cy="3874799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 marL="228600" indent="0">
              <a:spcBef>
                <a:spcPts val="0"/>
              </a:spcBef>
              <a:buNone/>
              <a:tabLst/>
              <a:defRPr sz="1400" i="1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0"/>
            <a:r>
              <a:rPr lang="en-US"/>
              <a:t>First Last</a:t>
            </a:r>
          </a:p>
          <a:p>
            <a:pPr lvl="1"/>
            <a:r>
              <a:rPr lang="en-US"/>
              <a:t>Department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1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26D10252-59F3-F746-A4B7-B9C5ACCB128C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19" name="Text Placeholder 42">
            <a:extLst>
              <a:ext uri="{FF2B5EF4-FFF2-40B4-BE49-F238E27FC236}">
                <a16:creationId xmlns:a16="http://schemas.microsoft.com/office/drawing/2014/main" id="{AB80B76F-2E06-F04B-998C-FF54263C2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912" y="4226284"/>
            <a:ext cx="2374842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7B2FC9A-2DCC-0B43-8C2F-311ED4933E6D}"/>
              </a:ext>
            </a:extLst>
          </p:cNvPr>
          <p:cNvCxnSpPr>
            <a:cxnSpLocks/>
          </p:cNvCxnSpPr>
          <p:nvPr userDrawn="1"/>
        </p:nvCxnSpPr>
        <p:spPr>
          <a:xfrm>
            <a:off x="65697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Placeholder 149">
            <a:extLst>
              <a:ext uri="{FF2B5EF4-FFF2-40B4-BE49-F238E27FC236}">
                <a16:creationId xmlns:a16="http://schemas.microsoft.com/office/drawing/2014/main" id="{86BF0079-6E74-424D-8552-33E2EEAC91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248" y="3694042"/>
            <a:ext cx="2374841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 </a:t>
            </a:r>
            <a:br>
              <a:rPr lang="en-US"/>
            </a:br>
            <a:r>
              <a:rPr lang="en-US"/>
              <a:t>summer 2018</a:t>
            </a:r>
          </a:p>
        </p:txBody>
      </p:sp>
      <p:sp>
        <p:nvSpPr>
          <p:cNvPr id="122" name="Text Placeholder 42">
            <a:extLst>
              <a:ext uri="{FF2B5EF4-FFF2-40B4-BE49-F238E27FC236}">
                <a16:creationId xmlns:a16="http://schemas.microsoft.com/office/drawing/2014/main" id="{AF9B3064-A419-6E46-9A67-9E20FF6F3B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68622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3" name="Text Placeholder 149">
            <a:extLst>
              <a:ext uri="{FF2B5EF4-FFF2-40B4-BE49-F238E27FC236}">
                <a16:creationId xmlns:a16="http://schemas.microsoft.com/office/drawing/2014/main" id="{A31ED498-C9DE-BB49-BAC3-64874BD94C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70817" y="3694042"/>
            <a:ext cx="2436119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2018</a:t>
            </a:r>
          </a:p>
        </p:txBody>
      </p:sp>
      <p:sp>
        <p:nvSpPr>
          <p:cNvPr id="124" name="Text Placeholder 42">
            <a:extLst>
              <a:ext uri="{FF2B5EF4-FFF2-40B4-BE49-F238E27FC236}">
                <a16:creationId xmlns:a16="http://schemas.microsoft.com/office/drawing/2014/main" id="{9FC79106-3A5B-414C-99A6-0E6E098A35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62610" y="4226284"/>
            <a:ext cx="2436120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5" name="Text Placeholder 149">
            <a:extLst>
              <a:ext uri="{FF2B5EF4-FFF2-40B4-BE49-F238E27FC236}">
                <a16:creationId xmlns:a16="http://schemas.microsoft.com/office/drawing/2014/main" id="{97726078-5840-DB41-9E94-F548F1AD2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60417" y="3692909"/>
            <a:ext cx="2436117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Spring +</a:t>
            </a:r>
            <a:br>
              <a:rPr lang="en-US"/>
            </a:br>
            <a:r>
              <a:rPr lang="en-US"/>
              <a:t>summer 2019</a:t>
            </a:r>
          </a:p>
        </p:txBody>
      </p:sp>
      <p:sp>
        <p:nvSpPr>
          <p:cNvPr id="126" name="Text Placeholder 42">
            <a:extLst>
              <a:ext uri="{FF2B5EF4-FFF2-40B4-BE49-F238E27FC236}">
                <a16:creationId xmlns:a16="http://schemas.microsoft.com/office/drawing/2014/main" id="{78BB0B06-19B7-C646-90C0-DC4A7A32D0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56595" y="4226284"/>
            <a:ext cx="2374841" cy="166263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Insert text here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</p:txBody>
      </p:sp>
      <p:sp>
        <p:nvSpPr>
          <p:cNvPr id="127" name="Text Placeholder 149">
            <a:extLst>
              <a:ext uri="{FF2B5EF4-FFF2-40B4-BE49-F238E27FC236}">
                <a16:creationId xmlns:a16="http://schemas.microsoft.com/office/drawing/2014/main" id="{67C4C46C-C3B9-E340-A97E-08FCE081C7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6264" y="3692909"/>
            <a:ext cx="2418725" cy="435758"/>
          </a:xfrm>
          <a:prstGeom prst="rect">
            <a:avLst/>
          </a:prstGeom>
        </p:spPr>
        <p:txBody>
          <a:bodyPr lIns="91440" rIns="9144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 b="1" i="0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fall + </a:t>
            </a:r>
            <a:br>
              <a:rPr lang="en-US"/>
            </a:br>
            <a:r>
              <a:rPr lang="en-US"/>
              <a:t>winter 2019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D6A7948-0332-6A43-8A55-EF38AF544451}"/>
              </a:ext>
            </a:extLst>
          </p:cNvPr>
          <p:cNvCxnSpPr>
            <a:cxnSpLocks/>
          </p:cNvCxnSpPr>
          <p:nvPr userDrawn="1"/>
        </p:nvCxnSpPr>
        <p:spPr>
          <a:xfrm>
            <a:off x="3389688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12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1CE175EC-97C1-7D4E-AE04-156176F53A07}"/>
              </a:ext>
            </a:extLst>
          </p:cNvPr>
          <p:cNvCxnSpPr>
            <a:cxnSpLocks/>
          </p:cNvCxnSpPr>
          <p:nvPr userDrawn="1"/>
        </p:nvCxnSpPr>
        <p:spPr>
          <a:xfrm>
            <a:off x="6183676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E03FC5FC-9998-0443-941B-D721350E99B1}"/>
              </a:ext>
            </a:extLst>
          </p:cNvPr>
          <p:cNvCxnSpPr>
            <a:cxnSpLocks/>
          </p:cNvCxnSpPr>
          <p:nvPr userDrawn="1"/>
        </p:nvCxnSpPr>
        <p:spPr>
          <a:xfrm>
            <a:off x="8977664" y="3694042"/>
            <a:ext cx="0" cy="2560320"/>
          </a:xfrm>
          <a:prstGeom prst="line">
            <a:avLst/>
          </a:prstGeom>
          <a:solidFill>
            <a:schemeClr val="tx1"/>
          </a:solidFill>
          <a:ln>
            <a:solidFill>
              <a:schemeClr val="tx1">
                <a:alpha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9F4700BC-065C-F14D-8CF4-E6FD6F663316}"/>
              </a:ext>
            </a:extLst>
          </p:cNvPr>
          <p:cNvSpPr/>
          <p:nvPr userDrawn="1"/>
        </p:nvSpPr>
        <p:spPr>
          <a:xfrm>
            <a:off x="4055309" y="1995888"/>
            <a:ext cx="1438146" cy="1438146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003047B2-DDD0-CD44-A07B-3318E1EA2327}"/>
              </a:ext>
            </a:extLst>
          </p:cNvPr>
          <p:cNvSpPr/>
          <p:nvPr userDrawn="1"/>
        </p:nvSpPr>
        <p:spPr>
          <a:xfrm>
            <a:off x="4204665" y="2132944"/>
            <a:ext cx="1164034" cy="1164034"/>
          </a:xfrm>
          <a:prstGeom prst="ellipse">
            <a:avLst/>
          </a:pr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Shape 2615">
            <a:extLst>
              <a:ext uri="{FF2B5EF4-FFF2-40B4-BE49-F238E27FC236}">
                <a16:creationId xmlns:a16="http://schemas.microsoft.com/office/drawing/2014/main" id="{33B87555-F0E7-6C4B-8EAA-61C2DF5CBED0}"/>
              </a:ext>
            </a:extLst>
          </p:cNvPr>
          <p:cNvSpPr/>
          <p:nvPr userDrawn="1"/>
        </p:nvSpPr>
        <p:spPr>
          <a:xfrm>
            <a:off x="4488573" y="2436157"/>
            <a:ext cx="579839" cy="57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8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40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40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2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4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7" y="21545"/>
                  <a:pt x="13610" y="21600"/>
                  <a:pt x="13745" y="21600"/>
                </a:cubicBezTo>
                <a:cubicBezTo>
                  <a:pt x="14016" y="21600"/>
                  <a:pt x="14236" y="21380"/>
                  <a:pt x="14236" y="21109"/>
                </a:cubicBezTo>
                <a:cubicBezTo>
                  <a:pt x="14236" y="20974"/>
                  <a:pt x="14181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2273" y="12764"/>
                </a:moveTo>
                <a:lnTo>
                  <a:pt x="17182" y="12764"/>
                </a:lnTo>
                <a:cubicBezTo>
                  <a:pt x="17453" y="12764"/>
                  <a:pt x="17673" y="12544"/>
                  <a:pt x="17673" y="12273"/>
                </a:cubicBezTo>
                <a:cubicBezTo>
                  <a:pt x="17673" y="12002"/>
                  <a:pt x="17453" y="11782"/>
                  <a:pt x="17182" y="11782"/>
                </a:cubicBezTo>
                <a:lnTo>
                  <a:pt x="12273" y="11782"/>
                </a:lnTo>
                <a:cubicBezTo>
                  <a:pt x="12002" y="11782"/>
                  <a:pt x="11782" y="12002"/>
                  <a:pt x="11782" y="12273"/>
                </a:cubicBezTo>
                <a:cubicBezTo>
                  <a:pt x="11782" y="12544"/>
                  <a:pt x="12002" y="12764"/>
                  <a:pt x="12273" y="12764"/>
                </a:cubicBezTo>
                <a:moveTo>
                  <a:pt x="4909" y="6873"/>
                </a:moveTo>
                <a:lnTo>
                  <a:pt x="8836" y="6873"/>
                </a:lnTo>
                <a:lnTo>
                  <a:pt x="8836" y="11782"/>
                </a:lnTo>
                <a:lnTo>
                  <a:pt x="4909" y="11782"/>
                </a:lnTo>
                <a:cubicBezTo>
                  <a:pt x="4909" y="11782"/>
                  <a:pt x="4909" y="6873"/>
                  <a:pt x="4909" y="6873"/>
                </a:cubicBezTo>
                <a:close/>
                <a:moveTo>
                  <a:pt x="4909" y="12764"/>
                </a:moveTo>
                <a:lnTo>
                  <a:pt x="8836" y="12764"/>
                </a:lnTo>
                <a:cubicBezTo>
                  <a:pt x="9378" y="12764"/>
                  <a:pt x="9818" y="12325"/>
                  <a:pt x="9818" y="11782"/>
                </a:cubicBezTo>
                <a:lnTo>
                  <a:pt x="9818" y="6873"/>
                </a:lnTo>
                <a:cubicBezTo>
                  <a:pt x="9818" y="6331"/>
                  <a:pt x="9378" y="5891"/>
                  <a:pt x="8836" y="5891"/>
                </a:cubicBezTo>
                <a:lnTo>
                  <a:pt x="4909" y="5891"/>
                </a:lnTo>
                <a:cubicBezTo>
                  <a:pt x="4367" y="5891"/>
                  <a:pt x="3927" y="6331"/>
                  <a:pt x="3927" y="6873"/>
                </a:cubicBezTo>
                <a:lnTo>
                  <a:pt x="3927" y="11782"/>
                </a:lnTo>
                <a:cubicBezTo>
                  <a:pt x="3927" y="12325"/>
                  <a:pt x="4367" y="12764"/>
                  <a:pt x="4909" y="12764"/>
                </a:cubicBezTo>
                <a:moveTo>
                  <a:pt x="12273" y="10800"/>
                </a:moveTo>
                <a:lnTo>
                  <a:pt x="14236" y="10800"/>
                </a:lnTo>
                <a:cubicBezTo>
                  <a:pt x="14507" y="10800"/>
                  <a:pt x="14727" y="10580"/>
                  <a:pt x="14727" y="10309"/>
                </a:cubicBezTo>
                <a:cubicBezTo>
                  <a:pt x="14727" y="10038"/>
                  <a:pt x="14507" y="9818"/>
                  <a:pt x="14236" y="9818"/>
                </a:cubicBezTo>
                <a:lnTo>
                  <a:pt x="12273" y="9818"/>
                </a:lnTo>
                <a:cubicBezTo>
                  <a:pt x="12002" y="9818"/>
                  <a:pt x="11782" y="10038"/>
                  <a:pt x="11782" y="10309"/>
                </a:cubicBezTo>
                <a:cubicBezTo>
                  <a:pt x="11782" y="10580"/>
                  <a:pt x="12002" y="10800"/>
                  <a:pt x="12273" y="10800"/>
                </a:cubicBezTo>
                <a:moveTo>
                  <a:pt x="12273" y="6873"/>
                </a:move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lnTo>
                  <a:pt x="12273" y="5891"/>
                </a:lnTo>
                <a:cubicBezTo>
                  <a:pt x="12002" y="5891"/>
                  <a:pt x="11782" y="6111"/>
                  <a:pt x="11782" y="6382"/>
                </a:cubicBezTo>
                <a:cubicBezTo>
                  <a:pt x="11782" y="6653"/>
                  <a:pt x="12002" y="6873"/>
                  <a:pt x="12273" y="6873"/>
                </a:cubicBezTo>
                <a:moveTo>
                  <a:pt x="12273" y="8836"/>
                </a:moveTo>
                <a:lnTo>
                  <a:pt x="17182" y="8836"/>
                </a:lnTo>
                <a:cubicBezTo>
                  <a:pt x="17453" y="8836"/>
                  <a:pt x="17673" y="8617"/>
                  <a:pt x="17673" y="8345"/>
                </a:cubicBezTo>
                <a:cubicBezTo>
                  <a:pt x="17673" y="8075"/>
                  <a:pt x="17453" y="7855"/>
                  <a:pt x="17182" y="7855"/>
                </a:cubicBezTo>
                <a:lnTo>
                  <a:pt x="12273" y="7855"/>
                </a:lnTo>
                <a:cubicBezTo>
                  <a:pt x="12002" y="7855"/>
                  <a:pt x="11782" y="8075"/>
                  <a:pt x="11782" y="8345"/>
                </a:cubicBezTo>
                <a:cubicBezTo>
                  <a:pt x="11782" y="8617"/>
                  <a:pt x="12002" y="8836"/>
                  <a:pt x="12273" y="88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32" tIns="19032" rIns="19032" bIns="19032" anchor="ctr"/>
          <a:lstStyle/>
          <a:p>
            <a:pPr algn="ctr" defTabSz="228369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1">
              <a:latin typeface="Arial"/>
              <a:ea typeface="Arial"/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5454AC-A19E-A845-BCB9-E98EFA6DD845}"/>
              </a:ext>
            </a:extLst>
          </p:cNvPr>
          <p:cNvGrpSpPr/>
          <p:nvPr userDrawn="1"/>
        </p:nvGrpSpPr>
        <p:grpSpPr>
          <a:xfrm>
            <a:off x="6812156" y="1995888"/>
            <a:ext cx="1438146" cy="1438146"/>
            <a:chOff x="6812156" y="1995888"/>
            <a:chExt cx="1438146" cy="1438146"/>
          </a:xfrm>
        </p:grpSpPr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2E7F1955-A3A0-8444-81B7-08BA151BEE75}"/>
                </a:ext>
              </a:extLst>
            </p:cNvPr>
            <p:cNvSpPr/>
            <p:nvPr userDrawn="1"/>
          </p:nvSpPr>
          <p:spPr>
            <a:xfrm>
              <a:off x="6812156" y="1995888"/>
              <a:ext cx="1438146" cy="1438146"/>
            </a:xfrm>
            <a:prstGeom prst="ellipse">
              <a:avLst/>
            </a:prstGeom>
            <a:solidFill>
              <a:schemeClr val="accent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CA37EF8-6BC2-564B-A2A8-1753FE8F3A16}"/>
                </a:ext>
              </a:extLst>
            </p:cNvPr>
            <p:cNvSpPr/>
            <p:nvPr userDrawn="1"/>
          </p:nvSpPr>
          <p:spPr>
            <a:xfrm>
              <a:off x="6949211" y="2132944"/>
              <a:ext cx="1164034" cy="11640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Shape 2591">
              <a:extLst>
                <a:ext uri="{FF2B5EF4-FFF2-40B4-BE49-F238E27FC236}">
                  <a16:creationId xmlns:a16="http://schemas.microsoft.com/office/drawing/2014/main" id="{35FACE29-2CAE-7741-8DDB-220724771D27}"/>
                </a:ext>
              </a:extLst>
            </p:cNvPr>
            <p:cNvSpPr/>
            <p:nvPr userDrawn="1"/>
          </p:nvSpPr>
          <p:spPr>
            <a:xfrm>
              <a:off x="7244529" y="2413677"/>
              <a:ext cx="564969" cy="564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32" tIns="19032" rIns="19032" bIns="19032" anchor="ctr"/>
            <a:lstStyle/>
            <a:p>
              <a:pPr algn="ctr" defTabSz="228369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61"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1" name="Oval 130">
            <a:extLst>
              <a:ext uri="{FF2B5EF4-FFF2-40B4-BE49-F238E27FC236}">
                <a16:creationId xmlns:a16="http://schemas.microsoft.com/office/drawing/2014/main" id="{3C549D32-464E-734A-B3B3-E8C9465111D4}"/>
              </a:ext>
            </a:extLst>
          </p:cNvPr>
          <p:cNvSpPr/>
          <p:nvPr userDrawn="1"/>
        </p:nvSpPr>
        <p:spPr>
          <a:xfrm>
            <a:off x="1299605" y="2006971"/>
            <a:ext cx="1438146" cy="1438146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BA0D1896-EAE3-D346-A503-864C59E4DB88}"/>
              </a:ext>
            </a:extLst>
          </p:cNvPr>
          <p:cNvSpPr/>
          <p:nvPr userDrawn="1"/>
        </p:nvSpPr>
        <p:spPr>
          <a:xfrm>
            <a:off x="1435517" y="2132944"/>
            <a:ext cx="1164034" cy="1164034"/>
          </a:xfrm>
          <a:prstGeom prst="ellipse">
            <a:avLst/>
          </a:prstGeom>
          <a:solidFill>
            <a:schemeClr val="accent1">
              <a:alpha val="1238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Shape 2397">
            <a:extLst>
              <a:ext uri="{FF2B5EF4-FFF2-40B4-BE49-F238E27FC236}">
                <a16:creationId xmlns:a16="http://schemas.microsoft.com/office/drawing/2014/main" id="{793C9A57-51CB-D049-9ECF-C33F8D10DDA5}"/>
              </a:ext>
            </a:extLst>
          </p:cNvPr>
          <p:cNvSpPr/>
          <p:nvPr userDrawn="1"/>
        </p:nvSpPr>
        <p:spPr>
          <a:xfrm>
            <a:off x="1731301" y="2454770"/>
            <a:ext cx="572465" cy="520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algn="ctr" defTabSz="22857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63">
              <a:latin typeface="Arial"/>
              <a:ea typeface="Arial"/>
              <a:cs typeface="Arial"/>
            </a:endParaRP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34F8D5B-110F-1445-A93B-959474A4227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33400" y="1036322"/>
            <a:ext cx="11125200" cy="543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timeline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2E0EED-4F70-9845-A88D-E9C3B7ED0685}"/>
              </a:ext>
            </a:extLst>
          </p:cNvPr>
          <p:cNvGrpSpPr/>
          <p:nvPr userDrawn="1"/>
        </p:nvGrpSpPr>
        <p:grpSpPr>
          <a:xfrm>
            <a:off x="9569004" y="1995888"/>
            <a:ext cx="1438146" cy="1438146"/>
            <a:chOff x="9569004" y="1995888"/>
            <a:chExt cx="1438146" cy="1438146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5B49A42-23FC-B747-9DA7-1CCEC354B135}"/>
                </a:ext>
              </a:extLst>
            </p:cNvPr>
            <p:cNvSpPr/>
            <p:nvPr userDrawn="1"/>
          </p:nvSpPr>
          <p:spPr>
            <a:xfrm>
              <a:off x="9569004" y="1995888"/>
              <a:ext cx="1438146" cy="1438146"/>
            </a:xfrm>
            <a:prstGeom prst="ellipse">
              <a:avLst/>
            </a:prstGeom>
            <a:solidFill>
              <a:schemeClr val="accent3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F799E18-F4B4-4B40-82A4-D396A43F30EC}"/>
                </a:ext>
              </a:extLst>
            </p:cNvPr>
            <p:cNvSpPr/>
            <p:nvPr userDrawn="1"/>
          </p:nvSpPr>
          <p:spPr>
            <a:xfrm>
              <a:off x="9706058" y="2132944"/>
              <a:ext cx="1164034" cy="11640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E8467D0-40FF-524D-913D-EBE1FDDA9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011712" y="2399790"/>
              <a:ext cx="594878" cy="594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3270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36327"/>
            <a:ext cx="11125199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953C13F-98BA-A042-907A-FBA2801D8DA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7108" y="2429314"/>
            <a:ext cx="5321491" cy="3895285"/>
          </a:xfrm>
          <a:prstGeom prst="rect">
            <a:avLst/>
          </a:prstGeom>
        </p:spPr>
        <p:txBody>
          <a:bodyPr/>
          <a:lstStyle>
            <a:lvl1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600"/>
              <a:t>Insert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3C36E-8A18-A74F-B243-CD2394CF0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11125198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0D0EB90-6EED-3247-88F1-C09CA0DE72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399" y="2427784"/>
            <a:ext cx="11125199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075129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75A007A3-6AE5-274E-8540-BF5718E84B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036322"/>
            <a:ext cx="5562600" cy="5276871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322E8B2-FD52-0946-922A-65803A50E6B6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B47D62C-4F4B-1740-BED8-CF5F2C33B5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33400" y="2427784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10C17D0-69E8-9040-ACB3-30408D65B3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1036327"/>
            <a:ext cx="5562600" cy="1127717"/>
          </a:xfrm>
          <a:prstGeom prst="rect">
            <a:avLst/>
          </a:prstGeom>
        </p:spPr>
        <p:txBody>
          <a:bodyPr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2073461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E5E64FA1-5E71-2242-AE26-8E406464FC8B}"/>
              </a:ext>
            </a:extLst>
          </p:cNvPr>
          <p:cNvSpPr txBox="1">
            <a:spLocks/>
          </p:cNvSpPr>
          <p:nvPr userDrawn="1"/>
        </p:nvSpPr>
        <p:spPr>
          <a:xfrm>
            <a:off x="533400" y="2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9D02249-38E1-AD4D-83C0-0930604105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1036322"/>
            <a:ext cx="5562600" cy="5288278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DEAB88-9624-534F-8B58-0D7AEF5BA20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20050" y="2443146"/>
            <a:ext cx="5321490" cy="3885415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r>
              <a:rPr lang="en-US"/>
              <a:t>Insert Text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306069-0BF6-DA45-AC2B-56442CD31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20050" y="1039966"/>
            <a:ext cx="5338550" cy="1127717"/>
          </a:xfrm>
          <a:prstGeom prst="rect">
            <a:avLst/>
          </a:prstGeom>
        </p:spPr>
        <p:txBody>
          <a:bodyPr lIns="0" rIns="0" anchor="b" anchorCtr="0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two line max</a:t>
            </a:r>
          </a:p>
        </p:txBody>
      </p:sp>
    </p:spTree>
    <p:extLst>
      <p:ext uri="{BB962C8B-B14F-4D97-AF65-F5344CB8AC3E}">
        <p14:creationId xmlns:p14="http://schemas.microsoft.com/office/powerpoint/2010/main" val="1957632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E294F5-B31F-F949-885F-9AF9B042D474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2018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CB0B1B9B-2287-B248-B168-6ABD8FC40A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" y="533400"/>
            <a:ext cx="11125200" cy="6134100"/>
          </a:xfrm>
          <a:prstGeom prst="rect">
            <a:avLst/>
          </a:prstGeom>
          <a:solidFill>
            <a:srgbClr val="EBEBEB"/>
          </a:solidFill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2218746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4AD10D5-21EB-6D4C-BD5F-E6DEA38DC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557" y="3429000"/>
            <a:ext cx="11125043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FIRST LAST, PH.D.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44B4FA4-5142-934F-93FF-A27F342957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557" y="4094479"/>
            <a:ext cx="11125043" cy="342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TITLE, UT CENTER FOR HEALTH COMMUNICATION</a:t>
            </a:r>
          </a:p>
        </p:txBody>
      </p:sp>
      <p:sp>
        <p:nvSpPr>
          <p:cNvPr id="17" name="Shape 697">
            <a:extLst>
              <a:ext uri="{FF2B5EF4-FFF2-40B4-BE49-F238E27FC236}">
                <a16:creationId xmlns:a16="http://schemas.microsoft.com/office/drawing/2014/main" id="{7B1453F8-E094-C244-9022-5407A071F67B}"/>
              </a:ext>
            </a:extLst>
          </p:cNvPr>
          <p:cNvSpPr txBox="1">
            <a:spLocks/>
          </p:cNvSpPr>
          <p:nvPr userDrawn="1"/>
        </p:nvSpPr>
        <p:spPr>
          <a:xfrm>
            <a:off x="3718322" y="6349099"/>
            <a:ext cx="1573239" cy="3543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/UTHEALTHCOMM</a:t>
            </a:r>
          </a:p>
        </p:txBody>
      </p:sp>
      <p:sp>
        <p:nvSpPr>
          <p:cNvPr id="18" name="Shape 697">
            <a:extLst>
              <a:ext uri="{FF2B5EF4-FFF2-40B4-BE49-F238E27FC236}">
                <a16:creationId xmlns:a16="http://schemas.microsoft.com/office/drawing/2014/main" id="{C0292193-6F00-2048-A4FC-3B19AA06ABA5}"/>
              </a:ext>
            </a:extLst>
          </p:cNvPr>
          <p:cNvSpPr txBox="1">
            <a:spLocks/>
          </p:cNvSpPr>
          <p:nvPr userDrawn="1"/>
        </p:nvSpPr>
        <p:spPr>
          <a:xfrm>
            <a:off x="5619496" y="6354799"/>
            <a:ext cx="1688437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@UTHEALTHCOMM</a:t>
            </a:r>
          </a:p>
        </p:txBody>
      </p:sp>
      <p:sp>
        <p:nvSpPr>
          <p:cNvPr id="19" name="Shape 697">
            <a:extLst>
              <a:ext uri="{FF2B5EF4-FFF2-40B4-BE49-F238E27FC236}">
                <a16:creationId xmlns:a16="http://schemas.microsoft.com/office/drawing/2014/main" id="{E4C441B6-7DC0-DE4F-8272-AAE70DFC7E17}"/>
              </a:ext>
            </a:extLst>
          </p:cNvPr>
          <p:cNvSpPr txBox="1">
            <a:spLocks/>
          </p:cNvSpPr>
          <p:nvPr userDrawn="1"/>
        </p:nvSpPr>
        <p:spPr>
          <a:xfrm>
            <a:off x="1473016" y="6354799"/>
            <a:ext cx="1931128" cy="342900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09E75B-8950-4646-B762-2EF09F73B60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440442" y="6366405"/>
            <a:ext cx="274320" cy="274299"/>
            <a:chOff x="6917513" y="5385461"/>
            <a:chExt cx="385526" cy="385496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30C244-2EB9-5A4D-93F9-CD9DD403BD49}"/>
                </a:ext>
              </a:extLst>
            </p:cNvPr>
            <p:cNvSpPr/>
            <p:nvPr userDrawn="1"/>
          </p:nvSpPr>
          <p:spPr>
            <a:xfrm>
              <a:off x="697057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0" name="Shape 2715">
              <a:extLst>
                <a:ext uri="{FF2B5EF4-FFF2-40B4-BE49-F238E27FC236}">
                  <a16:creationId xmlns:a16="http://schemas.microsoft.com/office/drawing/2014/main" id="{A39A9C36-1729-4A40-8E12-3DEBB092AB32}"/>
                </a:ext>
              </a:extLst>
            </p:cNvPr>
            <p:cNvSpPr/>
            <p:nvPr userDrawn="1"/>
          </p:nvSpPr>
          <p:spPr>
            <a:xfrm>
              <a:off x="691751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5929" y="7018"/>
                  </a:moveTo>
                  <a:cubicBezTo>
                    <a:pt x="15540" y="7246"/>
                    <a:pt x="15108" y="7411"/>
                    <a:pt x="14650" y="7499"/>
                  </a:cubicBezTo>
                  <a:cubicBezTo>
                    <a:pt x="14282" y="7114"/>
                    <a:pt x="13759" y="6874"/>
                    <a:pt x="13180" y="6874"/>
                  </a:cubicBezTo>
                  <a:cubicBezTo>
                    <a:pt x="12067" y="6874"/>
                    <a:pt x="11165" y="7762"/>
                    <a:pt x="11165" y="8856"/>
                  </a:cubicBezTo>
                  <a:cubicBezTo>
                    <a:pt x="11165" y="9011"/>
                    <a:pt x="11183" y="9162"/>
                    <a:pt x="11217" y="9308"/>
                  </a:cubicBezTo>
                  <a:cubicBezTo>
                    <a:pt x="9543" y="9225"/>
                    <a:pt x="8059" y="8436"/>
                    <a:pt x="7066" y="7236"/>
                  </a:cubicBezTo>
                  <a:cubicBezTo>
                    <a:pt x="6892" y="7529"/>
                    <a:pt x="6793" y="7870"/>
                    <a:pt x="6793" y="8233"/>
                  </a:cubicBezTo>
                  <a:cubicBezTo>
                    <a:pt x="6793" y="8921"/>
                    <a:pt x="7148" y="9528"/>
                    <a:pt x="7689" y="9883"/>
                  </a:cubicBezTo>
                  <a:cubicBezTo>
                    <a:pt x="7359" y="9873"/>
                    <a:pt x="7048" y="9784"/>
                    <a:pt x="6777" y="9635"/>
                  </a:cubicBezTo>
                  <a:cubicBezTo>
                    <a:pt x="6776" y="9644"/>
                    <a:pt x="6776" y="9652"/>
                    <a:pt x="6776" y="9660"/>
                  </a:cubicBezTo>
                  <a:cubicBezTo>
                    <a:pt x="6776" y="10621"/>
                    <a:pt x="7471" y="11422"/>
                    <a:pt x="8392" y="11604"/>
                  </a:cubicBezTo>
                  <a:cubicBezTo>
                    <a:pt x="8223" y="11650"/>
                    <a:pt x="8045" y="11673"/>
                    <a:pt x="7861" y="11673"/>
                  </a:cubicBezTo>
                  <a:cubicBezTo>
                    <a:pt x="7732" y="11673"/>
                    <a:pt x="7606" y="11661"/>
                    <a:pt x="7483" y="11638"/>
                  </a:cubicBezTo>
                  <a:cubicBezTo>
                    <a:pt x="7739" y="12426"/>
                    <a:pt x="8482" y="12999"/>
                    <a:pt x="9364" y="13015"/>
                  </a:cubicBezTo>
                  <a:cubicBezTo>
                    <a:pt x="8674" y="13547"/>
                    <a:pt x="7806" y="13863"/>
                    <a:pt x="6862" y="13863"/>
                  </a:cubicBezTo>
                  <a:cubicBezTo>
                    <a:pt x="6699" y="13863"/>
                    <a:pt x="6539" y="13855"/>
                    <a:pt x="6382" y="13837"/>
                  </a:cubicBezTo>
                  <a:cubicBezTo>
                    <a:pt x="7273" y="14398"/>
                    <a:pt x="8332" y="14727"/>
                    <a:pt x="9470" y="14727"/>
                  </a:cubicBezTo>
                  <a:cubicBezTo>
                    <a:pt x="13174" y="14727"/>
                    <a:pt x="15200" y="11706"/>
                    <a:pt x="15200" y="9086"/>
                  </a:cubicBezTo>
                  <a:cubicBezTo>
                    <a:pt x="15200" y="9000"/>
                    <a:pt x="15199" y="8914"/>
                    <a:pt x="15195" y="8829"/>
                  </a:cubicBezTo>
                  <a:cubicBezTo>
                    <a:pt x="15588" y="8550"/>
                    <a:pt x="15930" y="8201"/>
                    <a:pt x="16200" y="7804"/>
                  </a:cubicBezTo>
                  <a:cubicBezTo>
                    <a:pt x="15839" y="7960"/>
                    <a:pt x="15451" y="8067"/>
                    <a:pt x="15043" y="8115"/>
                  </a:cubicBezTo>
                  <a:cubicBezTo>
                    <a:pt x="15459" y="7870"/>
                    <a:pt x="15778" y="7482"/>
                    <a:pt x="15929" y="70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50214B-0C4A-2C4E-BE11-A2CC2E12CED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525878" y="6366405"/>
            <a:ext cx="274320" cy="274299"/>
            <a:chOff x="7756553" y="5385461"/>
            <a:chExt cx="385526" cy="38549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CC65F9-F3C7-AA47-A8B2-5C02BE1B0799}"/>
                </a:ext>
              </a:extLst>
            </p:cNvPr>
            <p:cNvSpPr/>
            <p:nvPr userDrawn="1"/>
          </p:nvSpPr>
          <p:spPr>
            <a:xfrm>
              <a:off x="7809616" y="5438519"/>
              <a:ext cx="279400" cy="2793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21" name="Shape 2716">
              <a:extLst>
                <a:ext uri="{FF2B5EF4-FFF2-40B4-BE49-F238E27FC236}">
                  <a16:creationId xmlns:a16="http://schemas.microsoft.com/office/drawing/2014/main" id="{1D7F6A53-4136-B34E-85E8-5A2453132B0E}"/>
                </a:ext>
              </a:extLst>
            </p:cNvPr>
            <p:cNvSpPr/>
            <p:nvPr userDrawn="1"/>
          </p:nvSpPr>
          <p:spPr>
            <a:xfrm>
              <a:off x="7756553" y="5385461"/>
              <a:ext cx="385526" cy="38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76" y="8468"/>
                  </a:moveTo>
                  <a:cubicBezTo>
                    <a:pt x="11776" y="8071"/>
                    <a:pt x="11817" y="7858"/>
                    <a:pt x="12428" y="7858"/>
                  </a:cubicBezTo>
                  <a:lnTo>
                    <a:pt x="13245" y="7858"/>
                  </a:lnTo>
                  <a:lnTo>
                    <a:pt x="13245" y="6381"/>
                  </a:lnTo>
                  <a:lnTo>
                    <a:pt x="11938" y="6381"/>
                  </a:lnTo>
                  <a:cubicBezTo>
                    <a:pt x="10368" y="6381"/>
                    <a:pt x="9816" y="7120"/>
                    <a:pt x="9816" y="8363"/>
                  </a:cubicBezTo>
                  <a:lnTo>
                    <a:pt x="9816" y="9322"/>
                  </a:lnTo>
                  <a:lnTo>
                    <a:pt x="8837" y="9322"/>
                  </a:lnTo>
                  <a:lnTo>
                    <a:pt x="8837" y="10800"/>
                  </a:lnTo>
                  <a:lnTo>
                    <a:pt x="9816" y="10800"/>
                  </a:lnTo>
                  <a:lnTo>
                    <a:pt x="9816" y="15219"/>
                  </a:lnTo>
                  <a:lnTo>
                    <a:pt x="11774" y="15219"/>
                  </a:lnTo>
                  <a:lnTo>
                    <a:pt x="11774" y="10800"/>
                  </a:lnTo>
                  <a:lnTo>
                    <a:pt x="13081" y="10800"/>
                  </a:lnTo>
                  <a:lnTo>
                    <a:pt x="13254" y="9322"/>
                  </a:lnTo>
                  <a:lnTo>
                    <a:pt x="11774" y="9322"/>
                  </a:lnTo>
                  <a:cubicBezTo>
                    <a:pt x="11774" y="9322"/>
                    <a:pt x="11776" y="8468"/>
                    <a:pt x="11776" y="8468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2" y="982"/>
                    <a:pt x="1964" y="982"/>
                  </a:cubicBezTo>
                  <a:lnTo>
                    <a:pt x="19636" y="982"/>
                  </a:lnTo>
                  <a:cubicBezTo>
                    <a:pt x="20179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9" tIns="19049" rIns="19049" bIns="19049" anchor="ctr"/>
            <a:lstStyle/>
            <a:p>
              <a:pPr algn="ctr" defTabSz="22858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00"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69D4F4-8081-454C-B97F-4AE2FB539237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DAE7E1A8-811D-4942-BABD-6A1A70376B1C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8ACAA-2ADE-AC46-9D04-96AB1D455D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49230" y="6427765"/>
            <a:ext cx="3218926" cy="19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1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Mik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A0E1A0-6F5A-6844-B4D2-8E21F28A8A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570" y="742691"/>
            <a:ext cx="3384030" cy="5139494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02A7D-32C7-1542-AFDC-A6C8DA84E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3429000"/>
            <a:ext cx="7086285" cy="5174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cap="all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3600">
                <a:latin typeface="+mj-lt"/>
              </a:defRPr>
            </a:lvl2pPr>
            <a:lvl3pPr marL="914400" indent="0">
              <a:buNone/>
              <a:defRPr sz="3600">
                <a:latin typeface="+mj-lt"/>
              </a:defRPr>
            </a:lvl3pPr>
            <a:lvl4pPr marL="1371600" indent="0">
              <a:buNone/>
              <a:defRPr sz="3600">
                <a:latin typeface="+mj-lt"/>
              </a:defRPr>
            </a:lvl4pPr>
            <a:lvl5pPr marL="1828800" indent="0">
              <a:buNone/>
              <a:defRPr sz="3600">
                <a:latin typeface="+mj-lt"/>
              </a:defRPr>
            </a:lvl5pPr>
          </a:lstStyle>
          <a:p>
            <a:pPr lvl="0"/>
            <a:r>
              <a:rPr lang="en-US"/>
              <a:t>MICHAEL MACKERT, PH.D.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284B355-E651-8144-A30B-08EA9EBBD5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4094479"/>
            <a:ext cx="6672263" cy="2764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400" b="1"/>
            </a:lvl2pPr>
            <a:lvl3pPr marL="914400" indent="0">
              <a:buNone/>
              <a:defRPr sz="2400" b="1"/>
            </a:lvl3pPr>
            <a:lvl4pPr marL="1371600" indent="0">
              <a:buNone/>
              <a:defRPr sz="2400" b="1"/>
            </a:lvl4pPr>
            <a:lvl5pPr marL="1828800" indent="0">
              <a:buNone/>
              <a:defRPr sz="2400" b="1"/>
            </a:lvl5pPr>
          </a:lstStyle>
          <a:p>
            <a:pPr lvl="0"/>
            <a:r>
              <a:rPr lang="en-US"/>
              <a:t>DIRECTOR, UT CENTER FOR HEALTH COMMUNICATION</a:t>
            </a:r>
          </a:p>
        </p:txBody>
      </p:sp>
      <p:sp>
        <p:nvSpPr>
          <p:cNvPr id="24" name="Shape 697">
            <a:extLst>
              <a:ext uri="{FF2B5EF4-FFF2-40B4-BE49-F238E27FC236}">
                <a16:creationId xmlns:a16="http://schemas.microsoft.com/office/drawing/2014/main" id="{8707D6F1-847B-DB43-A1DD-6C02797DA4D4}"/>
              </a:ext>
            </a:extLst>
          </p:cNvPr>
          <p:cNvSpPr txBox="1">
            <a:spLocks/>
          </p:cNvSpPr>
          <p:nvPr userDrawn="1"/>
        </p:nvSpPr>
        <p:spPr>
          <a:xfrm>
            <a:off x="3605439" y="6353213"/>
            <a:ext cx="1065230" cy="35428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@mackert</a:t>
            </a:r>
          </a:p>
        </p:txBody>
      </p:sp>
      <p:sp>
        <p:nvSpPr>
          <p:cNvPr id="28" name="Shape 697">
            <a:extLst>
              <a:ext uri="{FF2B5EF4-FFF2-40B4-BE49-F238E27FC236}">
                <a16:creationId xmlns:a16="http://schemas.microsoft.com/office/drawing/2014/main" id="{FA3CA499-4AC8-3446-A8A6-A53D007CD096}"/>
              </a:ext>
            </a:extLst>
          </p:cNvPr>
          <p:cNvSpPr txBox="1">
            <a:spLocks/>
          </p:cNvSpPr>
          <p:nvPr userDrawn="1"/>
        </p:nvSpPr>
        <p:spPr>
          <a:xfrm>
            <a:off x="1188334" y="6353213"/>
            <a:ext cx="2136031" cy="342901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 algn="ctr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mackert@utexas.edu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26492DC-F6DC-1543-8F15-9C0A9AA0C1CB}"/>
              </a:ext>
            </a:extLst>
          </p:cNvPr>
          <p:cNvCxnSpPr/>
          <p:nvPr userDrawn="1"/>
        </p:nvCxnSpPr>
        <p:spPr>
          <a:xfrm>
            <a:off x="533400" y="6127891"/>
            <a:ext cx="1112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hape 697">
            <a:extLst>
              <a:ext uri="{FF2B5EF4-FFF2-40B4-BE49-F238E27FC236}">
                <a16:creationId xmlns:a16="http://schemas.microsoft.com/office/drawing/2014/main" id="{76498118-B857-DD43-BDD2-FC95945590F8}"/>
              </a:ext>
            </a:extLst>
          </p:cNvPr>
          <p:cNvSpPr txBox="1">
            <a:spLocks/>
          </p:cNvSpPr>
          <p:nvPr userDrawn="1"/>
        </p:nvSpPr>
        <p:spPr>
          <a:xfrm>
            <a:off x="4951743" y="6353212"/>
            <a:ext cx="1818478" cy="354257"/>
          </a:xfrm>
          <a:prstGeom prst="rect">
            <a:avLst/>
          </a:prstGeom>
          <a:noFill/>
          <a:ln>
            <a:noFill/>
          </a:ln>
        </p:spPr>
        <p:txBody>
          <a:bodyPr vert="horz" lIns="108833" tIns="54433" rIns="108833" bIns="544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indent="-93130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en" sz="1100" b="1" cap="all" baseline="0">
                <a:solidFill>
                  <a:schemeClr val="accent1"/>
                </a:solidFill>
              </a:rPr>
              <a:t>UTHEALTHCOMM.ORG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9207CB-13A0-1240-BFF5-03844E42784F}"/>
              </a:ext>
            </a:extLst>
          </p:cNvPr>
          <p:cNvGrpSpPr/>
          <p:nvPr userDrawn="1"/>
        </p:nvGrpSpPr>
        <p:grpSpPr>
          <a:xfrm>
            <a:off x="9098052" y="6353213"/>
            <a:ext cx="1867491" cy="342901"/>
            <a:chOff x="9363228" y="6328429"/>
            <a:chExt cx="1867491" cy="342901"/>
          </a:xfrm>
        </p:grpSpPr>
        <p:sp>
          <p:nvSpPr>
            <p:cNvPr id="33" name="Shape 697">
              <a:extLst>
                <a:ext uri="{FF2B5EF4-FFF2-40B4-BE49-F238E27FC236}">
                  <a16:creationId xmlns:a16="http://schemas.microsoft.com/office/drawing/2014/main" id="{11121826-3BA0-CD4E-9E0F-16F4620C85B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9542282" y="6328429"/>
              <a:ext cx="1688437" cy="3429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@UTHEALTHCOMM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C9D11B-B3AE-044A-BDCF-220C8ED27B99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363228" y="6362730"/>
              <a:ext cx="274320" cy="274299"/>
              <a:chOff x="6917513" y="5385461"/>
              <a:chExt cx="385526" cy="38549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9B7C3C4-408F-4845-B5C8-D51490206DD5}"/>
                  </a:ext>
                </a:extLst>
              </p:cNvPr>
              <p:cNvSpPr/>
              <p:nvPr userDrawn="1"/>
            </p:nvSpPr>
            <p:spPr>
              <a:xfrm>
                <a:off x="697057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37" name="Shape 2715">
                <a:extLst>
                  <a:ext uri="{FF2B5EF4-FFF2-40B4-BE49-F238E27FC236}">
                    <a16:creationId xmlns:a16="http://schemas.microsoft.com/office/drawing/2014/main" id="{B018877F-6CBA-4542-86D1-1B71E35E022D}"/>
                  </a:ext>
                </a:extLst>
              </p:cNvPr>
              <p:cNvSpPr/>
              <p:nvPr userDrawn="1"/>
            </p:nvSpPr>
            <p:spPr>
              <a:xfrm>
                <a:off x="691751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19636"/>
                    </a:moveTo>
                    <a:cubicBezTo>
                      <a:pt x="20618" y="20179"/>
                      <a:pt x="20178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5929" y="7018"/>
                    </a:moveTo>
                    <a:cubicBezTo>
                      <a:pt x="15540" y="7246"/>
                      <a:pt x="15108" y="7411"/>
                      <a:pt x="14650" y="7499"/>
                    </a:cubicBezTo>
                    <a:cubicBezTo>
                      <a:pt x="14282" y="7114"/>
                      <a:pt x="13759" y="6874"/>
                      <a:pt x="13180" y="6874"/>
                    </a:cubicBezTo>
                    <a:cubicBezTo>
                      <a:pt x="12067" y="6874"/>
                      <a:pt x="11165" y="7762"/>
                      <a:pt x="11165" y="8856"/>
                    </a:cubicBezTo>
                    <a:cubicBezTo>
                      <a:pt x="11165" y="9011"/>
                      <a:pt x="11183" y="9162"/>
                      <a:pt x="11217" y="9308"/>
                    </a:cubicBezTo>
                    <a:cubicBezTo>
                      <a:pt x="9543" y="9225"/>
                      <a:pt x="8059" y="8436"/>
                      <a:pt x="7066" y="7236"/>
                    </a:cubicBezTo>
                    <a:cubicBezTo>
                      <a:pt x="6892" y="7529"/>
                      <a:pt x="6793" y="7870"/>
                      <a:pt x="6793" y="8233"/>
                    </a:cubicBezTo>
                    <a:cubicBezTo>
                      <a:pt x="6793" y="8921"/>
                      <a:pt x="7148" y="9528"/>
                      <a:pt x="7689" y="9883"/>
                    </a:cubicBezTo>
                    <a:cubicBezTo>
                      <a:pt x="7359" y="9873"/>
                      <a:pt x="7048" y="9784"/>
                      <a:pt x="6777" y="9635"/>
                    </a:cubicBezTo>
                    <a:cubicBezTo>
                      <a:pt x="6776" y="9644"/>
                      <a:pt x="6776" y="9652"/>
                      <a:pt x="6776" y="9660"/>
                    </a:cubicBezTo>
                    <a:cubicBezTo>
                      <a:pt x="6776" y="10621"/>
                      <a:pt x="7471" y="11422"/>
                      <a:pt x="8392" y="11604"/>
                    </a:cubicBezTo>
                    <a:cubicBezTo>
                      <a:pt x="8223" y="11650"/>
                      <a:pt x="8045" y="11673"/>
                      <a:pt x="7861" y="11673"/>
                    </a:cubicBezTo>
                    <a:cubicBezTo>
                      <a:pt x="7732" y="11673"/>
                      <a:pt x="7606" y="11661"/>
                      <a:pt x="7483" y="11638"/>
                    </a:cubicBezTo>
                    <a:cubicBezTo>
                      <a:pt x="7739" y="12426"/>
                      <a:pt x="8482" y="12999"/>
                      <a:pt x="9364" y="13015"/>
                    </a:cubicBezTo>
                    <a:cubicBezTo>
                      <a:pt x="8674" y="13547"/>
                      <a:pt x="7806" y="13863"/>
                      <a:pt x="6862" y="13863"/>
                    </a:cubicBezTo>
                    <a:cubicBezTo>
                      <a:pt x="6699" y="13863"/>
                      <a:pt x="6539" y="13855"/>
                      <a:pt x="6382" y="13837"/>
                    </a:cubicBezTo>
                    <a:cubicBezTo>
                      <a:pt x="7273" y="14398"/>
                      <a:pt x="8332" y="14727"/>
                      <a:pt x="9470" y="14727"/>
                    </a:cubicBezTo>
                    <a:cubicBezTo>
                      <a:pt x="13174" y="14727"/>
                      <a:pt x="15200" y="11706"/>
                      <a:pt x="15200" y="9086"/>
                    </a:cubicBezTo>
                    <a:cubicBezTo>
                      <a:pt x="15200" y="9000"/>
                      <a:pt x="15199" y="8914"/>
                      <a:pt x="15195" y="8829"/>
                    </a:cubicBezTo>
                    <a:cubicBezTo>
                      <a:pt x="15588" y="8550"/>
                      <a:pt x="15930" y="8201"/>
                      <a:pt x="16200" y="7804"/>
                    </a:cubicBezTo>
                    <a:cubicBezTo>
                      <a:pt x="15839" y="7960"/>
                      <a:pt x="15451" y="8067"/>
                      <a:pt x="15043" y="8115"/>
                    </a:cubicBezTo>
                    <a:cubicBezTo>
                      <a:pt x="15459" y="7870"/>
                      <a:pt x="15778" y="7482"/>
                      <a:pt x="15929" y="701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28CAE7-B8EC-D348-B487-0422D1915776}"/>
              </a:ext>
            </a:extLst>
          </p:cNvPr>
          <p:cNvGrpSpPr/>
          <p:nvPr userDrawn="1"/>
        </p:nvGrpSpPr>
        <p:grpSpPr>
          <a:xfrm>
            <a:off x="7051295" y="6347513"/>
            <a:ext cx="1765683" cy="354301"/>
            <a:chOff x="7448664" y="6322729"/>
            <a:chExt cx="1765683" cy="354301"/>
          </a:xfrm>
        </p:grpSpPr>
        <p:sp>
          <p:nvSpPr>
            <p:cNvPr id="32" name="Shape 697">
              <a:extLst>
                <a:ext uri="{FF2B5EF4-FFF2-40B4-BE49-F238E27FC236}">
                  <a16:creationId xmlns:a16="http://schemas.microsoft.com/office/drawing/2014/main" id="{CC7F70D8-5FDB-B842-807E-84B203D2B66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641108" y="6322729"/>
              <a:ext cx="1573239" cy="354301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108833" tIns="54433" rIns="108833" bIns="54433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kern="1200">
                  <a:solidFill>
                    <a:schemeClr val="tx1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indent="-93130">
                <a:spcBef>
                  <a:spcPts val="0"/>
                </a:spcBef>
                <a:buClr>
                  <a:schemeClr val="dk1"/>
                </a:buClr>
                <a:buSzPct val="50000"/>
              </a:pPr>
              <a:r>
                <a:rPr lang="en" sz="1100" b="1" cap="all" baseline="0">
                  <a:solidFill>
                    <a:schemeClr val="accent1"/>
                  </a:solidFill>
                </a:rPr>
                <a:t>/UTHEALTHCOMM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6D4F7A-0455-EB44-9152-9FA9C6D53C95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7448664" y="6362730"/>
              <a:ext cx="274320" cy="274299"/>
              <a:chOff x="7756553" y="5385461"/>
              <a:chExt cx="385526" cy="385496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5CC70A4-7110-BA46-B7AB-CECC903A9F28}"/>
                  </a:ext>
                </a:extLst>
              </p:cNvPr>
              <p:cNvSpPr/>
              <p:nvPr userDrawn="1"/>
            </p:nvSpPr>
            <p:spPr>
              <a:xfrm>
                <a:off x="7809616" y="5438519"/>
                <a:ext cx="279400" cy="27937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40" name="Shape 2716">
                <a:extLst>
                  <a:ext uri="{FF2B5EF4-FFF2-40B4-BE49-F238E27FC236}">
                    <a16:creationId xmlns:a16="http://schemas.microsoft.com/office/drawing/2014/main" id="{7CF770C1-239C-3A43-B24A-62F2E727A830}"/>
                  </a:ext>
                </a:extLst>
              </p:cNvPr>
              <p:cNvSpPr/>
              <p:nvPr userDrawn="1"/>
            </p:nvSpPr>
            <p:spPr>
              <a:xfrm>
                <a:off x="7756553" y="5385461"/>
                <a:ext cx="385526" cy="38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76" y="8468"/>
                    </a:moveTo>
                    <a:cubicBezTo>
                      <a:pt x="11776" y="8071"/>
                      <a:pt x="11817" y="7858"/>
                      <a:pt x="12428" y="7858"/>
                    </a:cubicBezTo>
                    <a:lnTo>
                      <a:pt x="13245" y="7858"/>
                    </a:lnTo>
                    <a:lnTo>
                      <a:pt x="13245" y="6381"/>
                    </a:lnTo>
                    <a:lnTo>
                      <a:pt x="11938" y="6381"/>
                    </a:lnTo>
                    <a:cubicBezTo>
                      <a:pt x="10368" y="6381"/>
                      <a:pt x="9816" y="7120"/>
                      <a:pt x="9816" y="8363"/>
                    </a:cubicBezTo>
                    <a:lnTo>
                      <a:pt x="9816" y="9322"/>
                    </a:lnTo>
                    <a:lnTo>
                      <a:pt x="8837" y="9322"/>
                    </a:lnTo>
                    <a:lnTo>
                      <a:pt x="8837" y="10800"/>
                    </a:lnTo>
                    <a:lnTo>
                      <a:pt x="9816" y="10800"/>
                    </a:lnTo>
                    <a:lnTo>
                      <a:pt x="9816" y="15219"/>
                    </a:lnTo>
                    <a:lnTo>
                      <a:pt x="11774" y="15219"/>
                    </a:lnTo>
                    <a:lnTo>
                      <a:pt x="11774" y="10800"/>
                    </a:lnTo>
                    <a:lnTo>
                      <a:pt x="13081" y="10800"/>
                    </a:lnTo>
                    <a:lnTo>
                      <a:pt x="13254" y="9322"/>
                    </a:lnTo>
                    <a:lnTo>
                      <a:pt x="11774" y="9322"/>
                    </a:lnTo>
                    <a:cubicBezTo>
                      <a:pt x="11774" y="9322"/>
                      <a:pt x="11776" y="8468"/>
                      <a:pt x="11776" y="8468"/>
                    </a:cubicBezTo>
                    <a:close/>
                    <a:moveTo>
                      <a:pt x="20618" y="19636"/>
                    </a:moveTo>
                    <a:cubicBezTo>
                      <a:pt x="20618" y="20179"/>
                      <a:pt x="20179" y="20618"/>
                      <a:pt x="19636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9"/>
                      <a:pt x="982" y="19636"/>
                    </a:cubicBezTo>
                    <a:lnTo>
                      <a:pt x="982" y="1964"/>
                    </a:lnTo>
                    <a:cubicBezTo>
                      <a:pt x="982" y="1422"/>
                      <a:pt x="1422" y="982"/>
                      <a:pt x="1964" y="982"/>
                    </a:cubicBezTo>
                    <a:lnTo>
                      <a:pt x="19636" y="982"/>
                    </a:lnTo>
                    <a:cubicBezTo>
                      <a:pt x="20179" y="982"/>
                      <a:pt x="20618" y="1422"/>
                      <a:pt x="20618" y="1964"/>
                    </a:cubicBezTo>
                    <a:cubicBezTo>
                      <a:pt x="20618" y="1964"/>
                      <a:pt x="20618" y="19636"/>
                      <a:pt x="20618" y="19636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9" tIns="19049" rIns="19049" bIns="19049" anchor="ctr"/>
              <a:lstStyle/>
              <a:p>
                <a:pPr algn="ctr" defTabSz="22858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00">
                  <a:latin typeface="Arial"/>
                  <a:ea typeface="Arial"/>
                  <a:cs typeface="Arial"/>
                </a:endParaRPr>
              </a:p>
            </p:txBody>
          </p:sp>
        </p:grpSp>
      </p:grpSp>
      <p:sp>
        <p:nvSpPr>
          <p:cNvPr id="45" name="Text Placeholder 1">
            <a:extLst>
              <a:ext uri="{FF2B5EF4-FFF2-40B4-BE49-F238E27FC236}">
                <a16:creationId xmlns:a16="http://schemas.microsoft.com/office/drawing/2014/main" id="{2776D156-BAFF-6046-B158-FA7F213D9CE6}"/>
              </a:ext>
            </a:extLst>
          </p:cNvPr>
          <p:cNvSpPr txBox="1">
            <a:spLocks/>
          </p:cNvSpPr>
          <p:nvPr userDrawn="1"/>
        </p:nvSpPr>
        <p:spPr>
          <a:xfrm>
            <a:off x="533400" y="0"/>
            <a:ext cx="111252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endParaRPr lang="en-US" sz="800" b="1">
              <a:solidFill>
                <a:schemeClr val="bg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F4C52-E553-0E47-929B-A5FD167E486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4518964"/>
            <a:ext cx="4291256" cy="732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500"/>
            </a:lvl2pPr>
            <a:lvl3pPr marL="9144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marL="0" indent="0">
              <a:buNone/>
            </a:pPr>
            <a:r>
              <a:rPr lang="en-US" sz="1500"/>
              <a:t>If the highest aim of a captain were to preserve his ship, he would keep it in port forever.</a:t>
            </a:r>
            <a:br>
              <a:rPr lang="en-US" sz="1500"/>
            </a:br>
            <a:r>
              <a:rPr lang="en-US" sz="1500" i="1"/>
              <a:t>-Thomas Aquinas</a:t>
            </a:r>
          </a:p>
        </p:txBody>
      </p:sp>
    </p:spTree>
    <p:extLst>
      <p:ext uri="{BB962C8B-B14F-4D97-AF65-F5344CB8AC3E}">
        <p14:creationId xmlns:p14="http://schemas.microsoft.com/office/powerpoint/2010/main" val="281527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390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3" r:id="rId4"/>
    <p:sldLayoutId id="2147483684" r:id="rId5"/>
    <p:sldLayoutId id="2147483685" r:id="rId6"/>
    <p:sldLayoutId id="2147483687" r:id="rId7"/>
    <p:sldLayoutId id="2147483688" r:id="rId8"/>
    <p:sldLayoutId id="2147483689" r:id="rId9"/>
    <p:sldLayoutId id="2147483690" r:id="rId10"/>
    <p:sldLayoutId id="2147483672" r:id="rId11"/>
    <p:sldLayoutId id="2147483673" r:id="rId12"/>
    <p:sldLayoutId id="2147483678" r:id="rId13"/>
    <p:sldLayoutId id="2147483682" r:id="rId14"/>
    <p:sldLayoutId id="2147483681" r:id="rId15"/>
    <p:sldLayoutId id="2147483667" r:id="rId16"/>
    <p:sldLayoutId id="2147483669" r:id="rId17"/>
    <p:sldLayoutId id="2147483683" r:id="rId18"/>
    <p:sldLayoutId id="2147483675" r:id="rId19"/>
    <p:sldLayoutId id="2147483674" r:id="rId20"/>
    <p:sldLayoutId id="2147483679" r:id="rId21"/>
    <p:sldLayoutId id="2147483654" r:id="rId22"/>
    <p:sldLayoutId id="2147483677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DE53C"/>
          </p15:clr>
        </p15:guide>
        <p15:guide id="2" pos="3840" userDrawn="1">
          <p15:clr>
            <a:srgbClr val="FDE53C"/>
          </p15:clr>
        </p15:guide>
        <p15:guide id="3" pos="336" userDrawn="1">
          <p15:clr>
            <a:srgbClr val="A4A3A4"/>
          </p15:clr>
        </p15:guide>
        <p15:guide id="4" orient="horz" pos="336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pos="7344" userDrawn="1">
          <p15:clr>
            <a:srgbClr val="A4A3A4"/>
          </p15:clr>
        </p15:guide>
        <p15:guide id="7" pos="2568" userDrawn="1">
          <p15:clr>
            <a:srgbClr val="5ACBF0"/>
          </p15:clr>
        </p15:guide>
        <p15:guide id="8" pos="5112" userDrawn="1">
          <p15:clr>
            <a:srgbClr val="5ACBF0"/>
          </p15:clr>
        </p15:guide>
        <p15:guide id="9" pos="2088" userDrawn="1">
          <p15:clr>
            <a:srgbClr val="FDE53C"/>
          </p15:clr>
        </p15:guide>
        <p15:guide id="10" pos="5568" userDrawn="1">
          <p15:clr>
            <a:srgbClr val="FDE53C"/>
          </p15:clr>
        </p15:guide>
        <p15:guide id="11" orient="horz" pos="120" userDrawn="1">
          <p15:clr>
            <a:srgbClr val="000000"/>
          </p15:clr>
        </p15:guide>
        <p15:guide id="12" orient="horz" pos="4200" userDrawn="1">
          <p15:clr>
            <a:srgbClr val="000000"/>
          </p15:clr>
        </p15:guide>
        <p15:guide id="13" orient="horz" pos="100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1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1_DADB657A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606ACB-6CBA-7D40-9CA4-87670C195D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7080" y="2489994"/>
            <a:ext cx="10439400" cy="1878012"/>
          </a:xfrm>
        </p:spPr>
        <p:txBody>
          <a:bodyPr/>
          <a:lstStyle/>
          <a:p>
            <a:r>
              <a:rPr lang="en-US" sz="4000"/>
              <a:t>Texas Child Mental Health Care Consortium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CEE3FB-8761-42D3-A5EA-83BC43EAFE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6300" y="4887647"/>
            <a:ext cx="10439400" cy="341686"/>
          </a:xfrm>
        </p:spPr>
        <p:txBody>
          <a:bodyPr/>
          <a:lstStyle/>
          <a:p>
            <a:r>
              <a:rPr lang="en-US" sz="1600"/>
              <a:t>Melanie </a:t>
            </a:r>
            <a:r>
              <a:rPr lang="en-US" sz="1600" err="1"/>
              <a:t>Susswein</a:t>
            </a:r>
            <a:r>
              <a:rPr lang="en-US" sz="1600"/>
              <a:t>, MSW</a:t>
            </a:r>
          </a:p>
        </p:txBody>
      </p:sp>
    </p:spTree>
    <p:extLst>
      <p:ext uri="{BB962C8B-B14F-4D97-AF65-F5344CB8AC3E}">
        <p14:creationId xmlns:p14="http://schemas.microsoft.com/office/powerpoint/2010/main" val="1023851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F98EBDBC-B2A7-407F-5A08-A3D5F5174E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>
                <a:solidFill>
                  <a:schemeClr val="tx1">
                    <a:alpha val="12000"/>
                  </a:schemeClr>
                </a:solidFill>
              </a:rPr>
              <a:t>Project onboarding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>
                <a:solidFill>
                  <a:schemeClr val="tx1">
                    <a:alpha val="12000"/>
                  </a:schemeClr>
                </a:solidFill>
              </a:rPr>
              <a:t>Information gathering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>
                <a:solidFill>
                  <a:schemeClr val="tx1">
                    <a:alpha val="12000"/>
                  </a:schemeClr>
                </a:solidFill>
              </a:rPr>
              <a:t>Formative research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>
                <a:solidFill>
                  <a:schemeClr val="tx1">
                    <a:alpha val="12000"/>
                  </a:schemeClr>
                </a:solidFill>
              </a:rPr>
              <a:t>Initiating creative development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</a:pPr>
            <a:endParaRPr lang="en-US">
              <a:solidFill>
                <a:schemeClr val="tx1">
                  <a:alpha val="12000"/>
                </a:schemeClr>
              </a:solidFill>
            </a:endParaRP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A8C84841-F0B6-35C5-8808-BBB293F1EED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1500">
                <a:solidFill>
                  <a:schemeClr val="tx2">
                    <a:alpha val="12253"/>
                  </a:schemeClr>
                </a:solidFill>
              </a:rPr>
              <a:t>Fall </a:t>
            </a:r>
            <a:r>
              <a:rPr lang="en-US">
                <a:solidFill>
                  <a:schemeClr val="tx2">
                    <a:alpha val="12253"/>
                  </a:schemeClr>
                </a:solidFill>
              </a:rPr>
              <a:t>2021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8DCE88AE-DAAD-7F3D-99B5-2298EFCC420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>
                <a:solidFill>
                  <a:schemeClr val="tx1">
                    <a:alpha val="12000"/>
                  </a:schemeClr>
                </a:solidFill>
              </a:rPr>
              <a:t>Formative research</a:t>
            </a: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>
                <a:solidFill>
                  <a:schemeClr val="tx1">
                    <a:alpha val="12000"/>
                  </a:schemeClr>
                </a:solidFill>
              </a:rPr>
              <a:t>Develop/refine outreach and communication plan</a:t>
            </a:r>
            <a:endParaRPr lang="en-US">
              <a:solidFill>
                <a:schemeClr val="tx1">
                  <a:alpha val="12000"/>
                </a:schemeClr>
              </a:solidFill>
              <a:cs typeface="Arial"/>
            </a:endParaRP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>
                <a:solidFill>
                  <a:schemeClr val="tx1">
                    <a:alpha val="12000"/>
                  </a:schemeClr>
                </a:solidFill>
              </a:rPr>
              <a:t>Collaborate with physician engagement expert</a:t>
            </a:r>
            <a:endParaRPr lang="en-US">
              <a:solidFill>
                <a:schemeClr val="tx1">
                  <a:alpha val="12000"/>
                </a:schemeClr>
              </a:solidFill>
              <a:cs typeface="Arial"/>
            </a:endParaRPr>
          </a:p>
          <a:p>
            <a:pPr>
              <a:buClr>
                <a:schemeClr val="accent5">
                  <a:lumMod val="20000"/>
                  <a:lumOff val="80000"/>
                </a:schemeClr>
              </a:buClr>
              <a:buSzPct val="110000"/>
              <a:buFont typeface="Wingdings" pitchFamily="2" charset="2"/>
              <a:buChar char="ü"/>
            </a:pPr>
            <a:r>
              <a:rPr lang="en-US">
                <a:solidFill>
                  <a:schemeClr val="tx1">
                    <a:alpha val="12000"/>
                  </a:schemeClr>
                </a:solidFill>
                <a:ea typeface="+mn-lt"/>
                <a:cs typeface="+mn-lt"/>
              </a:rPr>
              <a:t>Provide HRIs with initial tools and strategies</a:t>
            </a:r>
            <a:endParaRPr lang="en-US">
              <a:solidFill>
                <a:schemeClr val="tx1">
                  <a:alpha val="12000"/>
                </a:schemeClr>
              </a:solidFill>
              <a:cs typeface="Arial" panose="020B0604020202020204"/>
            </a:endParaRPr>
          </a:p>
          <a:p>
            <a:pPr>
              <a:buClr>
                <a:schemeClr val="accent5">
                  <a:lumMod val="20000"/>
                  <a:lumOff val="80000"/>
                </a:schemeClr>
              </a:buClr>
            </a:pPr>
            <a:endParaRPr lang="en-US">
              <a:solidFill>
                <a:schemeClr val="tx1">
                  <a:alpha val="12000"/>
                </a:schemeClr>
              </a:solidFill>
            </a:endParaRP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1F840C42-3345-F7C4-D0BC-6D3D1E6BC07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>
                <a:solidFill>
                  <a:schemeClr val="tx2">
                    <a:alpha val="12000"/>
                  </a:schemeClr>
                </a:solidFill>
              </a:rPr>
              <a:t>Fall + </a:t>
            </a:r>
            <a:br>
              <a:rPr lang="en-US">
                <a:solidFill>
                  <a:schemeClr val="tx2">
                    <a:alpha val="12000"/>
                  </a:schemeClr>
                </a:solidFill>
              </a:rPr>
            </a:br>
            <a:r>
              <a:rPr lang="en-US">
                <a:solidFill>
                  <a:schemeClr val="tx2">
                    <a:alpha val="12000"/>
                  </a:schemeClr>
                </a:solidFill>
              </a:rPr>
              <a:t>Winter 2021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2FC493F2-1B36-59A8-DB98-493056D40F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lIns="91440" tIns="45720" rIns="91440" bIns="45720" anchor="t">
            <a:normAutofit fontScale="85000" lnSpcReduction="10000"/>
          </a:bodyPr>
          <a:lstStyle/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/>
              <a:t>Paid search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/>
              <a:t>Overview video launch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/>
              <a:t>Continued outreach support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/>
              <a:t>Social media</a:t>
            </a:r>
          </a:p>
          <a:p>
            <a:pPr>
              <a:lnSpc>
                <a:spcPct val="100000"/>
              </a:lnSpc>
              <a:buClr>
                <a:schemeClr val="accent2"/>
              </a:buClr>
              <a:buSzPct val="110000"/>
              <a:buFont typeface="Wingdings" pitchFamily="2" charset="2"/>
              <a:buChar char="q"/>
            </a:pPr>
            <a:r>
              <a:rPr lang="en-US"/>
              <a:t>Other implementation tactics</a:t>
            </a:r>
          </a:p>
          <a:p>
            <a:endParaRPr lang="en-US"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D0D46948-7AF0-FDCC-DFAA-23916B9834D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sz="1500"/>
              <a:t>SPRING + </a:t>
            </a:r>
            <a:br>
              <a:rPr lang="en-US" sz="1500"/>
            </a:br>
            <a:r>
              <a:rPr lang="en-US" sz="1500"/>
              <a:t>SUMMER 2022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2C81B410-F126-1824-6AB6-A658B6D43C6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>
              <a:lnSpc>
                <a:spcPct val="100000"/>
              </a:lnSpc>
              <a:buClr>
                <a:schemeClr val="accent3"/>
              </a:buClr>
              <a:buSzPct val="110000"/>
              <a:buFont typeface="Wingdings" pitchFamily="2" charset="2"/>
              <a:buChar char="q"/>
            </a:pPr>
            <a:r>
              <a:rPr lang="en-US"/>
              <a:t>Continued engagement </a:t>
            </a:r>
            <a:br>
              <a:rPr lang="en-US"/>
            </a:br>
            <a:r>
              <a:rPr lang="en-US"/>
              <a:t>and implementation of communication plan</a:t>
            </a:r>
          </a:p>
          <a:p>
            <a:pPr>
              <a:lnSpc>
                <a:spcPct val="100000"/>
              </a:lnSpc>
              <a:buClr>
                <a:schemeClr val="accent3"/>
              </a:buClr>
              <a:buSzPct val="110000"/>
              <a:buFont typeface="Wingdings" pitchFamily="2" charset="2"/>
              <a:buChar char="q"/>
            </a:pPr>
            <a:r>
              <a:rPr lang="en-US"/>
              <a:t>Evaluation plan</a:t>
            </a:r>
          </a:p>
          <a:p>
            <a:endParaRPr lang="en-US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CDA09315-DDEF-A7D7-61B6-BCA361A9AC7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/>
              <a:t>Fall + </a:t>
            </a:r>
            <a:br>
              <a:rPr lang="en-US"/>
            </a:br>
            <a:r>
              <a:rPr lang="en-US"/>
              <a:t>Winter 2022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712E4A24-BAE4-2B82-83AD-97F5563326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19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E7790-3939-7271-50CD-24E897532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Digital Strategies</a:t>
            </a:r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EEEEB55-E7E0-E891-5C0B-134868695466}"/>
              </a:ext>
            </a:extLst>
          </p:cNvPr>
          <p:cNvSpPr txBox="1">
            <a:spLocks/>
          </p:cNvSpPr>
          <p:nvPr/>
        </p:nvSpPr>
        <p:spPr>
          <a:xfrm>
            <a:off x="920420" y="2415671"/>
            <a:ext cx="4348268" cy="12385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/>
              <a:t>Patient psychiatric consultation 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/>
              <a:t>Vetted referrals 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/>
              <a:t>Free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/>
              <a:t>Fast support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/>
              <a:t>Feel confident 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8883B25-AA0D-09D8-373D-C87555026354}"/>
              </a:ext>
            </a:extLst>
          </p:cNvPr>
          <p:cNvSpPr txBox="1">
            <a:spLocks/>
          </p:cNvSpPr>
          <p:nvPr/>
        </p:nvSpPr>
        <p:spPr>
          <a:xfrm>
            <a:off x="533400" y="2044582"/>
            <a:ext cx="4971661" cy="355187"/>
          </a:xfrm>
          <a:prstGeom prst="rect">
            <a:avLst/>
          </a:prstGeom>
        </p:spPr>
        <p:txBody>
          <a:bodyPr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>
                <a:solidFill>
                  <a:schemeClr val="accent1"/>
                </a:solidFill>
              </a:rPr>
              <a:t>Facebook Ads: Key Messages</a:t>
            </a:r>
          </a:p>
        </p:txBody>
      </p:sp>
      <p:pic>
        <p:nvPicPr>
          <p:cNvPr id="4" name="Picture 3" descr="A group of people wearing masks&#10;&#10;Description automatically generated with low confidence">
            <a:extLst>
              <a:ext uri="{FF2B5EF4-FFF2-40B4-BE49-F238E27FC236}">
                <a16:creationId xmlns:a16="http://schemas.microsoft.com/office/drawing/2014/main" id="{1866D2E9-60EA-6960-910D-939C08676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983" y="2044582"/>
            <a:ext cx="2091301" cy="2091301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14DEEE-C1AA-6DB2-10AE-27AAABFAEB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44993" y="2044582"/>
            <a:ext cx="2091301" cy="2089366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3E94F6-33C2-CFE0-96D4-86C1ACD5ED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70885" y="4358982"/>
            <a:ext cx="2091301" cy="2089366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0BE01E1-C72D-8AA2-505B-DE576F8DD0E1}"/>
              </a:ext>
            </a:extLst>
          </p:cNvPr>
          <p:cNvSpPr txBox="1">
            <a:spLocks/>
          </p:cNvSpPr>
          <p:nvPr/>
        </p:nvSpPr>
        <p:spPr>
          <a:xfrm>
            <a:off x="920418" y="4173267"/>
            <a:ext cx="5323628" cy="12385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>
                <a:cs typeface="Arial"/>
              </a:rPr>
              <a:t>The  goal of the  media plan is to drive our  target audience from awareness  to engagement.</a:t>
            </a:r>
            <a:r>
              <a:rPr lang="en-US" sz="1400"/>
              <a:t> 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/>
              <a:t>Increased clicks &amp; click through rates (CTRs)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/>
              <a:t>Increase site traffic to CPAN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1400"/>
              <a:t>Increase provide engagement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501D4E44-C035-4871-F95F-C77EACDA81C8}"/>
              </a:ext>
            </a:extLst>
          </p:cNvPr>
          <p:cNvSpPr txBox="1">
            <a:spLocks/>
          </p:cNvSpPr>
          <p:nvPr/>
        </p:nvSpPr>
        <p:spPr>
          <a:xfrm>
            <a:off x="533400" y="3802178"/>
            <a:ext cx="2866044" cy="355187"/>
          </a:xfrm>
          <a:prstGeom prst="rect">
            <a:avLst/>
          </a:prstGeom>
        </p:spPr>
        <p:txBody>
          <a:bodyPr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>
                <a:solidFill>
                  <a:schemeClr val="tx2"/>
                </a:solidFill>
              </a:rPr>
              <a:t>Strategy.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79F2C2A-3CC9-E3B9-730D-24FC332C6525}"/>
              </a:ext>
            </a:extLst>
          </p:cNvPr>
          <p:cNvSpPr txBox="1">
            <a:spLocks/>
          </p:cNvSpPr>
          <p:nvPr/>
        </p:nvSpPr>
        <p:spPr>
          <a:xfrm>
            <a:off x="920418" y="5930864"/>
            <a:ext cx="5323628" cy="6515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en-US" sz="1400">
                <a:cs typeface="Arial"/>
              </a:rPr>
              <a:t>Paid Search </a:t>
            </a:r>
          </a:p>
          <a:p>
            <a:pPr marL="285750" indent="-285750">
              <a:spcBef>
                <a:spcPts val="400"/>
              </a:spcBef>
              <a:buFont typeface="Arial"/>
              <a:buChar char="•"/>
            </a:pPr>
            <a:r>
              <a:rPr lang="en-US" sz="1400">
                <a:cs typeface="Arial"/>
              </a:rPr>
              <a:t>Continuous refinement of the audience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56CB3691-2DE1-16F8-A4F4-E3028BFCC683}"/>
              </a:ext>
            </a:extLst>
          </p:cNvPr>
          <p:cNvSpPr txBox="1">
            <a:spLocks/>
          </p:cNvSpPr>
          <p:nvPr/>
        </p:nvSpPr>
        <p:spPr>
          <a:xfrm>
            <a:off x="533400" y="5559774"/>
            <a:ext cx="2866044" cy="355187"/>
          </a:xfrm>
          <a:prstGeom prst="rect">
            <a:avLst/>
          </a:prstGeom>
        </p:spPr>
        <p:txBody>
          <a:bodyPr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200" kern="1200" cap="all" baseline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/>
              <a:t>Tactics.</a:t>
            </a:r>
          </a:p>
        </p:txBody>
      </p:sp>
    </p:spTree>
    <p:extLst>
      <p:ext uri="{BB962C8B-B14F-4D97-AF65-F5344CB8AC3E}">
        <p14:creationId xmlns:p14="http://schemas.microsoft.com/office/powerpoint/2010/main" val="2202088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E7790-3939-7271-50CD-24E897532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3400" y="842152"/>
            <a:ext cx="11125200" cy="543533"/>
          </a:xfrm>
        </p:spPr>
        <p:txBody>
          <a:bodyPr/>
          <a:lstStyle/>
          <a:p>
            <a:r>
              <a:rPr lang="en-US"/>
              <a:t>Overview Video launch</a:t>
            </a:r>
          </a:p>
          <a:p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2E82E0-C01B-BE3B-CD05-550518407E1B}"/>
              </a:ext>
            </a:extLst>
          </p:cNvPr>
          <p:cNvSpPr txBox="1"/>
          <p:nvPr/>
        </p:nvSpPr>
        <p:spPr>
          <a:xfrm>
            <a:off x="-296780" y="35324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2. Script Development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6FA97A6-F3BC-ED6E-00F5-1839C95352F4}"/>
              </a:ext>
            </a:extLst>
          </p:cNvPr>
          <p:cNvGrpSpPr/>
          <p:nvPr/>
        </p:nvGrpSpPr>
        <p:grpSpPr>
          <a:xfrm>
            <a:off x="0" y="1496137"/>
            <a:ext cx="4907280" cy="5418667"/>
            <a:chOff x="0" y="1496137"/>
            <a:chExt cx="4907280" cy="5418667"/>
          </a:xfrm>
        </p:grpSpPr>
        <p:graphicFrame>
          <p:nvGraphicFramePr>
            <p:cNvPr id="35" name="Diagram 34">
              <a:extLst>
                <a:ext uri="{FF2B5EF4-FFF2-40B4-BE49-F238E27FC236}">
                  <a16:creationId xmlns:a16="http://schemas.microsoft.com/office/drawing/2014/main" id="{C5266383-4F95-8CF0-0BC2-EB36D0C5153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76596176"/>
                </p:ext>
              </p:extLst>
            </p:nvPr>
          </p:nvGraphicFramePr>
          <p:xfrm>
            <a:off x="0" y="1496137"/>
            <a:ext cx="490728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ECE4135-0BF1-18E1-E13F-002930D3F843}"/>
                </a:ext>
              </a:extLst>
            </p:cNvPr>
            <p:cNvSpPr txBox="1"/>
            <p:nvPr/>
          </p:nvSpPr>
          <p:spPr>
            <a:xfrm>
              <a:off x="448376" y="2108038"/>
              <a:ext cx="352927" cy="430887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2200">
                  <a:solidFill>
                    <a:schemeClr val="tx2"/>
                  </a:solidFill>
                  <a:latin typeface="+mj-lt"/>
                </a:rPr>
                <a:t>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C6EF96-6901-BC92-3DC0-B7E40945EBE9}"/>
                </a:ext>
              </a:extLst>
            </p:cNvPr>
            <p:cNvSpPr txBox="1"/>
            <p:nvPr/>
          </p:nvSpPr>
          <p:spPr>
            <a:xfrm>
              <a:off x="915736" y="3357718"/>
              <a:ext cx="352927" cy="430887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2200">
                  <a:solidFill>
                    <a:schemeClr val="tx2"/>
                  </a:solidFill>
                  <a:latin typeface="+mj-lt"/>
                </a:rPr>
                <a:t>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23D7CB4-CCFF-9008-2F07-FE4B2E9137FE}"/>
                </a:ext>
              </a:extLst>
            </p:cNvPr>
            <p:cNvSpPr txBox="1"/>
            <p:nvPr/>
          </p:nvSpPr>
          <p:spPr>
            <a:xfrm>
              <a:off x="915736" y="4636124"/>
              <a:ext cx="352927" cy="430887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2200">
                  <a:solidFill>
                    <a:schemeClr val="tx2"/>
                  </a:solidFill>
                  <a:latin typeface="+mj-lt"/>
                </a:rPr>
                <a:t>3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AC8D77D-6142-64B0-3C3E-5F108EEDC499}"/>
                </a:ext>
              </a:extLst>
            </p:cNvPr>
            <p:cNvSpPr txBox="1"/>
            <p:nvPr/>
          </p:nvSpPr>
          <p:spPr>
            <a:xfrm>
              <a:off x="448376" y="5867844"/>
              <a:ext cx="352927" cy="430887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en-US" sz="2200">
                  <a:solidFill>
                    <a:schemeClr val="tx2"/>
                  </a:solidFill>
                  <a:latin typeface="+mj-lt"/>
                </a:rPr>
                <a:t>4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2AAF79C1-ABE7-B383-11BC-63B6669C33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639" r="26808" b="13169"/>
          <a:stretch/>
        </p:blipFill>
        <p:spPr>
          <a:xfrm>
            <a:off x="5257332" y="2108890"/>
            <a:ext cx="3158880" cy="177687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414365" dist="72117" dir="2700000" algn="tl" rotWithShape="0">
              <a:prstClr val="black">
                <a:alpha val="18687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A00DD1-9C65-2B71-44EB-F32EB9A4C13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3857" r="27713" b="13857"/>
          <a:stretch/>
        </p:blipFill>
        <p:spPr>
          <a:xfrm>
            <a:off x="8628793" y="2108890"/>
            <a:ext cx="3158880" cy="177687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414365" dist="72117" dir="2700000" algn="tl" rotWithShape="0">
              <a:prstClr val="black">
                <a:alpha val="18687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03B4F9-CC2A-C6E2-E3EC-80B2A86F11F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3898" r="27795" b="13898"/>
          <a:stretch/>
        </p:blipFill>
        <p:spPr>
          <a:xfrm>
            <a:off x="5257332" y="4472645"/>
            <a:ext cx="3158880" cy="177687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414365" dist="72117" dir="2700000" algn="tl" rotWithShape="0">
              <a:prstClr val="black">
                <a:alpha val="18687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A8A8D9-6FA0-33A9-1BA9-1E9C2A98C32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3159" r="26318" b="13159"/>
          <a:stretch/>
        </p:blipFill>
        <p:spPr>
          <a:xfrm>
            <a:off x="8628793" y="4472645"/>
            <a:ext cx="3158880" cy="177687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  <a:effectLst>
            <a:outerShdw blurRad="414365" dist="72117" dir="2700000" algn="tl" rotWithShape="0">
              <a:prstClr val="black">
                <a:alpha val="18687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6970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825AEC-E1A0-6AF4-006C-0B29BE93EC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Completed CPAN Materials</a:t>
            </a:r>
          </a:p>
        </p:txBody>
      </p:sp>
      <p:pic>
        <p:nvPicPr>
          <p:cNvPr id="12" name="Picture 11" descr="Text, Word&#10;&#10;Description automatically generated">
            <a:extLst>
              <a:ext uri="{FF2B5EF4-FFF2-40B4-BE49-F238E27FC236}">
                <a16:creationId xmlns:a16="http://schemas.microsoft.com/office/drawing/2014/main" id="{F8FB7803-C00E-6E89-F831-8DBC8F4F4F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27" t="19762" r="6327" b="20238"/>
          <a:stretch/>
        </p:blipFill>
        <p:spPr>
          <a:xfrm>
            <a:off x="7980109" y="1892890"/>
            <a:ext cx="3115293" cy="21399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0ACEA9-5862-3024-B400-B029A2AA39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992" t="22285" r="28013" b="22603"/>
          <a:stretch/>
        </p:blipFill>
        <p:spPr>
          <a:xfrm>
            <a:off x="6854111" y="4199752"/>
            <a:ext cx="1672366" cy="20949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01EFF3-23DE-A920-735E-2D864B0BD2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78" t="4839" r="3234" b="12560"/>
          <a:stretch/>
        </p:blipFill>
        <p:spPr>
          <a:xfrm>
            <a:off x="1096599" y="3290268"/>
            <a:ext cx="3171873" cy="28054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614175-413C-8C73-32E1-14F4A6C9E1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7004" b="21229"/>
          <a:stretch/>
        </p:blipFill>
        <p:spPr>
          <a:xfrm>
            <a:off x="3822693" y="1836198"/>
            <a:ext cx="3396436" cy="20978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470E07-97D2-8CC3-87A3-393F9D126A10}"/>
              </a:ext>
            </a:extLst>
          </p:cNvPr>
          <p:cNvSpPr txBox="1"/>
          <p:nvPr/>
        </p:nvSpPr>
        <p:spPr>
          <a:xfrm>
            <a:off x="1096598" y="6294738"/>
            <a:ext cx="31718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>
                <a:schemeClr val="accent2"/>
              </a:buClr>
              <a:buSzPct val="110000"/>
            </a:pPr>
            <a:r>
              <a:rPr lang="en-US" sz="1400"/>
              <a:t>General Flyer- Bifold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B241F8-4777-9C6C-7E66-6FFEA526A19D}"/>
              </a:ext>
            </a:extLst>
          </p:cNvPr>
          <p:cNvSpPr txBox="1"/>
          <p:nvPr/>
        </p:nvSpPr>
        <p:spPr>
          <a:xfrm>
            <a:off x="8465637" y="4142120"/>
            <a:ext cx="21442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>
                <a:schemeClr val="accent2"/>
              </a:buClr>
              <a:buSzPct val="110000"/>
            </a:pPr>
            <a:r>
              <a:rPr lang="en-US" sz="1400"/>
              <a:t>General Flyer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967980-3283-6C8D-61C5-21556C1B7CA8}"/>
              </a:ext>
            </a:extLst>
          </p:cNvPr>
          <p:cNvSpPr txBox="1"/>
          <p:nvPr/>
        </p:nvSpPr>
        <p:spPr>
          <a:xfrm>
            <a:off x="6618176" y="6375246"/>
            <a:ext cx="21442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>
                <a:schemeClr val="accent2"/>
              </a:buClr>
              <a:buSzPct val="110000"/>
            </a:pPr>
            <a:r>
              <a:rPr lang="en-US" sz="1400"/>
              <a:t>Resource One Pager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7EDE9F-B6A2-F090-B0FE-6BE0B41526F7}"/>
              </a:ext>
            </a:extLst>
          </p:cNvPr>
          <p:cNvSpPr txBox="1"/>
          <p:nvPr/>
        </p:nvSpPr>
        <p:spPr>
          <a:xfrm>
            <a:off x="4448793" y="3930626"/>
            <a:ext cx="21442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>
                <a:schemeClr val="accent2"/>
              </a:buClr>
              <a:buSzPct val="110000"/>
            </a:pPr>
            <a:r>
              <a:rPr lang="en-US" sz="1400"/>
              <a:t>FAQ Document</a:t>
            </a:r>
          </a:p>
        </p:txBody>
      </p:sp>
    </p:spTree>
    <p:extLst>
      <p:ext uri="{BB962C8B-B14F-4D97-AF65-F5344CB8AC3E}">
        <p14:creationId xmlns:p14="http://schemas.microsoft.com/office/powerpoint/2010/main" val="36718114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B614175-413C-8C73-32E1-14F4A6C9E1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04" b="21229"/>
          <a:stretch/>
        </p:blipFill>
        <p:spPr>
          <a:xfrm>
            <a:off x="2100958" y="1626306"/>
            <a:ext cx="7990084" cy="493524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825AEC-E1A0-6AF4-006C-0B29BE93EC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Completed CPAN Materials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7EDE9F-B6A2-F090-B0FE-6BE0B41526F7}"/>
              </a:ext>
            </a:extLst>
          </p:cNvPr>
          <p:cNvSpPr txBox="1"/>
          <p:nvPr/>
        </p:nvSpPr>
        <p:spPr>
          <a:xfrm>
            <a:off x="5023882" y="6122680"/>
            <a:ext cx="21442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>
                <a:schemeClr val="accent2"/>
              </a:buClr>
              <a:buSzPct val="110000"/>
            </a:pPr>
            <a:r>
              <a:rPr lang="en-US" sz="1400"/>
              <a:t>FAQ Document</a:t>
            </a:r>
          </a:p>
        </p:txBody>
      </p:sp>
    </p:spTree>
    <p:extLst>
      <p:ext uri="{BB962C8B-B14F-4D97-AF65-F5344CB8AC3E}">
        <p14:creationId xmlns:p14="http://schemas.microsoft.com/office/powerpoint/2010/main" val="3725490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D4FF-EDA9-4EC7-AA8D-B9382D27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2865141"/>
            <a:ext cx="11125199" cy="1127717"/>
          </a:xfrm>
        </p:spPr>
        <p:txBody>
          <a:bodyPr/>
          <a:lstStyle/>
          <a:p>
            <a:pPr algn="ctr"/>
            <a:r>
              <a:rPr lang="en-US" sz="660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401174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CLI 191120">
      <a:dk1>
        <a:srgbClr val="333E48"/>
      </a:dk1>
      <a:lt1>
        <a:srgbClr val="FFFFFF"/>
      </a:lt1>
      <a:dk2>
        <a:srgbClr val="055F86"/>
      </a:dk2>
      <a:lt2>
        <a:srgbClr val="D6D2C3"/>
      </a:lt2>
      <a:accent1>
        <a:srgbClr val="BF5700"/>
      </a:accent1>
      <a:accent2>
        <a:srgbClr val="F79621"/>
      </a:accent2>
      <a:accent3>
        <a:srgbClr val="00A8B6"/>
      </a:accent3>
      <a:accent4>
        <a:srgbClr val="FED600"/>
      </a:accent4>
      <a:accent5>
        <a:srgbClr val="579C44"/>
      </a:accent5>
      <a:accent6>
        <a:srgbClr val="A4CC57"/>
      </a:accent6>
      <a:hlink>
        <a:srgbClr val="333E48"/>
      </a:hlink>
      <a:folHlink>
        <a:srgbClr val="9CAEB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D4F485C-80E2-4E90-ABC1-1120D1F86D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FD0CA4-5D8C-4679-8A67-9BCAEEBEEC8E}">
  <ds:schemaRefs>
    <ds:schemaRef ds:uri="2018a4d9-e5a5-428b-a312-dfd840ba6b63"/>
    <ds:schemaRef ds:uri="bc6d5123-e1cb-4a6a-adf0-63854dce486e"/>
    <ds:schemaRef ds:uri="ef95f5f0-dadb-470a-94cb-364b588c356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6B28BBB-A197-4187-8109-6C8D4A97FA7B}">
  <ds:schemaRefs>
    <ds:schemaRef ds:uri="2018a4d9-e5a5-428b-a312-dfd840ba6b63"/>
    <ds:schemaRef ds:uri="bc6d5123-e1cb-4a6a-adf0-63854dce486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Kirschten, Nicole</dc:creator>
  <cp:revision>1</cp:revision>
  <dcterms:created xsi:type="dcterms:W3CDTF">2019-10-31T13:57:35Z</dcterms:created>
  <dcterms:modified xsi:type="dcterms:W3CDTF">2022-07-18T15:06:29Z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