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884" r:id="rId6"/>
    <p:sldId id="878" r:id="rId7"/>
    <p:sldId id="881" r:id="rId8"/>
    <p:sldId id="887" r:id="rId9"/>
    <p:sldId id="938" r:id="rId10"/>
    <p:sldId id="886" r:id="rId11"/>
    <p:sldId id="87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3A834B-97ED-6042-BC88-8F11B39A4673}" v="19" dt="2022-08-26T14:57:30.0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5" autoAdjust="0"/>
    <p:restoredTop sz="82449"/>
  </p:normalViewPr>
  <p:slideViewPr>
    <p:cSldViewPr snapToGrid="0">
      <p:cViewPr varScale="1">
        <p:scale>
          <a:sx n="104" d="100"/>
          <a:sy n="104" d="100"/>
        </p:scale>
        <p:origin x="54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98969-00F1-4247-AE6C-148A097C9793}" type="datetimeFigureOut">
              <a:rPr lang="en-US" smtClean="0"/>
              <a:t>8/24/22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FFDBF-A83D-A040-86CA-EE68D1F99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75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Consented = 1292</a:t>
            </a:r>
          </a:p>
          <a:p>
            <a:r>
              <a:rPr lang="en-US" dirty="0"/>
              <a:t>Total Enrolled = 1165 (Numbers on right add up to total enrolled)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FFDBF-A83D-A040-86CA-EE68D1F994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12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about to start our first 24 Month follow up visits.</a:t>
            </a:r>
          </a:p>
          <a:p>
            <a:r>
              <a:rPr lang="en-US" dirty="0"/>
              <a:t>5000 hours does not count time to schedule and recruit participants. (Time is calculated based on the average amount of time for each Node given their study population)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FFDBF-A83D-A040-86CA-EE68D1F994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58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Depression: </a:t>
            </a:r>
            <a:r>
              <a:rPr lang="en-US" sz="1200" dirty="0"/>
              <a:t>N=1160 Mean=12.84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Suicidal Thoughts: N=1166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Anxiety: N=1160 Mean=11.29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FFDBF-A83D-A040-86CA-EE68D1F994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09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356202-20D0-8C4C-964F-2AF19DE8BC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76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DFFDBF-A83D-A040-86CA-EE68D1F994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23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10" Type="http://schemas.openxmlformats.org/officeDocument/2006/relationships/image" Target="../media/image1.png"/><Relationship Id="rId4" Type="http://schemas.openxmlformats.org/officeDocument/2006/relationships/tags" Target="../tags/tag20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tags" Target="../tags/tag3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5" Type="http://schemas.openxmlformats.org/officeDocument/2006/relationships/tags" Target="../tags/tag29.xml"/><Relationship Id="rId10" Type="http://schemas.openxmlformats.org/officeDocument/2006/relationships/tags" Target="../tags/tag34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9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-Freeform">
            <a:extLst>
              <a:ext uri="{FF2B5EF4-FFF2-40B4-BE49-F238E27FC236}">
                <a16:creationId xmlns:a16="http://schemas.microsoft.com/office/drawing/2014/main" id="{97DB4336-F00E-4DD1-F523-A243F089AE9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10717968" y="4257381"/>
            <a:ext cx="1994059" cy="3335223"/>
          </a:xfrm>
          <a:custGeom>
            <a:avLst/>
            <a:gdLst>
              <a:gd name="connsiteX0" fmla="*/ 3003 w 1495544"/>
              <a:gd name="connsiteY0" fmla="*/ 0 h 2501417"/>
              <a:gd name="connsiteX1" fmla="*/ 1495544 w 1495544"/>
              <a:gd name="connsiteY1" fmla="*/ 1492542 h 2501417"/>
              <a:gd name="connsiteX2" fmla="*/ 486669 w 1495544"/>
              <a:gd name="connsiteY2" fmla="*/ 2501417 h 2501417"/>
              <a:gd name="connsiteX3" fmla="*/ 255024 w 1495544"/>
              <a:gd name="connsiteY3" fmla="*/ 2501417 h 2501417"/>
              <a:gd name="connsiteX4" fmla="*/ 0 w 1495544"/>
              <a:gd name="connsiteY4" fmla="*/ 2246393 h 2501417"/>
              <a:gd name="connsiteX5" fmla="*/ 0 w 1495544"/>
              <a:gd name="connsiteY5" fmla="*/ 29790 h 2501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5544" h="2501417">
                <a:moveTo>
                  <a:pt x="3003" y="0"/>
                </a:moveTo>
                <a:lnTo>
                  <a:pt x="1495544" y="1492542"/>
                </a:lnTo>
                <a:lnTo>
                  <a:pt x="486669" y="2501417"/>
                </a:lnTo>
                <a:lnTo>
                  <a:pt x="255024" y="2501417"/>
                </a:lnTo>
                <a:cubicBezTo>
                  <a:pt x="114178" y="2501417"/>
                  <a:pt x="0" y="2387239"/>
                  <a:pt x="0" y="2246393"/>
                </a:cubicBezTo>
                <a:lnTo>
                  <a:pt x="0" y="2979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6-Freeform">
            <a:extLst>
              <a:ext uri="{FF2B5EF4-FFF2-40B4-BE49-F238E27FC236}">
                <a16:creationId xmlns:a16="http://schemas.microsoft.com/office/drawing/2014/main" id="{73597383-9797-C4EA-CC06-43078B76442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11064458" y="304769"/>
            <a:ext cx="2092809" cy="1863319"/>
          </a:xfrm>
          <a:custGeom>
            <a:avLst/>
            <a:gdLst>
              <a:gd name="connsiteX0" fmla="*/ 1 w 1569607"/>
              <a:gd name="connsiteY0" fmla="*/ 172118 h 1397489"/>
              <a:gd name="connsiteX1" fmla="*/ 172119 w 1569607"/>
              <a:gd name="connsiteY1" fmla="*/ 0 h 1397489"/>
              <a:gd name="connsiteX2" fmla="*/ 1569607 w 1569607"/>
              <a:gd name="connsiteY2" fmla="*/ 1397489 h 1397489"/>
              <a:gd name="connsiteX3" fmla="*/ 182914 w 1569607"/>
              <a:gd name="connsiteY3" fmla="*/ 1397489 h 1397489"/>
              <a:gd name="connsiteX4" fmla="*/ 0 w 1569607"/>
              <a:gd name="connsiteY4" fmla="*/ 1214575 h 139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9607" h="1397489">
                <a:moveTo>
                  <a:pt x="1" y="172118"/>
                </a:moveTo>
                <a:lnTo>
                  <a:pt x="172119" y="0"/>
                </a:lnTo>
                <a:lnTo>
                  <a:pt x="1569607" y="1397489"/>
                </a:lnTo>
                <a:lnTo>
                  <a:pt x="182914" y="1397489"/>
                </a:lnTo>
                <a:cubicBezTo>
                  <a:pt x="81893" y="1397489"/>
                  <a:pt x="0" y="1315596"/>
                  <a:pt x="0" y="12145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1" name="8-Freeform">
            <a:extLst>
              <a:ext uri="{FF2B5EF4-FFF2-40B4-BE49-F238E27FC236}">
                <a16:creationId xmlns:a16="http://schemas.microsoft.com/office/drawing/2014/main" id="{767E6AA4-24FF-3507-733D-C9EED9901C0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41501" y="-1606984"/>
            <a:ext cx="2982584" cy="4366391"/>
          </a:xfrm>
          <a:custGeom>
            <a:avLst/>
            <a:gdLst>
              <a:gd name="connsiteX0" fmla="*/ 0 w 2236938"/>
              <a:gd name="connsiteY0" fmla="*/ 2144701 h 3274793"/>
              <a:gd name="connsiteX1" fmla="*/ 2144701 w 2236938"/>
              <a:gd name="connsiteY1" fmla="*/ 0 h 3274793"/>
              <a:gd name="connsiteX2" fmla="*/ 2183155 w 2236938"/>
              <a:gd name="connsiteY2" fmla="*/ 46606 h 3274793"/>
              <a:gd name="connsiteX3" fmla="*/ 2236938 w 2236938"/>
              <a:gd name="connsiteY3" fmla="*/ 222680 h 3274793"/>
              <a:gd name="connsiteX4" fmla="*/ 2236938 w 2236938"/>
              <a:gd name="connsiteY4" fmla="*/ 2959875 h 3274793"/>
              <a:gd name="connsiteX5" fmla="*/ 1922020 w 2236938"/>
              <a:gd name="connsiteY5" fmla="*/ 3274793 h 3274793"/>
              <a:gd name="connsiteX6" fmla="*/ 1130092 w 2236938"/>
              <a:gd name="connsiteY6" fmla="*/ 3274793 h 327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6938" h="3274793">
                <a:moveTo>
                  <a:pt x="0" y="2144701"/>
                </a:moveTo>
                <a:lnTo>
                  <a:pt x="2144701" y="0"/>
                </a:lnTo>
                <a:lnTo>
                  <a:pt x="2183155" y="46606"/>
                </a:lnTo>
                <a:cubicBezTo>
                  <a:pt x="2217111" y="96868"/>
                  <a:pt x="2236938" y="157458"/>
                  <a:pt x="2236938" y="222680"/>
                </a:cubicBezTo>
                <a:lnTo>
                  <a:pt x="2236938" y="2959875"/>
                </a:lnTo>
                <a:cubicBezTo>
                  <a:pt x="2236938" y="3133799"/>
                  <a:pt x="2095944" y="3274793"/>
                  <a:pt x="1922020" y="3274793"/>
                </a:cubicBezTo>
                <a:lnTo>
                  <a:pt x="1130092" y="327479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9-Freeform">
            <a:extLst>
              <a:ext uri="{FF2B5EF4-FFF2-40B4-BE49-F238E27FC236}">
                <a16:creationId xmlns:a16="http://schemas.microsoft.com/office/drawing/2014/main" id="{5C3E78D8-C0BF-2115-2653-1A80A040BAD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-629486" y="2763851"/>
            <a:ext cx="1258971" cy="1258971"/>
          </a:xfrm>
          <a:custGeom>
            <a:avLst/>
            <a:gdLst>
              <a:gd name="connsiteX0" fmla="*/ 0 w 944228"/>
              <a:gd name="connsiteY0" fmla="*/ 0 h 944228"/>
              <a:gd name="connsiteX1" fmla="*/ 774685 w 944228"/>
              <a:gd name="connsiteY1" fmla="*/ 0 h 944228"/>
              <a:gd name="connsiteX2" fmla="*/ 944228 w 944228"/>
              <a:gd name="connsiteY2" fmla="*/ 169543 h 944228"/>
              <a:gd name="connsiteX3" fmla="*/ 944228 w 944228"/>
              <a:gd name="connsiteY3" fmla="*/ 944228 h 94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228" h="944228">
                <a:moveTo>
                  <a:pt x="0" y="0"/>
                </a:moveTo>
                <a:lnTo>
                  <a:pt x="774685" y="0"/>
                </a:lnTo>
                <a:cubicBezTo>
                  <a:pt x="868321" y="0"/>
                  <a:pt x="944228" y="75907"/>
                  <a:pt x="944228" y="169543"/>
                </a:cubicBezTo>
                <a:lnTo>
                  <a:pt x="944228" y="944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3" name="10-Freeform">
            <a:extLst>
              <a:ext uri="{FF2B5EF4-FFF2-40B4-BE49-F238E27FC236}">
                <a16:creationId xmlns:a16="http://schemas.microsoft.com/office/drawing/2014/main" id="{229CCCD6-2CD8-F21B-4A14-AACF14CFDC77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2700000">
            <a:off x="10126949" y="2442028"/>
            <a:ext cx="1936257" cy="1936257"/>
          </a:xfrm>
          <a:custGeom>
            <a:avLst/>
            <a:gdLst>
              <a:gd name="connsiteX0" fmla="*/ 39782 w 1452193"/>
              <a:gd name="connsiteY0" fmla="*/ 39782 h 1452193"/>
              <a:gd name="connsiteX1" fmla="*/ 135824 w 1452193"/>
              <a:gd name="connsiteY1" fmla="*/ 0 h 1452193"/>
              <a:gd name="connsiteX2" fmla="*/ 1163463 w 1452193"/>
              <a:gd name="connsiteY2" fmla="*/ 0 h 1452193"/>
              <a:gd name="connsiteX3" fmla="*/ 1452193 w 1452193"/>
              <a:gd name="connsiteY3" fmla="*/ 288730 h 1452193"/>
              <a:gd name="connsiteX4" fmla="*/ 1452193 w 1452193"/>
              <a:gd name="connsiteY4" fmla="*/ 1316369 h 1452193"/>
              <a:gd name="connsiteX5" fmla="*/ 1316369 w 1452193"/>
              <a:gd name="connsiteY5" fmla="*/ 1452193 h 1452193"/>
              <a:gd name="connsiteX6" fmla="*/ 135824 w 1452193"/>
              <a:gd name="connsiteY6" fmla="*/ 1452193 h 1452193"/>
              <a:gd name="connsiteX7" fmla="*/ 0 w 1452193"/>
              <a:gd name="connsiteY7" fmla="*/ 1316369 h 1452193"/>
              <a:gd name="connsiteX8" fmla="*/ 0 w 1452193"/>
              <a:gd name="connsiteY8" fmla="*/ 135824 h 1452193"/>
              <a:gd name="connsiteX9" fmla="*/ 39782 w 1452193"/>
              <a:gd name="connsiteY9" fmla="*/ 39782 h 145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52193" h="1452193">
                <a:moveTo>
                  <a:pt x="39782" y="39782"/>
                </a:moveTo>
                <a:cubicBezTo>
                  <a:pt x="64361" y="15202"/>
                  <a:pt x="98317" y="0"/>
                  <a:pt x="135824" y="0"/>
                </a:cubicBezTo>
                <a:lnTo>
                  <a:pt x="1163463" y="0"/>
                </a:lnTo>
                <a:lnTo>
                  <a:pt x="1452193" y="288730"/>
                </a:lnTo>
                <a:lnTo>
                  <a:pt x="1452193" y="1316369"/>
                </a:lnTo>
                <a:cubicBezTo>
                  <a:pt x="1452193" y="1391383"/>
                  <a:pt x="1391383" y="1452193"/>
                  <a:pt x="1316369" y="1452193"/>
                </a:cubicBezTo>
                <a:lnTo>
                  <a:pt x="135824" y="1452193"/>
                </a:lnTo>
                <a:cubicBezTo>
                  <a:pt x="60810" y="1452193"/>
                  <a:pt x="0" y="1391383"/>
                  <a:pt x="0" y="1316369"/>
                </a:cubicBezTo>
                <a:lnTo>
                  <a:pt x="0" y="135824"/>
                </a:lnTo>
                <a:cubicBezTo>
                  <a:pt x="0" y="98317"/>
                  <a:pt x="15203" y="64361"/>
                  <a:pt x="39782" y="3978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11-Freeform">
            <a:extLst>
              <a:ext uri="{FF2B5EF4-FFF2-40B4-BE49-F238E27FC236}">
                <a16:creationId xmlns:a16="http://schemas.microsoft.com/office/drawing/2014/main" id="{B1A1F752-2B06-734E-EA30-F549C3E07FE9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rot="2700000">
            <a:off x="-754084" y="4748289"/>
            <a:ext cx="2416949" cy="2124171"/>
          </a:xfrm>
          <a:custGeom>
            <a:avLst/>
            <a:gdLst>
              <a:gd name="connsiteX0" fmla="*/ 49658 w 1812712"/>
              <a:gd name="connsiteY0" fmla="*/ 49658 h 1593128"/>
              <a:gd name="connsiteX1" fmla="*/ 169543 w 1812712"/>
              <a:gd name="connsiteY1" fmla="*/ 0 h 1593128"/>
              <a:gd name="connsiteX2" fmla="*/ 1643169 w 1812712"/>
              <a:gd name="connsiteY2" fmla="*/ 0 h 1593128"/>
              <a:gd name="connsiteX3" fmla="*/ 1812712 w 1812712"/>
              <a:gd name="connsiteY3" fmla="*/ 169543 h 1593128"/>
              <a:gd name="connsiteX4" fmla="*/ 1812712 w 1812712"/>
              <a:gd name="connsiteY4" fmla="*/ 1001382 h 1593128"/>
              <a:gd name="connsiteX5" fmla="*/ 1220966 w 1812712"/>
              <a:gd name="connsiteY5" fmla="*/ 1593128 h 1593128"/>
              <a:gd name="connsiteX6" fmla="*/ 0 w 1812712"/>
              <a:gd name="connsiteY6" fmla="*/ 372162 h 1593128"/>
              <a:gd name="connsiteX7" fmla="*/ 0 w 1812712"/>
              <a:gd name="connsiteY7" fmla="*/ 169543 h 1593128"/>
              <a:gd name="connsiteX8" fmla="*/ 49658 w 1812712"/>
              <a:gd name="connsiteY8" fmla="*/ 49658 h 159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2712" h="1593128">
                <a:moveTo>
                  <a:pt x="49658" y="49658"/>
                </a:moveTo>
                <a:cubicBezTo>
                  <a:pt x="80339" y="18977"/>
                  <a:pt x="122725" y="0"/>
                  <a:pt x="169543" y="0"/>
                </a:cubicBezTo>
                <a:lnTo>
                  <a:pt x="1643169" y="0"/>
                </a:lnTo>
                <a:cubicBezTo>
                  <a:pt x="1736805" y="0"/>
                  <a:pt x="1812712" y="75907"/>
                  <a:pt x="1812712" y="169543"/>
                </a:cubicBezTo>
                <a:lnTo>
                  <a:pt x="1812712" y="1001382"/>
                </a:lnTo>
                <a:lnTo>
                  <a:pt x="1220966" y="1593128"/>
                </a:lnTo>
                <a:lnTo>
                  <a:pt x="0" y="372162"/>
                </a:lnTo>
                <a:lnTo>
                  <a:pt x="0" y="169543"/>
                </a:lnTo>
                <a:cubicBezTo>
                  <a:pt x="0" y="122725"/>
                  <a:pt x="18977" y="80339"/>
                  <a:pt x="49658" y="4965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58F1DEF8-9226-D820-6CE1-5E8AE9655E1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724398" y="6271398"/>
            <a:ext cx="2743200" cy="4634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65FA2-26CF-E3EC-647B-C8EDDC504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56023" y="2730747"/>
            <a:ext cx="4679950" cy="10795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7200" b="1" cap="none" spc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Title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826A21-02EF-ED3E-40F9-2E31364C93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3440" y="3810247"/>
            <a:ext cx="5730220" cy="7048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1417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1227-6A8A-B050-F90F-AD2767B63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365125"/>
            <a:ext cx="9090016" cy="936901"/>
          </a:xfrm>
        </p:spPr>
        <p:txBody>
          <a:bodyPr/>
          <a:lstStyle>
            <a:lvl1pPr algn="ctr"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EF6F2-8B70-60F9-2EFF-9EEBCCA4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2-Freeform">
            <a:extLst>
              <a:ext uri="{FF2B5EF4-FFF2-40B4-BE49-F238E27FC236}">
                <a16:creationId xmlns:a16="http://schemas.microsoft.com/office/drawing/2014/main" id="{EEE84E23-F557-8650-3E2F-72079DA29846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B94B30-BF9C-7FE6-AF1C-D221E35D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663" y="6359815"/>
            <a:ext cx="37613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644E5C-AC32-400D-9755-6ACD0CBC2C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B278A0D4-AB13-A002-52FD-661DC79378AA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5B522DD-12AC-20C9-78F3-454A5427A1BA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C8EC575B-D4BD-1DEA-36F0-C02DB636C1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D33E21D-3136-B479-B0D2-B6585A6867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80382" y="1480930"/>
            <a:ext cx="9090015" cy="4502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591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-Freeform">
            <a:extLst>
              <a:ext uri="{FF2B5EF4-FFF2-40B4-BE49-F238E27FC236}">
                <a16:creationId xmlns:a16="http://schemas.microsoft.com/office/drawing/2014/main" id="{11DD0DC3-3A50-4C58-9359-5B173CEAA8E2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57C1B-07F8-87DB-B2C1-6A255AF48E7A}"/>
              </a:ext>
            </a:extLst>
          </p:cNvPr>
          <p:cNvSpPr/>
          <p:nvPr userDrawn="1"/>
        </p:nvSpPr>
        <p:spPr>
          <a:xfrm>
            <a:off x="1211057" y="1933246"/>
            <a:ext cx="9209652" cy="2871297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9F862-0E46-D78A-F9EE-20609EF853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5721" y="1933246"/>
            <a:ext cx="5960852" cy="2387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l">
              <a:defRPr sz="7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Add Section Header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58D87-2445-3E1E-54E9-3609C5C79D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45721" y="4320846"/>
            <a:ext cx="5960852" cy="46963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 style</a:t>
            </a:r>
          </a:p>
        </p:txBody>
      </p:sp>
      <p:sp>
        <p:nvSpPr>
          <p:cNvPr id="8" name="3-Freeform">
            <a:extLst>
              <a:ext uri="{FF2B5EF4-FFF2-40B4-BE49-F238E27FC236}">
                <a16:creationId xmlns:a16="http://schemas.microsoft.com/office/drawing/2014/main" id="{C5290EAF-6EF5-53EC-E9E6-1A99ACB09EEA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9" name="4-Freeform">
            <a:extLst>
              <a:ext uri="{FF2B5EF4-FFF2-40B4-BE49-F238E27FC236}">
                <a16:creationId xmlns:a16="http://schemas.microsoft.com/office/drawing/2014/main" id="{B561149D-14DC-A29E-23A0-DB66D073CCC8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80880B70-6616-9A62-A206-263B02CC84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062" y="6314095"/>
            <a:ext cx="2743200" cy="46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72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8-Freeform">
            <a:extLst>
              <a:ext uri="{FF2B5EF4-FFF2-40B4-BE49-F238E27FC236}">
                <a16:creationId xmlns:a16="http://schemas.microsoft.com/office/drawing/2014/main" id="{80B0DC9D-B6D0-7FC6-643A-40CD683BA2AF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11198819" y="5346777"/>
            <a:ext cx="1163584" cy="2199668"/>
          </a:xfrm>
          <a:custGeom>
            <a:avLst/>
            <a:gdLst>
              <a:gd name="connsiteX0" fmla="*/ 47813 w 872688"/>
              <a:gd name="connsiteY0" fmla="*/ 0 h 1649751"/>
              <a:gd name="connsiteX1" fmla="*/ 872688 w 872688"/>
              <a:gd name="connsiteY1" fmla="*/ 824876 h 1649751"/>
              <a:gd name="connsiteX2" fmla="*/ 47813 w 872688"/>
              <a:gd name="connsiteY2" fmla="*/ 1649751 h 1649751"/>
              <a:gd name="connsiteX3" fmla="*/ 12829 w 872688"/>
              <a:gd name="connsiteY3" fmla="*/ 1597862 h 1649751"/>
              <a:gd name="connsiteX4" fmla="*/ 0 w 872688"/>
              <a:gd name="connsiteY4" fmla="*/ 1534320 h 1649751"/>
              <a:gd name="connsiteX5" fmla="*/ 0 w 872688"/>
              <a:gd name="connsiteY5" fmla="*/ 115432 h 1649751"/>
              <a:gd name="connsiteX6" fmla="*/ 47813 w 872688"/>
              <a:gd name="connsiteY6" fmla="*/ 0 h 164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688" h="1649751">
                <a:moveTo>
                  <a:pt x="47813" y="0"/>
                </a:moveTo>
                <a:lnTo>
                  <a:pt x="872688" y="824876"/>
                </a:lnTo>
                <a:lnTo>
                  <a:pt x="47813" y="1649751"/>
                </a:lnTo>
                <a:lnTo>
                  <a:pt x="12829" y="1597862"/>
                </a:lnTo>
                <a:cubicBezTo>
                  <a:pt x="4568" y="1578332"/>
                  <a:pt x="0" y="1556860"/>
                  <a:pt x="0" y="1534320"/>
                </a:cubicBezTo>
                <a:lnTo>
                  <a:pt x="0" y="115432"/>
                </a:lnTo>
                <a:cubicBezTo>
                  <a:pt x="0" y="70353"/>
                  <a:pt x="18272" y="29542"/>
                  <a:pt x="47813" y="0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3DA988-E09D-583A-EB6B-7D4D8AD9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B3BB6E3-AED1-7CEE-3F27-0562775C666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7" name="5-Freeform">
            <a:extLst>
              <a:ext uri="{FF2B5EF4-FFF2-40B4-BE49-F238E27FC236}">
                <a16:creationId xmlns:a16="http://schemas.microsoft.com/office/drawing/2014/main" id="{84E93F7B-E6C2-7328-8569-6F6C939F978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336215" y="-1798069"/>
            <a:ext cx="3973428" cy="4569565"/>
          </a:xfrm>
          <a:custGeom>
            <a:avLst/>
            <a:gdLst>
              <a:gd name="connsiteX0" fmla="*/ 0 w 2980071"/>
              <a:gd name="connsiteY0" fmla="*/ 2687387 h 3427174"/>
              <a:gd name="connsiteX1" fmla="*/ 2687387 w 2980071"/>
              <a:gd name="connsiteY1" fmla="*/ 0 h 3427174"/>
              <a:gd name="connsiteX2" fmla="*/ 2723916 w 2980071"/>
              <a:gd name="connsiteY2" fmla="*/ 3683 h 3427174"/>
              <a:gd name="connsiteX3" fmla="*/ 2980071 w 2980071"/>
              <a:gd name="connsiteY3" fmla="*/ 317974 h 3427174"/>
              <a:gd name="connsiteX4" fmla="*/ 2980071 w 2980071"/>
              <a:gd name="connsiteY4" fmla="*/ 3106365 h 3427174"/>
              <a:gd name="connsiteX5" fmla="*/ 2659262 w 2980071"/>
              <a:gd name="connsiteY5" fmla="*/ 3427174 h 3427174"/>
              <a:gd name="connsiteX6" fmla="*/ 739787 w 2980071"/>
              <a:gd name="connsiteY6" fmla="*/ 3427174 h 342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0071" h="3427174">
                <a:moveTo>
                  <a:pt x="0" y="2687387"/>
                </a:moveTo>
                <a:lnTo>
                  <a:pt x="2687387" y="0"/>
                </a:lnTo>
                <a:lnTo>
                  <a:pt x="2723916" y="3683"/>
                </a:lnTo>
                <a:cubicBezTo>
                  <a:pt x="2870104" y="33597"/>
                  <a:pt x="2980071" y="162943"/>
                  <a:pt x="2980071" y="317974"/>
                </a:cubicBezTo>
                <a:lnTo>
                  <a:pt x="2980071" y="3106365"/>
                </a:lnTo>
                <a:cubicBezTo>
                  <a:pt x="2980071" y="3283543"/>
                  <a:pt x="2836440" y="3427174"/>
                  <a:pt x="2659262" y="3427174"/>
                </a:cubicBezTo>
                <a:lnTo>
                  <a:pt x="739787" y="3427174"/>
                </a:lnTo>
                <a:close/>
              </a:path>
            </a:pathLst>
          </a:custGeom>
          <a:solidFill>
            <a:srgbClr val="022959"/>
          </a:solidFill>
          <a:ln>
            <a:solidFill>
              <a:srgbClr val="022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6-Freeform">
            <a:extLst>
              <a:ext uri="{FF2B5EF4-FFF2-40B4-BE49-F238E27FC236}">
                <a16:creationId xmlns:a16="http://schemas.microsoft.com/office/drawing/2014/main" id="{29B3956E-1A85-73A4-EA43-189CC917EC8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-1302974" y="2482211"/>
            <a:ext cx="2605951" cy="2605951"/>
          </a:xfrm>
          <a:custGeom>
            <a:avLst/>
            <a:gdLst>
              <a:gd name="connsiteX0" fmla="*/ 0 w 1954463"/>
              <a:gd name="connsiteY0" fmla="*/ 0 h 1954463"/>
              <a:gd name="connsiteX1" fmla="*/ 1714274 w 1954463"/>
              <a:gd name="connsiteY1" fmla="*/ 0 h 1954463"/>
              <a:gd name="connsiteX2" fmla="*/ 1954463 w 1954463"/>
              <a:gd name="connsiteY2" fmla="*/ 240189 h 1954463"/>
              <a:gd name="connsiteX3" fmla="*/ 1954463 w 1954463"/>
              <a:gd name="connsiteY3" fmla="*/ 1954463 h 195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4463" h="1954463">
                <a:moveTo>
                  <a:pt x="0" y="0"/>
                </a:moveTo>
                <a:lnTo>
                  <a:pt x="1714274" y="0"/>
                </a:lnTo>
                <a:cubicBezTo>
                  <a:pt x="1846927" y="0"/>
                  <a:pt x="1954463" y="107536"/>
                  <a:pt x="1954463" y="240189"/>
                </a:cubicBezTo>
                <a:lnTo>
                  <a:pt x="1954463" y="1954463"/>
                </a:lnTo>
                <a:close/>
              </a:path>
            </a:pathLst>
          </a:cu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7-Freeform">
            <a:extLst>
              <a:ext uri="{FF2B5EF4-FFF2-40B4-BE49-F238E27FC236}">
                <a16:creationId xmlns:a16="http://schemas.microsoft.com/office/drawing/2014/main" id="{19725B5E-F447-2CBA-E2E6-30DBE96FD034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258556" y="5396414"/>
            <a:ext cx="2886001" cy="2620433"/>
          </a:xfrm>
          <a:custGeom>
            <a:avLst/>
            <a:gdLst>
              <a:gd name="connsiteX0" fmla="*/ 60965 w 2164501"/>
              <a:gd name="connsiteY0" fmla="*/ 60965 h 1965325"/>
              <a:gd name="connsiteX1" fmla="*/ 208148 w 2164501"/>
              <a:gd name="connsiteY1" fmla="*/ 0 h 1965325"/>
              <a:gd name="connsiteX2" fmla="*/ 2017319 w 2164501"/>
              <a:gd name="connsiteY2" fmla="*/ 0 h 1965325"/>
              <a:gd name="connsiteX3" fmla="*/ 2098339 w 2164501"/>
              <a:gd name="connsiteY3" fmla="*/ 16357 h 1965325"/>
              <a:gd name="connsiteX4" fmla="*/ 2164501 w 2164501"/>
              <a:gd name="connsiteY4" fmla="*/ 60965 h 1965325"/>
              <a:gd name="connsiteX5" fmla="*/ 260141 w 2164501"/>
              <a:gd name="connsiteY5" fmla="*/ 1965325 h 1965325"/>
              <a:gd name="connsiteX6" fmla="*/ 0 w 2164501"/>
              <a:gd name="connsiteY6" fmla="*/ 1705184 h 1965325"/>
              <a:gd name="connsiteX7" fmla="*/ 0 w 2164501"/>
              <a:gd name="connsiteY7" fmla="*/ 208148 h 1965325"/>
              <a:gd name="connsiteX8" fmla="*/ 60965 w 2164501"/>
              <a:gd name="connsiteY8" fmla="*/ 60965 h 196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01" h="1965325">
                <a:moveTo>
                  <a:pt x="60965" y="60965"/>
                </a:moveTo>
                <a:cubicBezTo>
                  <a:pt x="98633" y="23298"/>
                  <a:pt x="150670" y="0"/>
                  <a:pt x="208148" y="0"/>
                </a:cubicBezTo>
                <a:lnTo>
                  <a:pt x="2017319" y="0"/>
                </a:lnTo>
                <a:cubicBezTo>
                  <a:pt x="2046058" y="0"/>
                  <a:pt x="2073437" y="5824"/>
                  <a:pt x="2098339" y="16357"/>
                </a:cubicBezTo>
                <a:lnTo>
                  <a:pt x="2164501" y="60965"/>
                </a:lnTo>
                <a:lnTo>
                  <a:pt x="260141" y="1965325"/>
                </a:lnTo>
                <a:lnTo>
                  <a:pt x="0" y="1705184"/>
                </a:lnTo>
                <a:lnTo>
                  <a:pt x="0" y="208148"/>
                </a:lnTo>
                <a:cubicBezTo>
                  <a:pt x="0" y="150670"/>
                  <a:pt x="23298" y="98633"/>
                  <a:pt x="60965" y="60965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9-RoundedRectangle">
            <a:extLst>
              <a:ext uri="{FF2B5EF4-FFF2-40B4-BE49-F238E27FC236}">
                <a16:creationId xmlns:a16="http://schemas.microsoft.com/office/drawing/2014/main" id="{97DE4A3D-323C-B9E5-680F-962AB41EB116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2700000">
            <a:off x="2298378" y="3732133"/>
            <a:ext cx="1596599" cy="1596599"/>
          </a:xfrm>
          <a:prstGeom prst="roundRect">
            <a:avLst>
              <a:gd name="adj" fmla="val 9353"/>
            </a:avLst>
          </a:pr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DF971C65-9C81-334E-EAE7-D1B6EA71689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51971" y="6160608"/>
            <a:ext cx="2743200" cy="46345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C27B4-5B64-4C4F-D462-51D5615D06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92773" y="2415396"/>
            <a:ext cx="5337240" cy="1343804"/>
          </a:xfrm>
        </p:spPr>
        <p:txBody>
          <a:bodyPr anchor="ctr">
            <a:normAutofit/>
          </a:bodyPr>
          <a:lstStyle>
            <a:lvl1pPr marL="0" indent="0" algn="l">
              <a:buNone/>
              <a:defRPr sz="7200" b="1">
                <a:latin typeface="+mj-lt"/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62256A6-8EEC-F19A-D7BF-1292754F7F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2772" y="3889094"/>
            <a:ext cx="5337240" cy="671513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75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B0654-91B3-347A-5004-FA74EE92B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365125"/>
            <a:ext cx="9090016" cy="823913"/>
          </a:xfrm>
          <a:prstGeom prst="rect">
            <a:avLst/>
          </a:prstGeo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0AB80-97B3-A8BD-748C-E01B909F7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25479"/>
            <a:ext cx="5157787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3CB97-2FFE-08D4-4D26-529B81B64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49391"/>
            <a:ext cx="5157787" cy="3840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064D33-9497-EA12-0716-36A40E090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25479"/>
            <a:ext cx="5183188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CD52EA-9410-AC17-21DC-357759D1BC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49391"/>
            <a:ext cx="5183188" cy="3840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5F40A-AFC4-4627-8774-98E94C94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AA7313C1-95B6-3153-8CEE-CDB68B21BC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3" name="2-Freeform">
            <a:extLst>
              <a:ext uri="{FF2B5EF4-FFF2-40B4-BE49-F238E27FC236}">
                <a16:creationId xmlns:a16="http://schemas.microsoft.com/office/drawing/2014/main" id="{073B580B-38F8-6845-0080-AAC266021331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2C646C8-D1E1-5ED3-6180-CA4A40C7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3-Freeform">
            <a:extLst>
              <a:ext uri="{FF2B5EF4-FFF2-40B4-BE49-F238E27FC236}">
                <a16:creationId xmlns:a16="http://schemas.microsoft.com/office/drawing/2014/main" id="{E003F30C-1BAF-E742-E7B4-9E612707FA8C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5" name="4-Freeform">
            <a:extLst>
              <a:ext uri="{FF2B5EF4-FFF2-40B4-BE49-F238E27FC236}">
                <a16:creationId xmlns:a16="http://schemas.microsoft.com/office/drawing/2014/main" id="{58157B15-E194-0BE5-57A4-89EFA49250DD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424996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4-Freeform">
            <a:extLst>
              <a:ext uri="{FF2B5EF4-FFF2-40B4-BE49-F238E27FC236}">
                <a16:creationId xmlns:a16="http://schemas.microsoft.com/office/drawing/2014/main" id="{76319A93-B036-1385-1F8A-A28FC5B43B64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6227709" y="5357520"/>
            <a:ext cx="2886003" cy="2886003"/>
          </a:xfrm>
          <a:custGeom>
            <a:avLst/>
            <a:gdLst>
              <a:gd name="connsiteX0" fmla="*/ 60965 w 2164502"/>
              <a:gd name="connsiteY0" fmla="*/ 60965 h 2164502"/>
              <a:gd name="connsiteX1" fmla="*/ 208148 w 2164502"/>
              <a:gd name="connsiteY1" fmla="*/ 0 h 2164502"/>
              <a:gd name="connsiteX2" fmla="*/ 2017319 w 2164502"/>
              <a:gd name="connsiteY2" fmla="*/ 0 h 2164502"/>
              <a:gd name="connsiteX3" fmla="*/ 2164502 w 2164502"/>
              <a:gd name="connsiteY3" fmla="*/ 60965 h 2164502"/>
              <a:gd name="connsiteX4" fmla="*/ 2164502 w 2164502"/>
              <a:gd name="connsiteY4" fmla="*/ 60966 h 2164502"/>
              <a:gd name="connsiteX5" fmla="*/ 60966 w 2164502"/>
              <a:gd name="connsiteY5" fmla="*/ 2164502 h 2164502"/>
              <a:gd name="connsiteX6" fmla="*/ 60965 w 2164502"/>
              <a:gd name="connsiteY6" fmla="*/ 2164502 h 2164502"/>
              <a:gd name="connsiteX7" fmla="*/ 0 w 2164502"/>
              <a:gd name="connsiteY7" fmla="*/ 2017319 h 2164502"/>
              <a:gd name="connsiteX8" fmla="*/ 0 w 2164502"/>
              <a:gd name="connsiteY8" fmla="*/ 208148 h 2164502"/>
              <a:gd name="connsiteX9" fmla="*/ 60965 w 2164502"/>
              <a:gd name="connsiteY9" fmla="*/ 60965 h 216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4502" h="2164502">
                <a:moveTo>
                  <a:pt x="60965" y="60965"/>
                </a:moveTo>
                <a:cubicBezTo>
                  <a:pt x="98633" y="23298"/>
                  <a:pt x="150670" y="0"/>
                  <a:pt x="208148" y="0"/>
                </a:cubicBezTo>
                <a:lnTo>
                  <a:pt x="2017319" y="0"/>
                </a:lnTo>
                <a:cubicBezTo>
                  <a:pt x="2074798" y="0"/>
                  <a:pt x="2126835" y="23298"/>
                  <a:pt x="2164502" y="60965"/>
                </a:cubicBezTo>
                <a:lnTo>
                  <a:pt x="2164502" y="60966"/>
                </a:lnTo>
                <a:lnTo>
                  <a:pt x="60966" y="2164502"/>
                </a:lnTo>
                <a:lnTo>
                  <a:pt x="60965" y="2164502"/>
                </a:lnTo>
                <a:cubicBezTo>
                  <a:pt x="23298" y="2126835"/>
                  <a:pt x="0" y="2074798"/>
                  <a:pt x="0" y="2017319"/>
                </a:cubicBezTo>
                <a:lnTo>
                  <a:pt x="0" y="208148"/>
                </a:lnTo>
                <a:cubicBezTo>
                  <a:pt x="0" y="150670"/>
                  <a:pt x="23298" y="98632"/>
                  <a:pt x="60965" y="6096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1" name="15-Freeform">
            <a:extLst>
              <a:ext uri="{FF2B5EF4-FFF2-40B4-BE49-F238E27FC236}">
                <a16:creationId xmlns:a16="http://schemas.microsoft.com/office/drawing/2014/main" id="{6BD4A61A-0D20-68BA-DB6C-667F103322A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9582514" y="3760935"/>
            <a:ext cx="3380009" cy="3380009"/>
          </a:xfrm>
          <a:custGeom>
            <a:avLst/>
            <a:gdLst>
              <a:gd name="connsiteX0" fmla="*/ 69445 w 2535007"/>
              <a:gd name="connsiteY0" fmla="*/ 69445 h 2535007"/>
              <a:gd name="connsiteX1" fmla="*/ 237099 w 2535007"/>
              <a:gd name="connsiteY1" fmla="*/ 0 h 2535007"/>
              <a:gd name="connsiteX2" fmla="*/ 1121654 w 2535007"/>
              <a:gd name="connsiteY2" fmla="*/ 0 h 2535007"/>
              <a:gd name="connsiteX3" fmla="*/ 2535007 w 2535007"/>
              <a:gd name="connsiteY3" fmla="*/ 1413353 h 2535007"/>
              <a:gd name="connsiteX4" fmla="*/ 2535007 w 2535007"/>
              <a:gd name="connsiteY4" fmla="*/ 1572761 h 2535007"/>
              <a:gd name="connsiteX5" fmla="*/ 1572761 w 2535007"/>
              <a:gd name="connsiteY5" fmla="*/ 2535007 h 2535007"/>
              <a:gd name="connsiteX6" fmla="*/ 237099 w 2535007"/>
              <a:gd name="connsiteY6" fmla="*/ 2535007 h 2535007"/>
              <a:gd name="connsiteX7" fmla="*/ 0 w 2535007"/>
              <a:gd name="connsiteY7" fmla="*/ 2297908 h 2535007"/>
              <a:gd name="connsiteX8" fmla="*/ 0 w 2535007"/>
              <a:gd name="connsiteY8" fmla="*/ 237099 h 2535007"/>
              <a:gd name="connsiteX9" fmla="*/ 69445 w 2535007"/>
              <a:gd name="connsiteY9" fmla="*/ 69445 h 253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5007" h="2535007">
                <a:moveTo>
                  <a:pt x="69445" y="69445"/>
                </a:moveTo>
                <a:cubicBezTo>
                  <a:pt x="112352" y="26538"/>
                  <a:pt x="171626" y="0"/>
                  <a:pt x="237099" y="0"/>
                </a:cubicBezTo>
                <a:lnTo>
                  <a:pt x="1121654" y="0"/>
                </a:lnTo>
                <a:lnTo>
                  <a:pt x="2535007" y="1413353"/>
                </a:lnTo>
                <a:lnTo>
                  <a:pt x="2535007" y="1572761"/>
                </a:lnTo>
                <a:lnTo>
                  <a:pt x="1572761" y="2535007"/>
                </a:lnTo>
                <a:lnTo>
                  <a:pt x="237099" y="2535007"/>
                </a:lnTo>
                <a:cubicBezTo>
                  <a:pt x="106153" y="2535007"/>
                  <a:pt x="0" y="2428854"/>
                  <a:pt x="0" y="2297908"/>
                </a:cubicBezTo>
                <a:lnTo>
                  <a:pt x="0" y="237099"/>
                </a:lnTo>
                <a:cubicBezTo>
                  <a:pt x="0" y="171626"/>
                  <a:pt x="26538" y="112351"/>
                  <a:pt x="69445" y="69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2" name="16-Freeform">
            <a:extLst>
              <a:ext uri="{FF2B5EF4-FFF2-40B4-BE49-F238E27FC236}">
                <a16:creationId xmlns:a16="http://schemas.microsoft.com/office/drawing/2014/main" id="{9307B0B7-E6F1-B716-F697-A66CBF9A19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10012553" y="157276"/>
            <a:ext cx="3613411" cy="2559141"/>
          </a:xfrm>
          <a:custGeom>
            <a:avLst/>
            <a:gdLst>
              <a:gd name="connsiteX0" fmla="*/ 0 w 2710058"/>
              <a:gd name="connsiteY0" fmla="*/ 790701 h 1919356"/>
              <a:gd name="connsiteX1" fmla="*/ 790701 w 2710058"/>
              <a:gd name="connsiteY1" fmla="*/ 0 h 1919356"/>
              <a:gd name="connsiteX2" fmla="*/ 2710058 w 2710058"/>
              <a:gd name="connsiteY2" fmla="*/ 1919356 h 1919356"/>
              <a:gd name="connsiteX3" fmla="*/ 320809 w 2710058"/>
              <a:gd name="connsiteY3" fmla="*/ 1919356 h 1919356"/>
              <a:gd name="connsiteX4" fmla="*/ 0 w 2710058"/>
              <a:gd name="connsiteY4" fmla="*/ 1598547 h 191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0058" h="1919356">
                <a:moveTo>
                  <a:pt x="0" y="790701"/>
                </a:moveTo>
                <a:lnTo>
                  <a:pt x="790701" y="0"/>
                </a:lnTo>
                <a:lnTo>
                  <a:pt x="2710058" y="1919356"/>
                </a:lnTo>
                <a:lnTo>
                  <a:pt x="320809" y="1919356"/>
                </a:lnTo>
                <a:cubicBezTo>
                  <a:pt x="143631" y="1919356"/>
                  <a:pt x="0" y="1775725"/>
                  <a:pt x="0" y="159854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B2EA8EC2-0109-1824-8DD7-0B608E73BF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7068" y="2696234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818290D9-A8F4-3DA9-A6C0-2C1505FD84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7068" y="2224885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3FA7D2A-5EF8-27A4-12C1-0D382FED76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62100" y="1524940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2D2CEBCE-875C-2208-969A-4E89BB1434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62100" y="1053591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97EB57-513B-6C3E-C553-D7AC574C45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7068" y="4119289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4" name="Text Placeholder 27">
            <a:extLst>
              <a:ext uri="{FF2B5EF4-FFF2-40B4-BE49-F238E27FC236}">
                <a16:creationId xmlns:a16="http://schemas.microsoft.com/office/drawing/2014/main" id="{DF422052-2904-2401-0A94-0EA244271B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57068" y="3647940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2A8896A-BD32-4E7A-A0ED-43811CBED4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57068" y="5460326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6" name="Text Placeholder 27">
            <a:extLst>
              <a:ext uri="{FF2B5EF4-FFF2-40B4-BE49-F238E27FC236}">
                <a16:creationId xmlns:a16="http://schemas.microsoft.com/office/drawing/2014/main" id="{16D5701F-C25E-DCEA-6E75-F0896474E9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57068" y="4988977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404D7CD-2149-2E17-33A9-6A3602301E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7850" y="1054100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7">
            <a:extLst>
              <a:ext uri="{FF2B5EF4-FFF2-40B4-BE49-F238E27FC236}">
                <a16:creationId xmlns:a16="http://schemas.microsoft.com/office/drawing/2014/main" id="{745499D7-9159-40D7-AE28-5A059B5EAA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2553" y="2224975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7">
            <a:extLst>
              <a:ext uri="{FF2B5EF4-FFF2-40B4-BE49-F238E27FC236}">
                <a16:creationId xmlns:a16="http://schemas.microsoft.com/office/drawing/2014/main" id="{299C4D41-3AEB-24A6-E665-B0A6C1ECD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2553" y="3647940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7">
            <a:extLst>
              <a:ext uri="{FF2B5EF4-FFF2-40B4-BE49-F238E27FC236}">
                <a16:creationId xmlns:a16="http://schemas.microsoft.com/office/drawing/2014/main" id="{A030A3A9-71C0-1C00-E2BB-57596A64B8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7850" y="4994979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AB2A92AF-B5BC-8220-BBD7-4D1370299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3-Freeform">
            <a:extLst>
              <a:ext uri="{FF2B5EF4-FFF2-40B4-BE49-F238E27FC236}">
                <a16:creationId xmlns:a16="http://schemas.microsoft.com/office/drawing/2014/main" id="{510683BE-E846-EB97-C498-EA6B2AC59AE9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39" name="4-Freeform">
            <a:extLst>
              <a:ext uri="{FF2B5EF4-FFF2-40B4-BE49-F238E27FC236}">
                <a16:creationId xmlns:a16="http://schemas.microsoft.com/office/drawing/2014/main" id="{C8BF725E-68A5-70E5-63E7-5D17A113609B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F2248-1719-57C2-3AF6-7003131AEF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7838" y="2532272"/>
            <a:ext cx="4435475" cy="1325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1" name="Picture 4">
            <a:extLst>
              <a:ext uri="{FF2B5EF4-FFF2-40B4-BE49-F238E27FC236}">
                <a16:creationId xmlns:a16="http://schemas.microsoft.com/office/drawing/2014/main" id="{8ADEF814-3BEB-DED2-6C7B-860B33E8602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34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, 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9" name="Picture 3" descr="Text, logo&#10;&#10;Description automatically generated">
            <a:extLst>
              <a:ext uri="{FF2B5EF4-FFF2-40B4-BE49-F238E27FC236}">
                <a16:creationId xmlns:a16="http://schemas.microsoft.com/office/drawing/2014/main" id="{F56C7674-2720-DC1B-80C8-BA243C1CD0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70399" y="136525"/>
            <a:ext cx="1751777" cy="70526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492875"/>
            <a:ext cx="637309" cy="228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B250BEF3-61FC-9FA0-E780-AAE1A95F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49287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5-Oval">
            <a:extLst>
              <a:ext uri="{FF2B5EF4-FFF2-40B4-BE49-F238E27FC236}">
                <a16:creationId xmlns:a16="http://schemas.microsoft.com/office/drawing/2014/main" id="{A5875862-8CED-3320-0595-C853A8B84D0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31801" y="4534058"/>
            <a:ext cx="581024" cy="5810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9-Oval">
            <a:extLst>
              <a:ext uri="{FF2B5EF4-FFF2-40B4-BE49-F238E27FC236}">
                <a16:creationId xmlns:a16="http://schemas.microsoft.com/office/drawing/2014/main" id="{325E8238-D43A-CB6B-8491-47CAC2CAF0E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570580" y="4584004"/>
            <a:ext cx="581024" cy="581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Content Placeholder 30">
            <a:extLst>
              <a:ext uri="{FF2B5EF4-FFF2-40B4-BE49-F238E27FC236}">
                <a16:creationId xmlns:a16="http://schemas.microsoft.com/office/drawing/2014/main" id="{12A401AE-CD4F-E64D-3FA8-E94AD28E72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" y="1398588"/>
            <a:ext cx="12191999" cy="2684462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Photo</a:t>
            </a:r>
          </a:p>
        </p:txBody>
      </p:sp>
      <p:sp>
        <p:nvSpPr>
          <p:cNvPr id="18" name="Picture Placeholder 32">
            <a:extLst>
              <a:ext uri="{FF2B5EF4-FFF2-40B4-BE49-F238E27FC236}">
                <a16:creationId xmlns:a16="http://schemas.microsoft.com/office/drawing/2014/main" id="{4030FDB4-E356-422D-9587-A9960D84D6A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99632" y="4577185"/>
            <a:ext cx="439738" cy="5302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Picture Placeholder 32">
            <a:extLst>
              <a:ext uri="{FF2B5EF4-FFF2-40B4-BE49-F238E27FC236}">
                <a16:creationId xmlns:a16="http://schemas.microsoft.com/office/drawing/2014/main" id="{BD44860C-41F3-5E45-C01A-0C44CE69B6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41223" y="4609402"/>
            <a:ext cx="439738" cy="5302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Text Placeholder 35">
            <a:extLst>
              <a:ext uri="{FF2B5EF4-FFF2-40B4-BE49-F238E27FC236}">
                <a16:creationId xmlns:a16="http://schemas.microsoft.com/office/drawing/2014/main" id="{1F877239-C2C4-5F90-A61E-2FE799265D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08546" y="4575241"/>
            <a:ext cx="2472855" cy="309563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37">
            <a:extLst>
              <a:ext uri="{FF2B5EF4-FFF2-40B4-BE49-F238E27FC236}">
                <a16:creationId xmlns:a16="http://schemas.microsoft.com/office/drawing/2014/main" id="{17EF1202-FC0E-3473-5BEF-F008EDA283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01726" y="4965700"/>
            <a:ext cx="4691063" cy="10287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F6D70A8E-2436-7FFA-4BB4-C61EDEE139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47908" y="4575241"/>
            <a:ext cx="2472855" cy="309563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2-Freeform">
            <a:extLst>
              <a:ext uri="{FF2B5EF4-FFF2-40B4-BE49-F238E27FC236}">
                <a16:creationId xmlns:a16="http://schemas.microsoft.com/office/drawing/2014/main" id="{B8568CBD-96C7-114F-BBF2-9E2FF2556088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23" name="Text Placeholder 37">
            <a:extLst>
              <a:ext uri="{FF2B5EF4-FFF2-40B4-BE49-F238E27FC236}">
                <a16:creationId xmlns:a16="http://schemas.microsoft.com/office/drawing/2014/main" id="{1F050BE3-9C68-EE5B-9C17-FEC452BA54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41088" y="4965700"/>
            <a:ext cx="4691063" cy="10287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818C0EA-E235-350D-9E15-A2867D0A5671}"/>
              </a:ext>
            </a:extLst>
          </p:cNvPr>
          <p:cNvSpPr txBox="1">
            <a:spLocks/>
          </p:cNvSpPr>
          <p:nvPr userDrawn="1"/>
        </p:nvSpPr>
        <p:spPr>
          <a:xfrm>
            <a:off x="11554691" y="6492875"/>
            <a:ext cx="637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FF3E743-8AE9-3155-15F4-8F0D71AA41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92591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6B08D77B-9714-9A37-0B55-DB13107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3-RoundedRectangle">
            <a:extLst>
              <a:ext uri="{FF2B5EF4-FFF2-40B4-BE49-F238E27FC236}">
                <a16:creationId xmlns:a16="http://schemas.microsoft.com/office/drawing/2014/main" id="{6F457164-7E3C-5663-5019-0B7405A9B24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27335" y="1857198"/>
            <a:ext cx="2603376" cy="3893748"/>
          </a:xfrm>
          <a:prstGeom prst="roundRect">
            <a:avLst>
              <a:gd name="adj" fmla="val 9871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6-Oval">
            <a:extLst>
              <a:ext uri="{FF2B5EF4-FFF2-40B4-BE49-F238E27FC236}">
                <a16:creationId xmlns:a16="http://schemas.microsoft.com/office/drawing/2014/main" id="{81FA0CAF-EBF9-7DBF-40BD-286767E7EA3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106477" y="5139718"/>
            <a:ext cx="1245092" cy="1245092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7-RoundedRectangle">
            <a:extLst>
              <a:ext uri="{FF2B5EF4-FFF2-40B4-BE49-F238E27FC236}">
                <a16:creationId xmlns:a16="http://schemas.microsoft.com/office/drawing/2014/main" id="{59D8BF65-00D7-4226-FDB3-5A285AD691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3337165" y="1857198"/>
            <a:ext cx="2603376" cy="3893748"/>
          </a:xfrm>
          <a:prstGeom prst="roundRect">
            <a:avLst>
              <a:gd name="adj" fmla="val 987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10-Oval">
            <a:extLst>
              <a:ext uri="{FF2B5EF4-FFF2-40B4-BE49-F238E27FC236}">
                <a16:creationId xmlns:a16="http://schemas.microsoft.com/office/drawing/2014/main" id="{CF01100F-4E1F-4B8D-526C-D13AE41CB0F6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4016309" y="5139718"/>
            <a:ext cx="1245092" cy="1245092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11-RoundedRectangle">
            <a:extLst>
              <a:ext uri="{FF2B5EF4-FFF2-40B4-BE49-F238E27FC236}">
                <a16:creationId xmlns:a16="http://schemas.microsoft.com/office/drawing/2014/main" id="{180E7829-FC50-BF1F-254A-EC8CAB5B6E5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6246996" y="1857198"/>
            <a:ext cx="2603376" cy="3893748"/>
          </a:xfrm>
          <a:prstGeom prst="roundRect">
            <a:avLst>
              <a:gd name="adj" fmla="val 9871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14-Oval">
            <a:extLst>
              <a:ext uri="{FF2B5EF4-FFF2-40B4-BE49-F238E27FC236}">
                <a16:creationId xmlns:a16="http://schemas.microsoft.com/office/drawing/2014/main" id="{E5747F38-E5D2-21CA-D969-5E6E49B19E4C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6926139" y="5139718"/>
            <a:ext cx="1245092" cy="1245092"/>
          </a:xfrm>
          <a:prstGeom prst="ellipse">
            <a:avLst/>
          </a:prstGeom>
          <a:solidFill>
            <a:schemeClr val="dk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15-RoundedRectangle">
            <a:extLst>
              <a:ext uri="{FF2B5EF4-FFF2-40B4-BE49-F238E27FC236}">
                <a16:creationId xmlns:a16="http://schemas.microsoft.com/office/drawing/2014/main" id="{59A87267-03EC-6635-742F-FCABF9F957E3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9156825" y="1857198"/>
            <a:ext cx="2603376" cy="3893748"/>
          </a:xfrm>
          <a:prstGeom prst="roundRect">
            <a:avLst>
              <a:gd name="adj" fmla="val 987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18-Oval">
            <a:extLst>
              <a:ext uri="{FF2B5EF4-FFF2-40B4-BE49-F238E27FC236}">
                <a16:creationId xmlns:a16="http://schemas.microsoft.com/office/drawing/2014/main" id="{6A3BB559-F199-EA7E-DDEF-426708724FCD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9835969" y="5139718"/>
            <a:ext cx="1245092" cy="1245092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 Placeholder 24">
            <a:extLst>
              <a:ext uri="{FF2B5EF4-FFF2-40B4-BE49-F238E27FC236}">
                <a16:creationId xmlns:a16="http://schemas.microsoft.com/office/drawing/2014/main" id="{9D93A171-40F5-6B26-5918-5D82E6AD67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902" y="2513234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7DA3F6E5-4E1F-129F-5426-219F8A0A6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5832" y="2507539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A13056D-06A1-E5D8-F52D-1776C9862B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7422" y="2505829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7045096-0DE8-2641-8383-0DA4F5B0F6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7649" y="2516576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7" name="Text Placeholder 45">
            <a:extLst>
              <a:ext uri="{FF2B5EF4-FFF2-40B4-BE49-F238E27FC236}">
                <a16:creationId xmlns:a16="http://schemas.microsoft.com/office/drawing/2014/main" id="{D620F100-B993-C6D6-0C40-B68E9D9391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2213" y="2886075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5">
            <a:extLst>
              <a:ext uri="{FF2B5EF4-FFF2-40B4-BE49-F238E27FC236}">
                <a16:creationId xmlns:a16="http://schemas.microsoft.com/office/drawing/2014/main" id="{5D53E886-888A-FB2E-C62C-0A109EDB3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76613" y="2888827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45">
            <a:extLst>
              <a:ext uri="{FF2B5EF4-FFF2-40B4-BE49-F238E27FC236}">
                <a16:creationId xmlns:a16="http://schemas.microsoft.com/office/drawing/2014/main" id="{2975504F-A009-70DD-04E8-4198A1146B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13488" y="2882848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5">
            <a:extLst>
              <a:ext uri="{FF2B5EF4-FFF2-40B4-BE49-F238E27FC236}">
                <a16:creationId xmlns:a16="http://schemas.microsoft.com/office/drawing/2014/main" id="{3A2D5CFA-B9A2-1338-89B9-E2FCC6AF011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06717" y="2904607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Online Image Placeholder 51">
            <a:extLst>
              <a:ext uri="{FF2B5EF4-FFF2-40B4-BE49-F238E27FC236}">
                <a16:creationId xmlns:a16="http://schemas.microsoft.com/office/drawing/2014/main" id="{F77C9ACF-A413-E61D-2596-9B1EC2F2DFE6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358341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2" name="Online Image Placeholder 51">
            <a:extLst>
              <a:ext uri="{FF2B5EF4-FFF2-40B4-BE49-F238E27FC236}">
                <a16:creationId xmlns:a16="http://schemas.microsoft.com/office/drawing/2014/main" id="{237C3C11-4C97-894F-A5E4-A3F0E3101274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266411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3" name="Online Image Placeholder 51">
            <a:extLst>
              <a:ext uri="{FF2B5EF4-FFF2-40B4-BE49-F238E27FC236}">
                <a16:creationId xmlns:a16="http://schemas.microsoft.com/office/drawing/2014/main" id="{8EFDBCF8-1BCF-18D1-08FB-90B89A4D8D6D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7193756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4" name="Online Image Placeholder 51">
            <a:extLst>
              <a:ext uri="{FF2B5EF4-FFF2-40B4-BE49-F238E27FC236}">
                <a16:creationId xmlns:a16="http://schemas.microsoft.com/office/drawing/2014/main" id="{4822EA43-0C17-43ED-60F8-7057F02C8502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10144428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B81EBE5A-436C-0D08-5FAC-A5F424F76C6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1057" y="188913"/>
            <a:ext cx="9159342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81988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Footer Placeholder 3">
            <a:extLst>
              <a:ext uri="{FF2B5EF4-FFF2-40B4-BE49-F238E27FC236}">
                <a16:creationId xmlns:a16="http://schemas.microsoft.com/office/drawing/2014/main" id="{C6069711-B4F1-FCDA-E765-28FEAB789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9" name="3-1-RoundedRectangle">
            <a:extLst>
              <a:ext uri="{FF2B5EF4-FFF2-40B4-BE49-F238E27FC236}">
                <a16:creationId xmlns:a16="http://schemas.microsoft.com/office/drawing/2014/main" id="{36F8FE41-989C-17A8-8307-BE6A109EA4D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31800" y="1722727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0" name="3-2-Freeform">
            <a:extLst>
              <a:ext uri="{FF2B5EF4-FFF2-40B4-BE49-F238E27FC236}">
                <a16:creationId xmlns:a16="http://schemas.microsoft.com/office/drawing/2014/main" id="{164B7B40-25FB-8DA4-9947-BD4AE6DD17A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99296" y="1732275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1" name="3-6-RoundedRectangle">
            <a:extLst>
              <a:ext uri="{FF2B5EF4-FFF2-40B4-BE49-F238E27FC236}">
                <a16:creationId xmlns:a16="http://schemas.microsoft.com/office/drawing/2014/main" id="{091FD958-62A3-8C74-1E56-0929B3FB273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4261696" y="1732035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2" name="3-7-Freeform">
            <a:extLst>
              <a:ext uri="{FF2B5EF4-FFF2-40B4-BE49-F238E27FC236}">
                <a16:creationId xmlns:a16="http://schemas.microsoft.com/office/drawing/2014/main" id="{46C9B021-B474-91F6-9AB3-BABD278AE8A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4529192" y="1732275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3" name="3-11-RoundedRectangle">
            <a:extLst>
              <a:ext uri="{FF2B5EF4-FFF2-40B4-BE49-F238E27FC236}">
                <a16:creationId xmlns:a16="http://schemas.microsoft.com/office/drawing/2014/main" id="{D5FA0783-DC1F-ABE1-9815-F1E0F682D29F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8091594" y="1732035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4" name="3-12-Freeform">
            <a:extLst>
              <a:ext uri="{FF2B5EF4-FFF2-40B4-BE49-F238E27FC236}">
                <a16:creationId xmlns:a16="http://schemas.microsoft.com/office/drawing/2014/main" id="{D46D195D-FBAD-E0A2-A023-B05812839E17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8359090" y="1732275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5" name="3-16-RoundedRectangle">
            <a:extLst>
              <a:ext uri="{FF2B5EF4-FFF2-40B4-BE49-F238E27FC236}">
                <a16:creationId xmlns:a16="http://schemas.microsoft.com/office/drawing/2014/main" id="{E2475BA1-F672-0147-C561-8CB7E6297F3C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425898" y="4003671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6" name="3-17-Freeform">
            <a:extLst>
              <a:ext uri="{FF2B5EF4-FFF2-40B4-BE49-F238E27FC236}">
                <a16:creationId xmlns:a16="http://schemas.microsoft.com/office/drawing/2014/main" id="{6C5651B1-C8DD-679D-74ED-AA2FFD551498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699296" y="4003671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7" name="3-21-RoundedRectangle">
            <a:extLst>
              <a:ext uri="{FF2B5EF4-FFF2-40B4-BE49-F238E27FC236}">
                <a16:creationId xmlns:a16="http://schemas.microsoft.com/office/drawing/2014/main" id="{ED1F902B-3C62-24A4-6B7A-923244DF0D36}"/>
              </a:ext>
            </a:extLst>
          </p:cNvPr>
          <p:cNvSpPr/>
          <p:nvPr userDrawn="1">
            <p:custDataLst>
              <p:tags r:id="rId9"/>
            </p:custDataLst>
          </p:nvPr>
        </p:nvSpPr>
        <p:spPr>
          <a:xfrm>
            <a:off x="4261696" y="4003671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8" name="3-22-Freeform">
            <a:extLst>
              <a:ext uri="{FF2B5EF4-FFF2-40B4-BE49-F238E27FC236}">
                <a16:creationId xmlns:a16="http://schemas.microsoft.com/office/drawing/2014/main" id="{742D4CDA-A2FB-1674-4A45-DA1CE89DC23F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4529192" y="4003671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3-26-RoundedRectangle">
            <a:extLst>
              <a:ext uri="{FF2B5EF4-FFF2-40B4-BE49-F238E27FC236}">
                <a16:creationId xmlns:a16="http://schemas.microsoft.com/office/drawing/2014/main" id="{F0AC323C-64A2-9D11-261E-F4558A9FF1E1}"/>
              </a:ext>
            </a:extLst>
          </p:cNvPr>
          <p:cNvSpPr/>
          <p:nvPr userDrawn="1">
            <p:custDataLst>
              <p:tags r:id="rId11"/>
            </p:custDataLst>
          </p:nvPr>
        </p:nvSpPr>
        <p:spPr>
          <a:xfrm>
            <a:off x="8087831" y="4016866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60" name="3-27-Freeform">
            <a:extLst>
              <a:ext uri="{FF2B5EF4-FFF2-40B4-BE49-F238E27FC236}">
                <a16:creationId xmlns:a16="http://schemas.microsoft.com/office/drawing/2014/main" id="{CC280080-1904-E1C3-1C54-2197640C6FCF}"/>
              </a:ext>
            </a:extLst>
          </p:cNvPr>
          <p:cNvSpPr/>
          <p:nvPr userDrawn="1">
            <p:custDataLst>
              <p:tags r:id="rId12"/>
            </p:custDataLst>
          </p:nvPr>
        </p:nvSpPr>
        <p:spPr>
          <a:xfrm>
            <a:off x="8359090" y="4003671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1" name="Content Placeholder 39">
            <a:extLst>
              <a:ext uri="{FF2B5EF4-FFF2-40B4-BE49-F238E27FC236}">
                <a16:creationId xmlns:a16="http://schemas.microsoft.com/office/drawing/2014/main" id="{81E9C727-0FFF-D2FB-EE98-3A6BE3774E0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8732" y="1710860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2" name="Text Placeholder 43">
            <a:extLst>
              <a:ext uri="{FF2B5EF4-FFF2-40B4-BE49-F238E27FC236}">
                <a16:creationId xmlns:a16="http://schemas.microsoft.com/office/drawing/2014/main" id="{566AB619-8A91-578A-1356-CE52C4F64F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8427" y="1897167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63" name="Text Placeholder 45">
            <a:extLst>
              <a:ext uri="{FF2B5EF4-FFF2-40B4-BE49-F238E27FC236}">
                <a16:creationId xmlns:a16="http://schemas.microsoft.com/office/drawing/2014/main" id="{1D643BED-5937-39C6-4AC5-E0BCB657B1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8550" y="2196885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4" name="Content Placeholder 39">
            <a:extLst>
              <a:ext uri="{FF2B5EF4-FFF2-40B4-BE49-F238E27FC236}">
                <a16:creationId xmlns:a16="http://schemas.microsoft.com/office/drawing/2014/main" id="{6BD1F4FE-3BE3-A5E5-B369-5B3B2FC70C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08528" y="1705871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5" name="Text Placeholder 43">
            <a:extLst>
              <a:ext uri="{FF2B5EF4-FFF2-40B4-BE49-F238E27FC236}">
                <a16:creationId xmlns:a16="http://schemas.microsoft.com/office/drawing/2014/main" id="{620E02D9-41CC-9F86-B242-72F77D75F8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64545" y="1873353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66" name="Text Placeholder 45">
            <a:extLst>
              <a:ext uri="{FF2B5EF4-FFF2-40B4-BE49-F238E27FC236}">
                <a16:creationId xmlns:a16="http://schemas.microsoft.com/office/drawing/2014/main" id="{966DB738-462F-A7AB-80B5-C1C40DCE0D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51005" y="2182516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7" name="Content Placeholder 39">
            <a:extLst>
              <a:ext uri="{FF2B5EF4-FFF2-40B4-BE49-F238E27FC236}">
                <a16:creationId xmlns:a16="http://schemas.microsoft.com/office/drawing/2014/main" id="{4BD777B1-1672-962E-5464-697525809B5E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332251" y="1738872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8" name="Content Placeholder 39">
            <a:extLst>
              <a:ext uri="{FF2B5EF4-FFF2-40B4-BE49-F238E27FC236}">
                <a16:creationId xmlns:a16="http://schemas.microsoft.com/office/drawing/2014/main" id="{92E6BCED-B326-DA22-7786-E664D3DD35F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8332251" y="4003671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9" name="Content Placeholder 39">
            <a:extLst>
              <a:ext uri="{FF2B5EF4-FFF2-40B4-BE49-F238E27FC236}">
                <a16:creationId xmlns:a16="http://schemas.microsoft.com/office/drawing/2014/main" id="{05083EFB-5660-899A-847B-5D8E1200711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502353" y="4016866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0" name="Content Placeholder 39">
            <a:extLst>
              <a:ext uri="{FF2B5EF4-FFF2-40B4-BE49-F238E27FC236}">
                <a16:creationId xmlns:a16="http://schemas.microsoft.com/office/drawing/2014/main" id="{05AD659D-08E2-826D-F3CD-0A73D3A36E70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72457" y="4006220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1" name="Text Placeholder 43">
            <a:extLst>
              <a:ext uri="{FF2B5EF4-FFF2-40B4-BE49-F238E27FC236}">
                <a16:creationId xmlns:a16="http://schemas.microsoft.com/office/drawing/2014/main" id="{20472B7A-3102-6825-8F30-483904F88D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98550" y="4167632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2" name="Text Placeholder 43">
            <a:extLst>
              <a:ext uri="{FF2B5EF4-FFF2-40B4-BE49-F238E27FC236}">
                <a16:creationId xmlns:a16="http://schemas.microsoft.com/office/drawing/2014/main" id="{6663C640-7F1F-60A8-F8B5-63CAA872D73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22819" y="1895746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3" name="Text Placeholder 43">
            <a:extLst>
              <a:ext uri="{FF2B5EF4-FFF2-40B4-BE49-F238E27FC236}">
                <a16:creationId xmlns:a16="http://schemas.microsoft.com/office/drawing/2014/main" id="{F2128787-AB9B-3883-B47C-A1F6AC5B9B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44753" y="4167632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4" name="Text Placeholder 43">
            <a:extLst>
              <a:ext uri="{FF2B5EF4-FFF2-40B4-BE49-F238E27FC236}">
                <a16:creationId xmlns:a16="http://schemas.microsoft.com/office/drawing/2014/main" id="{73C552B2-6AC1-67EF-CA90-DBA4D3F4B8B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822819" y="4176647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5" name="Text Placeholder 45">
            <a:extLst>
              <a:ext uri="{FF2B5EF4-FFF2-40B4-BE49-F238E27FC236}">
                <a16:creationId xmlns:a16="http://schemas.microsoft.com/office/drawing/2014/main" id="{0A7664E0-8288-90A6-47E0-179B1AFC02C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98427" y="4476343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6" name="Text Placeholder 45">
            <a:extLst>
              <a:ext uri="{FF2B5EF4-FFF2-40B4-BE49-F238E27FC236}">
                <a16:creationId xmlns:a16="http://schemas.microsoft.com/office/drawing/2014/main" id="{D983D18C-AC69-1399-7D23-BADF11C337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51005" y="4474830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7" name="Text Placeholder 45">
            <a:extLst>
              <a:ext uri="{FF2B5EF4-FFF2-40B4-BE49-F238E27FC236}">
                <a16:creationId xmlns:a16="http://schemas.microsoft.com/office/drawing/2014/main" id="{4AAFEDC3-8BEE-AD18-C99B-D2B1229F3D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22819" y="2196885"/>
            <a:ext cx="2933619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8" name="Text Placeholder 45">
            <a:extLst>
              <a:ext uri="{FF2B5EF4-FFF2-40B4-BE49-F238E27FC236}">
                <a16:creationId xmlns:a16="http://schemas.microsoft.com/office/drawing/2014/main" id="{D73E681A-D1BD-1AE4-C6AA-4748BA9C030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16388" y="4482308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9" name="Text Placeholder 24">
            <a:extLst>
              <a:ext uri="{FF2B5EF4-FFF2-40B4-BE49-F238E27FC236}">
                <a16:creationId xmlns:a16="http://schemas.microsoft.com/office/drawing/2014/main" id="{65D3C907-7616-306A-CBA6-21548B2BC96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264314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2EE6478-A0E8-B330-4557-AD44CDC4D7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790950" cy="57883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948A9E6-EA52-8A92-0410-71990EEF18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788025"/>
            <a:ext cx="3790950" cy="106997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Title/Keywords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4902EFA-EBDF-DB0F-649E-09AFC52911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7366" y="4217988"/>
            <a:ext cx="2436812" cy="1208087"/>
          </a:xfrm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1800"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FF811D0-4316-AE31-BAD7-8E0CDD133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97119" y="4217988"/>
            <a:ext cx="2436812" cy="1208087"/>
          </a:xfrm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1800"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3546DE3-8A9A-130A-9105-BBC976009AA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977366" y="1069975"/>
            <a:ext cx="2436813" cy="2457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58C670F-D7A1-B38A-ACAD-55615A80075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697118" y="1069975"/>
            <a:ext cx="2436813" cy="2457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5F8FECAA-A8B3-F7D3-0FAA-69AA6DB042F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8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9B9821F-EFFB-41AD-72DF-22AC29A820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189234"/>
            <a:ext cx="12192000" cy="2684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48527FEB-466B-F99A-FF6A-133BFC32C3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44650" y="4267200"/>
            <a:ext cx="3814763" cy="192087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68C51618-9F15-01AD-D6AB-0EF2C436387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0" y="4267200"/>
            <a:ext cx="3814763" cy="192087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7E58627E-C96A-F9C7-35B5-742128E0C2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815231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1-Placeholder">
            <a:extLst>
              <a:ext uri="{FF2B5EF4-FFF2-40B4-BE49-F238E27FC236}">
                <a16:creationId xmlns:a16="http://schemas.microsoft.com/office/drawing/2014/main" id="{B62F5AAD-1FC6-B8DD-CC80-7A60749FA8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7565" y="1724880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6" name="2-Placeholder">
            <a:extLst>
              <a:ext uri="{FF2B5EF4-FFF2-40B4-BE49-F238E27FC236}">
                <a16:creationId xmlns:a16="http://schemas.microsoft.com/office/drawing/2014/main" id="{66DB67B4-55A5-125D-10F3-8AF3701E97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7565" y="4142617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7" name="3-Placeholder">
            <a:extLst>
              <a:ext uri="{FF2B5EF4-FFF2-40B4-BE49-F238E27FC236}">
                <a16:creationId xmlns:a16="http://schemas.microsoft.com/office/drawing/2014/main" id="{9895A8E5-0018-D601-C38C-FD1EF48E3B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78555" y="1724880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8" name="4-Placeholder">
            <a:extLst>
              <a:ext uri="{FF2B5EF4-FFF2-40B4-BE49-F238E27FC236}">
                <a16:creationId xmlns:a16="http://schemas.microsoft.com/office/drawing/2014/main" id="{67BBF89A-6B60-CF00-AB99-777881A459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78555" y="4142617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0176084F-A7C6-A243-C9BE-D21DBCF1E6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29418" y="1724880"/>
            <a:ext cx="1408472" cy="369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0A5F9C18-55E0-BF14-C51A-F84FA893A8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29418" y="2109106"/>
            <a:ext cx="4114800" cy="519944"/>
          </a:xfrm>
        </p:spPr>
        <p:txBody>
          <a:bodyPr anchor="t">
            <a:no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1" name="11-Oval">
            <a:extLst>
              <a:ext uri="{FF2B5EF4-FFF2-40B4-BE49-F238E27FC236}">
                <a16:creationId xmlns:a16="http://schemas.microsoft.com/office/drawing/2014/main" id="{6549655B-B990-34D7-B1FB-786E79866F9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6781657" y="1757368"/>
            <a:ext cx="383859" cy="3838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F9B609BF-18D9-9193-83C0-20588F5ECC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29418" y="3324781"/>
            <a:ext cx="1408472" cy="369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4788AF9-6A3A-A00B-400E-8A7E170BE9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29418" y="3709007"/>
            <a:ext cx="4114800" cy="519944"/>
          </a:xfrm>
        </p:spPr>
        <p:txBody>
          <a:bodyPr anchor="t">
            <a:no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4" name="11-Oval">
            <a:extLst>
              <a:ext uri="{FF2B5EF4-FFF2-40B4-BE49-F238E27FC236}">
                <a16:creationId xmlns:a16="http://schemas.microsoft.com/office/drawing/2014/main" id="{C7FB7E34-45D9-6C5A-67E1-68FABCA2FBC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781657" y="3357269"/>
            <a:ext cx="383859" cy="3838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2E167DE-EB80-ECFE-CFF6-8702E236E0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29418" y="4924682"/>
            <a:ext cx="1408472" cy="369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4302D144-B2ED-6ED1-0D6E-263D8E9EB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29418" y="5308908"/>
            <a:ext cx="4114800" cy="519944"/>
          </a:xfrm>
        </p:spPr>
        <p:txBody>
          <a:bodyPr anchor="t">
            <a:no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7" name="11-Oval">
            <a:extLst>
              <a:ext uri="{FF2B5EF4-FFF2-40B4-BE49-F238E27FC236}">
                <a16:creationId xmlns:a16="http://schemas.microsoft.com/office/drawing/2014/main" id="{B61C588E-5E34-2426-166E-6C619EE74EA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6781657" y="4957170"/>
            <a:ext cx="383859" cy="3838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EF449576-F18F-BA13-CB89-D5FA91FCCB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4421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ent and Box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743A24-6E51-12F6-FAD9-8E2C3F3D5F4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955632" y="1667668"/>
            <a:ext cx="5317957" cy="42333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9B29307-EEE4-F514-C072-0B3E10B07C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2505" y="2018442"/>
            <a:ext cx="3851275" cy="3522662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CCBA7D07-9808-ECAA-FF23-BC2AA70A70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995333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0DED65B-8943-3B80-5471-61982BB14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C510B2-C03B-572C-9032-C3A43E02554F}"/>
              </a:ext>
            </a:extLst>
          </p:cNvPr>
          <p:cNvGrpSpPr/>
          <p:nvPr userDrawn="1"/>
        </p:nvGrpSpPr>
        <p:grpSpPr>
          <a:xfrm>
            <a:off x="5928383" y="1332824"/>
            <a:ext cx="7001258" cy="4029213"/>
            <a:chOff x="6195332" y="2019300"/>
            <a:chExt cx="7001258" cy="4029213"/>
          </a:xfrm>
        </p:grpSpPr>
        <p:sp>
          <p:nvSpPr>
            <p:cNvPr id="14" name="Image #1">
              <a:extLst>
                <a:ext uri="{FF2B5EF4-FFF2-40B4-BE49-F238E27FC236}">
                  <a16:creationId xmlns:a16="http://schemas.microsoft.com/office/drawing/2014/main" id="{8D76EC0F-7572-A630-69A6-C21CB9A61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1762" y="2280598"/>
              <a:ext cx="5260974" cy="3328445"/>
            </a:xfrm>
            <a:prstGeom prst="rect">
              <a:avLst/>
            </a:prstGeom>
            <a:solidFill>
              <a:srgbClr val="EDF1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8E31F327-24B3-4E32-6E4F-4AAC62C0D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332" y="5892928"/>
              <a:ext cx="3526559" cy="155585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09F20E97-26AF-B5A1-161F-E49174DE9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0029" y="5892928"/>
              <a:ext cx="3526559" cy="155585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8D30366-165C-E842-F938-4534D3955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483" y="2019300"/>
              <a:ext cx="5672813" cy="3885597"/>
            </a:xfrm>
            <a:custGeom>
              <a:avLst/>
              <a:gdLst>
                <a:gd name="connsiteX0" fmla="*/ 207445 w 5672813"/>
                <a:gd name="connsiteY0" fmla="*/ 263295 h 3885597"/>
                <a:gd name="connsiteX1" fmla="*/ 207445 w 5672813"/>
                <a:gd name="connsiteY1" fmla="*/ 3586400 h 3885597"/>
                <a:gd name="connsiteX2" fmla="*/ 5469359 w 5672813"/>
                <a:gd name="connsiteY2" fmla="*/ 3586400 h 3885597"/>
                <a:gd name="connsiteX3" fmla="*/ 5469359 w 5672813"/>
                <a:gd name="connsiteY3" fmla="*/ 263295 h 3885597"/>
                <a:gd name="connsiteX4" fmla="*/ 179393 w 5672813"/>
                <a:gd name="connsiteY4" fmla="*/ 0 h 3885597"/>
                <a:gd name="connsiteX5" fmla="*/ 5493420 w 5672813"/>
                <a:gd name="connsiteY5" fmla="*/ 0 h 3885597"/>
                <a:gd name="connsiteX6" fmla="*/ 5672813 w 5672813"/>
                <a:gd name="connsiteY6" fmla="*/ 179520 h 3885597"/>
                <a:gd name="connsiteX7" fmla="*/ 5672813 w 5672813"/>
                <a:gd name="connsiteY7" fmla="*/ 3706078 h 3885597"/>
                <a:gd name="connsiteX8" fmla="*/ 5493420 w 5672813"/>
                <a:gd name="connsiteY8" fmla="*/ 3885597 h 3885597"/>
                <a:gd name="connsiteX9" fmla="*/ 179393 w 5672813"/>
                <a:gd name="connsiteY9" fmla="*/ 3885597 h 3885597"/>
                <a:gd name="connsiteX10" fmla="*/ 0 w 5672813"/>
                <a:gd name="connsiteY10" fmla="*/ 3706078 h 3885597"/>
                <a:gd name="connsiteX11" fmla="*/ 0 w 5672813"/>
                <a:gd name="connsiteY11" fmla="*/ 869672 h 3885597"/>
                <a:gd name="connsiteX12" fmla="*/ 0 w 5672813"/>
                <a:gd name="connsiteY12" fmla="*/ 179520 h 3885597"/>
                <a:gd name="connsiteX13" fmla="*/ 179393 w 5672813"/>
                <a:gd name="connsiteY13" fmla="*/ 0 h 38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72813" h="3885597">
                  <a:moveTo>
                    <a:pt x="207445" y="263295"/>
                  </a:moveTo>
                  <a:lnTo>
                    <a:pt x="207445" y="3586400"/>
                  </a:lnTo>
                  <a:lnTo>
                    <a:pt x="5469359" y="3586400"/>
                  </a:lnTo>
                  <a:lnTo>
                    <a:pt x="5469359" y="263295"/>
                  </a:lnTo>
                  <a:close/>
                  <a:moveTo>
                    <a:pt x="179393" y="0"/>
                  </a:moveTo>
                  <a:cubicBezTo>
                    <a:pt x="179393" y="0"/>
                    <a:pt x="179393" y="0"/>
                    <a:pt x="5493420" y="0"/>
                  </a:cubicBezTo>
                  <a:cubicBezTo>
                    <a:pt x="5593082" y="0"/>
                    <a:pt x="5672813" y="79787"/>
                    <a:pt x="5672813" y="179520"/>
                  </a:cubicBezTo>
                  <a:cubicBezTo>
                    <a:pt x="5672813" y="179520"/>
                    <a:pt x="5672813" y="179520"/>
                    <a:pt x="5672813" y="3706078"/>
                  </a:cubicBezTo>
                  <a:cubicBezTo>
                    <a:pt x="5672813" y="3805811"/>
                    <a:pt x="5593082" y="3885597"/>
                    <a:pt x="5493420" y="3885597"/>
                  </a:cubicBezTo>
                  <a:cubicBezTo>
                    <a:pt x="5493420" y="3885597"/>
                    <a:pt x="5493420" y="3885597"/>
                    <a:pt x="179393" y="3885597"/>
                  </a:cubicBezTo>
                  <a:cubicBezTo>
                    <a:pt x="79731" y="3885597"/>
                    <a:pt x="0" y="3805811"/>
                    <a:pt x="0" y="3706078"/>
                  </a:cubicBezTo>
                  <a:cubicBezTo>
                    <a:pt x="0" y="3706078"/>
                    <a:pt x="0" y="3706078"/>
                    <a:pt x="0" y="869672"/>
                  </a:cubicBezTo>
                  <a:cubicBezTo>
                    <a:pt x="0" y="869672"/>
                    <a:pt x="0" y="869672"/>
                    <a:pt x="0" y="179520"/>
                  </a:cubicBezTo>
                  <a:cubicBezTo>
                    <a:pt x="0" y="79787"/>
                    <a:pt x="79731" y="0"/>
                    <a:pt x="179393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18" name="Freeform 49">
              <a:extLst>
                <a:ext uri="{FF2B5EF4-FFF2-40B4-BE49-F238E27FC236}">
                  <a16:creationId xmlns:a16="http://schemas.microsoft.com/office/drawing/2014/main" id="{161CBFF9-414A-081E-09D7-E6A07B570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431" y="5721389"/>
              <a:ext cx="5636911" cy="163563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58">
              <a:extLst>
                <a:ext uri="{FF2B5EF4-FFF2-40B4-BE49-F238E27FC236}">
                  <a16:creationId xmlns:a16="http://schemas.microsoft.com/office/drawing/2014/main" id="{DFE8D8B1-3232-A1AD-BE2C-4B8567747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900" y="2162916"/>
              <a:ext cx="3991" cy="7979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C418920-7F30-5CBC-E6E5-384464275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431" y="2039245"/>
              <a:ext cx="5636911" cy="3845704"/>
            </a:xfrm>
            <a:custGeom>
              <a:avLst/>
              <a:gdLst>
                <a:gd name="connsiteX0" fmla="*/ 187497 w 5636911"/>
                <a:gd name="connsiteY0" fmla="*/ 243350 h 3845704"/>
                <a:gd name="connsiteX1" fmla="*/ 187497 w 5636911"/>
                <a:gd name="connsiteY1" fmla="*/ 3566455 h 3845704"/>
                <a:gd name="connsiteX2" fmla="*/ 5449411 w 5636911"/>
                <a:gd name="connsiteY2" fmla="*/ 3566455 h 3845704"/>
                <a:gd name="connsiteX3" fmla="*/ 5449411 w 5636911"/>
                <a:gd name="connsiteY3" fmla="*/ 243350 h 3845704"/>
                <a:gd name="connsiteX4" fmla="*/ 159460 w 5636911"/>
                <a:gd name="connsiteY4" fmla="*/ 0 h 3845704"/>
                <a:gd name="connsiteX5" fmla="*/ 5473464 w 5636911"/>
                <a:gd name="connsiteY5" fmla="*/ 0 h 3845704"/>
                <a:gd name="connsiteX6" fmla="*/ 5636911 w 5636911"/>
                <a:gd name="connsiteY6" fmla="*/ 159573 h 3845704"/>
                <a:gd name="connsiteX7" fmla="*/ 5636911 w 5636911"/>
                <a:gd name="connsiteY7" fmla="*/ 3686131 h 3845704"/>
                <a:gd name="connsiteX8" fmla="*/ 5473464 w 5636911"/>
                <a:gd name="connsiteY8" fmla="*/ 3845704 h 3845704"/>
                <a:gd name="connsiteX9" fmla="*/ 159460 w 5636911"/>
                <a:gd name="connsiteY9" fmla="*/ 3845704 h 3845704"/>
                <a:gd name="connsiteX10" fmla="*/ 0 w 5636911"/>
                <a:gd name="connsiteY10" fmla="*/ 3686131 h 3845704"/>
                <a:gd name="connsiteX11" fmla="*/ 0 w 5636911"/>
                <a:gd name="connsiteY11" fmla="*/ 159573 h 3845704"/>
                <a:gd name="connsiteX12" fmla="*/ 159460 w 5636911"/>
                <a:gd name="connsiteY12" fmla="*/ 0 h 3845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36911" h="3845704">
                  <a:moveTo>
                    <a:pt x="187497" y="243350"/>
                  </a:moveTo>
                  <a:lnTo>
                    <a:pt x="187497" y="3566455"/>
                  </a:lnTo>
                  <a:lnTo>
                    <a:pt x="5449411" y="3566455"/>
                  </a:lnTo>
                  <a:lnTo>
                    <a:pt x="5449411" y="243350"/>
                  </a:lnTo>
                  <a:close/>
                  <a:moveTo>
                    <a:pt x="159460" y="0"/>
                  </a:moveTo>
                  <a:cubicBezTo>
                    <a:pt x="5473464" y="0"/>
                    <a:pt x="5473464" y="0"/>
                    <a:pt x="5473464" y="0"/>
                  </a:cubicBezTo>
                  <a:cubicBezTo>
                    <a:pt x="5565154" y="0"/>
                    <a:pt x="5636911" y="71808"/>
                    <a:pt x="5636911" y="159573"/>
                  </a:cubicBezTo>
                  <a:cubicBezTo>
                    <a:pt x="5636911" y="3686131"/>
                    <a:pt x="5636911" y="3686131"/>
                    <a:pt x="5636911" y="3686131"/>
                  </a:cubicBezTo>
                  <a:cubicBezTo>
                    <a:pt x="5636911" y="3773896"/>
                    <a:pt x="5565154" y="3845704"/>
                    <a:pt x="5473464" y="3845704"/>
                  </a:cubicBezTo>
                  <a:lnTo>
                    <a:pt x="159460" y="3845704"/>
                  </a:lnTo>
                  <a:cubicBezTo>
                    <a:pt x="71757" y="3845704"/>
                    <a:pt x="0" y="3773896"/>
                    <a:pt x="0" y="3686131"/>
                  </a:cubicBezTo>
                  <a:cubicBezTo>
                    <a:pt x="0" y="159573"/>
                    <a:pt x="0" y="159573"/>
                    <a:pt x="0" y="159573"/>
                  </a:cubicBezTo>
                  <a:cubicBezTo>
                    <a:pt x="0" y="71808"/>
                    <a:pt x="71757" y="0"/>
                    <a:pt x="15946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21" name="Rectangle 50">
              <a:extLst>
                <a:ext uri="{FF2B5EF4-FFF2-40B4-BE49-F238E27FC236}">
                  <a16:creationId xmlns:a16="http://schemas.microsoft.com/office/drawing/2014/main" id="{EC1C50C9-3FCD-0FC7-E0BC-65CCCFFA0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32" y="5829099"/>
              <a:ext cx="7001258" cy="127658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175E6B75-7373-9A4A-EFDA-A7249FD7E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310" y="5829099"/>
              <a:ext cx="1005309" cy="71808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DAEA8DA-4C08-02F1-A0B6-888949E0AFAF}"/>
                </a:ext>
              </a:extLst>
            </p:cNvPr>
            <p:cNvGrpSpPr/>
            <p:nvPr/>
          </p:nvGrpSpPr>
          <p:grpSpPr>
            <a:xfrm>
              <a:off x="9689976" y="2138980"/>
              <a:ext cx="59841" cy="63829"/>
              <a:chOff x="9688615" y="2138980"/>
              <a:chExt cx="59841" cy="63829"/>
            </a:xfrm>
          </p:grpSpPr>
          <p:sp>
            <p:nvSpPr>
              <p:cNvPr id="24" name="Oval 54">
                <a:extLst>
                  <a:ext uri="{FF2B5EF4-FFF2-40B4-BE49-F238E27FC236}">
                    <a16:creationId xmlns:a16="http://schemas.microsoft.com/office/drawing/2014/main" id="{5E33E7BB-0568-0AA7-27BD-90D2C76C8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8615" y="2142968"/>
                <a:ext cx="59841" cy="59841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Oval 55">
                <a:extLst>
                  <a:ext uri="{FF2B5EF4-FFF2-40B4-BE49-F238E27FC236}">
                    <a16:creationId xmlns:a16="http://schemas.microsoft.com/office/drawing/2014/main" id="{66151500-F54D-7061-8745-265C2E52EA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8615" y="2138980"/>
                <a:ext cx="59841" cy="55850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Oval 56">
                <a:extLst>
                  <a:ext uri="{FF2B5EF4-FFF2-40B4-BE49-F238E27FC236}">
                    <a16:creationId xmlns:a16="http://schemas.microsoft.com/office/drawing/2014/main" id="{DFEA7302-9870-EAAD-FA1E-BBCA61216E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0582" y="2146958"/>
                <a:ext cx="35905" cy="3989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Oval 57">
                <a:extLst>
                  <a:ext uri="{FF2B5EF4-FFF2-40B4-BE49-F238E27FC236}">
                    <a16:creationId xmlns:a16="http://schemas.microsoft.com/office/drawing/2014/main" id="{0D6847CB-7937-3D81-8718-E24A3462F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8561" y="2158925"/>
                <a:ext cx="19948" cy="19948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96E436C-C53C-7FD3-24DC-2B5637C3C8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641" y="2909270"/>
            <a:ext cx="4510087" cy="2870200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C6B9AD3D-AE23-979A-EEE9-48DA547CF1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1840" y="1195740"/>
            <a:ext cx="3595687" cy="113665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4400" b="1">
                <a:latin typeface="+mj-lt"/>
              </a:defRPr>
            </a:lvl1pPr>
          </a:lstStyle>
          <a:p>
            <a:pPr lvl="0"/>
            <a:r>
              <a:rPr lang="en-US" dirty="0"/>
              <a:t>Laptop Mockup</a:t>
            </a:r>
          </a:p>
        </p:txBody>
      </p:sp>
      <p:sp>
        <p:nvSpPr>
          <p:cNvPr id="31" name="Content Placeholder 29">
            <a:extLst>
              <a:ext uri="{FF2B5EF4-FFF2-40B4-BE49-F238E27FC236}">
                <a16:creationId xmlns:a16="http://schemas.microsoft.com/office/drawing/2014/main" id="{A208430F-6602-465D-D3EF-ED6F54251F1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825147" y="1594536"/>
            <a:ext cx="5260975" cy="332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Insert screenshots of website, platform tutorials, etc.</a:t>
            </a:r>
          </a:p>
        </p:txBody>
      </p:sp>
    </p:spTree>
    <p:extLst>
      <p:ext uri="{BB962C8B-B14F-4D97-AF65-F5344CB8AC3E}">
        <p14:creationId xmlns:p14="http://schemas.microsoft.com/office/powerpoint/2010/main" val="1281241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irc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A674858B-DF22-5F36-3AFD-5B42A06CBF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0"/>
            <a:ext cx="6229348" cy="5558923"/>
          </a:xfrm>
          <a:custGeom>
            <a:avLst/>
            <a:gdLst>
              <a:gd name="connsiteX0" fmla="*/ 0 w 6708399"/>
              <a:gd name="connsiteY0" fmla="*/ 0 h 5986417"/>
              <a:gd name="connsiteX1" fmla="*/ 6079691 w 6708399"/>
              <a:gd name="connsiteY1" fmla="*/ 0 h 5986417"/>
              <a:gd name="connsiteX2" fmla="*/ 6105044 w 6708399"/>
              <a:gd name="connsiteY2" fmla="*/ 31889 h 5986417"/>
              <a:gd name="connsiteX3" fmla="*/ 6333401 w 6708399"/>
              <a:gd name="connsiteY3" fmla="*/ 3617197 h 5986417"/>
              <a:gd name="connsiteX4" fmla="*/ 2852883 w 6708399"/>
              <a:gd name="connsiteY4" fmla="*/ 5976028 h 5986417"/>
              <a:gd name="connsiteX5" fmla="*/ 532537 w 6708399"/>
              <a:gd name="connsiteY5" fmla="*/ 5608669 h 5986417"/>
              <a:gd name="connsiteX6" fmla="*/ 40540 w 6708399"/>
              <a:gd name="connsiteY6" fmla="*/ 5196131 h 5986417"/>
              <a:gd name="connsiteX7" fmla="*/ 0 w 6708399"/>
              <a:gd name="connsiteY7" fmla="*/ 5141865 h 5986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08399" h="5986417">
                <a:moveTo>
                  <a:pt x="0" y="0"/>
                </a:moveTo>
                <a:lnTo>
                  <a:pt x="6079691" y="0"/>
                </a:lnTo>
                <a:lnTo>
                  <a:pt x="6105044" y="31889"/>
                </a:lnTo>
                <a:cubicBezTo>
                  <a:pt x="6826323" y="1040851"/>
                  <a:pt x="6898985" y="2533247"/>
                  <a:pt x="6333401" y="3617197"/>
                </a:cubicBezTo>
                <a:cubicBezTo>
                  <a:pt x="5695306" y="4873951"/>
                  <a:pt x="4283762" y="5860020"/>
                  <a:pt x="2852883" y="5976028"/>
                </a:cubicBezTo>
                <a:cubicBezTo>
                  <a:pt x="2137443" y="6014697"/>
                  <a:pt x="1170632" y="5956693"/>
                  <a:pt x="532537" y="5608669"/>
                </a:cubicBezTo>
                <a:cubicBezTo>
                  <a:pt x="333133" y="5499912"/>
                  <a:pt x="171494" y="5359055"/>
                  <a:pt x="40540" y="5196131"/>
                </a:cubicBezTo>
                <a:lnTo>
                  <a:pt x="0" y="51418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9CA163-CA39-E1BB-01CE-E649EA64F742}"/>
              </a:ext>
            </a:extLst>
          </p:cNvPr>
          <p:cNvGrpSpPr/>
          <p:nvPr userDrawn="1"/>
        </p:nvGrpSpPr>
        <p:grpSpPr>
          <a:xfrm>
            <a:off x="438433" y="360961"/>
            <a:ext cx="6525453" cy="5742399"/>
            <a:chOff x="838483" y="639351"/>
            <a:chExt cx="6525453" cy="574239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4" name="Freeform 2396">
              <a:extLst>
                <a:ext uri="{FF2B5EF4-FFF2-40B4-BE49-F238E27FC236}">
                  <a16:creationId xmlns:a16="http://schemas.microsoft.com/office/drawing/2014/main" id="{A16CB57D-D753-5010-3574-3AA723DF0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83" y="5990223"/>
              <a:ext cx="2128932" cy="391527"/>
            </a:xfrm>
            <a:custGeom>
              <a:avLst/>
              <a:gdLst>
                <a:gd name="T0" fmla="*/ 109 w 110"/>
                <a:gd name="T1" fmla="*/ 12 h 20"/>
                <a:gd name="T2" fmla="*/ 62 w 110"/>
                <a:gd name="T3" fmla="*/ 13 h 20"/>
                <a:gd name="T4" fmla="*/ 5 w 110"/>
                <a:gd name="T5" fmla="*/ 1 h 20"/>
                <a:gd name="T6" fmla="*/ 2 w 110"/>
                <a:gd name="T7" fmla="*/ 5 h 20"/>
                <a:gd name="T8" fmla="*/ 57 w 110"/>
                <a:gd name="T9" fmla="*/ 16 h 20"/>
                <a:gd name="T10" fmla="*/ 109 w 110"/>
                <a:gd name="T11" fmla="*/ 13 h 20"/>
                <a:gd name="T12" fmla="*/ 109 w 110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20">
                  <a:moveTo>
                    <a:pt x="109" y="12"/>
                  </a:moveTo>
                  <a:cubicBezTo>
                    <a:pt x="92" y="16"/>
                    <a:pt x="78" y="14"/>
                    <a:pt x="62" y="13"/>
                  </a:cubicBezTo>
                  <a:cubicBezTo>
                    <a:pt x="42" y="11"/>
                    <a:pt x="23" y="10"/>
                    <a:pt x="5" y="1"/>
                  </a:cubicBezTo>
                  <a:cubicBezTo>
                    <a:pt x="2" y="0"/>
                    <a:pt x="0" y="4"/>
                    <a:pt x="2" y="5"/>
                  </a:cubicBezTo>
                  <a:cubicBezTo>
                    <a:pt x="20" y="15"/>
                    <a:pt x="37" y="15"/>
                    <a:pt x="57" y="16"/>
                  </a:cubicBezTo>
                  <a:cubicBezTo>
                    <a:pt x="73" y="17"/>
                    <a:pt x="93" y="20"/>
                    <a:pt x="109" y="13"/>
                  </a:cubicBezTo>
                  <a:cubicBezTo>
                    <a:pt x="110" y="13"/>
                    <a:pt x="109" y="12"/>
                    <a:pt x="10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398">
              <a:extLst>
                <a:ext uri="{FF2B5EF4-FFF2-40B4-BE49-F238E27FC236}">
                  <a16:creationId xmlns:a16="http://schemas.microsoft.com/office/drawing/2014/main" id="{849C071D-2083-9B23-6A11-3CADA33E1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404" y="5973909"/>
              <a:ext cx="334432" cy="154982"/>
            </a:xfrm>
            <a:custGeom>
              <a:avLst/>
              <a:gdLst>
                <a:gd name="T0" fmla="*/ 16 w 17"/>
                <a:gd name="T1" fmla="*/ 1 h 8"/>
                <a:gd name="T2" fmla="*/ 3 w 17"/>
                <a:gd name="T3" fmla="*/ 2 h 8"/>
                <a:gd name="T4" fmla="*/ 5 w 17"/>
                <a:gd name="T5" fmla="*/ 6 h 8"/>
                <a:gd name="T6" fmla="*/ 16 w 17"/>
                <a:gd name="T7" fmla="*/ 3 h 8"/>
                <a:gd name="T8" fmla="*/ 16 w 17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16" y="1"/>
                  </a:moveTo>
                  <a:cubicBezTo>
                    <a:pt x="11" y="0"/>
                    <a:pt x="7" y="1"/>
                    <a:pt x="3" y="2"/>
                  </a:cubicBezTo>
                  <a:cubicBezTo>
                    <a:pt x="0" y="3"/>
                    <a:pt x="1" y="8"/>
                    <a:pt x="5" y="6"/>
                  </a:cubicBezTo>
                  <a:cubicBezTo>
                    <a:pt x="9" y="5"/>
                    <a:pt x="12" y="4"/>
                    <a:pt x="16" y="3"/>
                  </a:cubicBezTo>
                  <a:cubicBezTo>
                    <a:pt x="17" y="2"/>
                    <a:pt x="17" y="1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399">
              <a:extLst>
                <a:ext uri="{FF2B5EF4-FFF2-40B4-BE49-F238E27FC236}">
                  <a16:creationId xmlns:a16="http://schemas.microsoft.com/office/drawing/2014/main" id="{7DF59A85-7C16-79B6-877D-51E8CEDCC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264" y="4546469"/>
              <a:ext cx="1280623" cy="1174582"/>
            </a:xfrm>
            <a:custGeom>
              <a:avLst/>
              <a:gdLst>
                <a:gd name="T0" fmla="*/ 65 w 66"/>
                <a:gd name="T1" fmla="*/ 0 h 61"/>
                <a:gd name="T2" fmla="*/ 2 w 66"/>
                <a:gd name="T3" fmla="*/ 55 h 61"/>
                <a:gd name="T4" fmla="*/ 5 w 66"/>
                <a:gd name="T5" fmla="*/ 59 h 61"/>
                <a:gd name="T6" fmla="*/ 66 w 66"/>
                <a:gd name="T7" fmla="*/ 1 h 61"/>
                <a:gd name="T8" fmla="*/ 65 w 66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1">
                  <a:moveTo>
                    <a:pt x="65" y="0"/>
                  </a:moveTo>
                  <a:cubicBezTo>
                    <a:pt x="42" y="16"/>
                    <a:pt x="23" y="37"/>
                    <a:pt x="2" y="55"/>
                  </a:cubicBezTo>
                  <a:cubicBezTo>
                    <a:pt x="0" y="57"/>
                    <a:pt x="3" y="61"/>
                    <a:pt x="5" y="59"/>
                  </a:cubicBezTo>
                  <a:cubicBezTo>
                    <a:pt x="26" y="41"/>
                    <a:pt x="49" y="23"/>
                    <a:pt x="66" y="1"/>
                  </a:cubicBezTo>
                  <a:cubicBezTo>
                    <a:pt x="66" y="1"/>
                    <a:pt x="65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400">
              <a:extLst>
                <a:ext uri="{FF2B5EF4-FFF2-40B4-BE49-F238E27FC236}">
                  <a16:creationId xmlns:a16="http://schemas.microsoft.com/office/drawing/2014/main" id="{1813FFE7-71FD-B8E4-6E46-EE0F96ABB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0332" y="639351"/>
              <a:ext cx="603604" cy="2838572"/>
            </a:xfrm>
            <a:custGeom>
              <a:avLst/>
              <a:gdLst>
                <a:gd name="T0" fmla="*/ 6 w 31"/>
                <a:gd name="T1" fmla="*/ 2 h 147"/>
                <a:gd name="T2" fmla="*/ 2 w 31"/>
                <a:gd name="T3" fmla="*/ 3 h 147"/>
                <a:gd name="T4" fmla="*/ 15 w 31"/>
                <a:gd name="T5" fmla="*/ 72 h 147"/>
                <a:gd name="T6" fmla="*/ 1 w 31"/>
                <a:gd name="T7" fmla="*/ 141 h 147"/>
                <a:gd name="T8" fmla="*/ 7 w 31"/>
                <a:gd name="T9" fmla="*/ 143 h 147"/>
                <a:gd name="T10" fmla="*/ 6 w 31"/>
                <a:gd name="T11" fmla="*/ 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47">
                  <a:moveTo>
                    <a:pt x="6" y="2"/>
                  </a:moveTo>
                  <a:cubicBezTo>
                    <a:pt x="4" y="0"/>
                    <a:pt x="2" y="1"/>
                    <a:pt x="2" y="3"/>
                  </a:cubicBezTo>
                  <a:cubicBezTo>
                    <a:pt x="8" y="27"/>
                    <a:pt x="16" y="48"/>
                    <a:pt x="15" y="72"/>
                  </a:cubicBezTo>
                  <a:cubicBezTo>
                    <a:pt x="14" y="96"/>
                    <a:pt x="8" y="118"/>
                    <a:pt x="1" y="141"/>
                  </a:cubicBezTo>
                  <a:cubicBezTo>
                    <a:pt x="0" y="145"/>
                    <a:pt x="6" y="147"/>
                    <a:pt x="7" y="143"/>
                  </a:cubicBezTo>
                  <a:cubicBezTo>
                    <a:pt x="21" y="100"/>
                    <a:pt x="31" y="4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E3F4B-2DE2-B376-D663-97507C75DC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3886" y="2076140"/>
            <a:ext cx="3827462" cy="2030723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F65B13-C647-FA5D-F2C1-A667A5AF67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64363" y="4433888"/>
            <a:ext cx="3827462" cy="170497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4789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-Freeform">
            <a:extLst>
              <a:ext uri="{FF2B5EF4-FFF2-40B4-BE49-F238E27FC236}">
                <a16:creationId xmlns:a16="http://schemas.microsoft.com/office/drawing/2014/main" id="{97DB4336-F00E-4DD1-F523-A243F089AE9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10717968" y="4257381"/>
            <a:ext cx="1994059" cy="3335223"/>
          </a:xfrm>
          <a:custGeom>
            <a:avLst/>
            <a:gdLst>
              <a:gd name="connsiteX0" fmla="*/ 3003 w 1495544"/>
              <a:gd name="connsiteY0" fmla="*/ 0 h 2501417"/>
              <a:gd name="connsiteX1" fmla="*/ 1495544 w 1495544"/>
              <a:gd name="connsiteY1" fmla="*/ 1492542 h 2501417"/>
              <a:gd name="connsiteX2" fmla="*/ 486669 w 1495544"/>
              <a:gd name="connsiteY2" fmla="*/ 2501417 h 2501417"/>
              <a:gd name="connsiteX3" fmla="*/ 255024 w 1495544"/>
              <a:gd name="connsiteY3" fmla="*/ 2501417 h 2501417"/>
              <a:gd name="connsiteX4" fmla="*/ 0 w 1495544"/>
              <a:gd name="connsiteY4" fmla="*/ 2246393 h 2501417"/>
              <a:gd name="connsiteX5" fmla="*/ 0 w 1495544"/>
              <a:gd name="connsiteY5" fmla="*/ 29790 h 2501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5544" h="2501417">
                <a:moveTo>
                  <a:pt x="3003" y="0"/>
                </a:moveTo>
                <a:lnTo>
                  <a:pt x="1495544" y="1492542"/>
                </a:lnTo>
                <a:lnTo>
                  <a:pt x="486669" y="2501417"/>
                </a:lnTo>
                <a:lnTo>
                  <a:pt x="255024" y="2501417"/>
                </a:lnTo>
                <a:cubicBezTo>
                  <a:pt x="114178" y="2501417"/>
                  <a:pt x="0" y="2387239"/>
                  <a:pt x="0" y="2246393"/>
                </a:cubicBezTo>
                <a:lnTo>
                  <a:pt x="0" y="2979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6-Freeform">
            <a:extLst>
              <a:ext uri="{FF2B5EF4-FFF2-40B4-BE49-F238E27FC236}">
                <a16:creationId xmlns:a16="http://schemas.microsoft.com/office/drawing/2014/main" id="{73597383-9797-C4EA-CC06-43078B76442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11064458" y="304769"/>
            <a:ext cx="2092809" cy="1863319"/>
          </a:xfrm>
          <a:custGeom>
            <a:avLst/>
            <a:gdLst>
              <a:gd name="connsiteX0" fmla="*/ 1 w 1569607"/>
              <a:gd name="connsiteY0" fmla="*/ 172118 h 1397489"/>
              <a:gd name="connsiteX1" fmla="*/ 172119 w 1569607"/>
              <a:gd name="connsiteY1" fmla="*/ 0 h 1397489"/>
              <a:gd name="connsiteX2" fmla="*/ 1569607 w 1569607"/>
              <a:gd name="connsiteY2" fmla="*/ 1397489 h 1397489"/>
              <a:gd name="connsiteX3" fmla="*/ 182914 w 1569607"/>
              <a:gd name="connsiteY3" fmla="*/ 1397489 h 1397489"/>
              <a:gd name="connsiteX4" fmla="*/ 0 w 1569607"/>
              <a:gd name="connsiteY4" fmla="*/ 1214575 h 139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9607" h="1397489">
                <a:moveTo>
                  <a:pt x="1" y="172118"/>
                </a:moveTo>
                <a:lnTo>
                  <a:pt x="172119" y="0"/>
                </a:lnTo>
                <a:lnTo>
                  <a:pt x="1569607" y="1397489"/>
                </a:lnTo>
                <a:lnTo>
                  <a:pt x="182914" y="1397489"/>
                </a:lnTo>
                <a:cubicBezTo>
                  <a:pt x="81893" y="1397489"/>
                  <a:pt x="0" y="1315596"/>
                  <a:pt x="0" y="12145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1" name="8-Freeform">
            <a:extLst>
              <a:ext uri="{FF2B5EF4-FFF2-40B4-BE49-F238E27FC236}">
                <a16:creationId xmlns:a16="http://schemas.microsoft.com/office/drawing/2014/main" id="{767E6AA4-24FF-3507-733D-C9EED9901C0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41501" y="-1606984"/>
            <a:ext cx="2982584" cy="4366391"/>
          </a:xfrm>
          <a:custGeom>
            <a:avLst/>
            <a:gdLst>
              <a:gd name="connsiteX0" fmla="*/ 0 w 2236938"/>
              <a:gd name="connsiteY0" fmla="*/ 2144701 h 3274793"/>
              <a:gd name="connsiteX1" fmla="*/ 2144701 w 2236938"/>
              <a:gd name="connsiteY1" fmla="*/ 0 h 3274793"/>
              <a:gd name="connsiteX2" fmla="*/ 2183155 w 2236938"/>
              <a:gd name="connsiteY2" fmla="*/ 46606 h 3274793"/>
              <a:gd name="connsiteX3" fmla="*/ 2236938 w 2236938"/>
              <a:gd name="connsiteY3" fmla="*/ 222680 h 3274793"/>
              <a:gd name="connsiteX4" fmla="*/ 2236938 w 2236938"/>
              <a:gd name="connsiteY4" fmla="*/ 2959875 h 3274793"/>
              <a:gd name="connsiteX5" fmla="*/ 1922020 w 2236938"/>
              <a:gd name="connsiteY5" fmla="*/ 3274793 h 3274793"/>
              <a:gd name="connsiteX6" fmla="*/ 1130092 w 2236938"/>
              <a:gd name="connsiteY6" fmla="*/ 3274793 h 327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6938" h="3274793">
                <a:moveTo>
                  <a:pt x="0" y="2144701"/>
                </a:moveTo>
                <a:lnTo>
                  <a:pt x="2144701" y="0"/>
                </a:lnTo>
                <a:lnTo>
                  <a:pt x="2183155" y="46606"/>
                </a:lnTo>
                <a:cubicBezTo>
                  <a:pt x="2217111" y="96868"/>
                  <a:pt x="2236938" y="157458"/>
                  <a:pt x="2236938" y="222680"/>
                </a:cubicBezTo>
                <a:lnTo>
                  <a:pt x="2236938" y="2959875"/>
                </a:lnTo>
                <a:cubicBezTo>
                  <a:pt x="2236938" y="3133799"/>
                  <a:pt x="2095944" y="3274793"/>
                  <a:pt x="1922020" y="3274793"/>
                </a:cubicBezTo>
                <a:lnTo>
                  <a:pt x="1130092" y="327479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9-Freeform">
            <a:extLst>
              <a:ext uri="{FF2B5EF4-FFF2-40B4-BE49-F238E27FC236}">
                <a16:creationId xmlns:a16="http://schemas.microsoft.com/office/drawing/2014/main" id="{5C3E78D8-C0BF-2115-2653-1A80A040BAD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-629486" y="2763851"/>
            <a:ext cx="1258971" cy="1258971"/>
          </a:xfrm>
          <a:custGeom>
            <a:avLst/>
            <a:gdLst>
              <a:gd name="connsiteX0" fmla="*/ 0 w 944228"/>
              <a:gd name="connsiteY0" fmla="*/ 0 h 944228"/>
              <a:gd name="connsiteX1" fmla="*/ 774685 w 944228"/>
              <a:gd name="connsiteY1" fmla="*/ 0 h 944228"/>
              <a:gd name="connsiteX2" fmla="*/ 944228 w 944228"/>
              <a:gd name="connsiteY2" fmla="*/ 169543 h 944228"/>
              <a:gd name="connsiteX3" fmla="*/ 944228 w 944228"/>
              <a:gd name="connsiteY3" fmla="*/ 944228 h 94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228" h="944228">
                <a:moveTo>
                  <a:pt x="0" y="0"/>
                </a:moveTo>
                <a:lnTo>
                  <a:pt x="774685" y="0"/>
                </a:lnTo>
                <a:cubicBezTo>
                  <a:pt x="868321" y="0"/>
                  <a:pt x="944228" y="75907"/>
                  <a:pt x="944228" y="169543"/>
                </a:cubicBezTo>
                <a:lnTo>
                  <a:pt x="944228" y="944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3" name="10-Freeform">
            <a:extLst>
              <a:ext uri="{FF2B5EF4-FFF2-40B4-BE49-F238E27FC236}">
                <a16:creationId xmlns:a16="http://schemas.microsoft.com/office/drawing/2014/main" id="{229CCCD6-2CD8-F21B-4A14-AACF14CFDC77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2700000">
            <a:off x="10126949" y="2442028"/>
            <a:ext cx="1936257" cy="1936257"/>
          </a:xfrm>
          <a:custGeom>
            <a:avLst/>
            <a:gdLst>
              <a:gd name="connsiteX0" fmla="*/ 39782 w 1452193"/>
              <a:gd name="connsiteY0" fmla="*/ 39782 h 1452193"/>
              <a:gd name="connsiteX1" fmla="*/ 135824 w 1452193"/>
              <a:gd name="connsiteY1" fmla="*/ 0 h 1452193"/>
              <a:gd name="connsiteX2" fmla="*/ 1163463 w 1452193"/>
              <a:gd name="connsiteY2" fmla="*/ 0 h 1452193"/>
              <a:gd name="connsiteX3" fmla="*/ 1452193 w 1452193"/>
              <a:gd name="connsiteY3" fmla="*/ 288730 h 1452193"/>
              <a:gd name="connsiteX4" fmla="*/ 1452193 w 1452193"/>
              <a:gd name="connsiteY4" fmla="*/ 1316369 h 1452193"/>
              <a:gd name="connsiteX5" fmla="*/ 1316369 w 1452193"/>
              <a:gd name="connsiteY5" fmla="*/ 1452193 h 1452193"/>
              <a:gd name="connsiteX6" fmla="*/ 135824 w 1452193"/>
              <a:gd name="connsiteY6" fmla="*/ 1452193 h 1452193"/>
              <a:gd name="connsiteX7" fmla="*/ 0 w 1452193"/>
              <a:gd name="connsiteY7" fmla="*/ 1316369 h 1452193"/>
              <a:gd name="connsiteX8" fmla="*/ 0 w 1452193"/>
              <a:gd name="connsiteY8" fmla="*/ 135824 h 1452193"/>
              <a:gd name="connsiteX9" fmla="*/ 39782 w 1452193"/>
              <a:gd name="connsiteY9" fmla="*/ 39782 h 145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52193" h="1452193">
                <a:moveTo>
                  <a:pt x="39782" y="39782"/>
                </a:moveTo>
                <a:cubicBezTo>
                  <a:pt x="64361" y="15202"/>
                  <a:pt x="98317" y="0"/>
                  <a:pt x="135824" y="0"/>
                </a:cubicBezTo>
                <a:lnTo>
                  <a:pt x="1163463" y="0"/>
                </a:lnTo>
                <a:lnTo>
                  <a:pt x="1452193" y="288730"/>
                </a:lnTo>
                <a:lnTo>
                  <a:pt x="1452193" y="1316369"/>
                </a:lnTo>
                <a:cubicBezTo>
                  <a:pt x="1452193" y="1391383"/>
                  <a:pt x="1391383" y="1452193"/>
                  <a:pt x="1316369" y="1452193"/>
                </a:cubicBezTo>
                <a:lnTo>
                  <a:pt x="135824" y="1452193"/>
                </a:lnTo>
                <a:cubicBezTo>
                  <a:pt x="60810" y="1452193"/>
                  <a:pt x="0" y="1391383"/>
                  <a:pt x="0" y="1316369"/>
                </a:cubicBezTo>
                <a:lnTo>
                  <a:pt x="0" y="135824"/>
                </a:lnTo>
                <a:cubicBezTo>
                  <a:pt x="0" y="98317"/>
                  <a:pt x="15203" y="64361"/>
                  <a:pt x="39782" y="3978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11-Freeform">
            <a:extLst>
              <a:ext uri="{FF2B5EF4-FFF2-40B4-BE49-F238E27FC236}">
                <a16:creationId xmlns:a16="http://schemas.microsoft.com/office/drawing/2014/main" id="{B1A1F752-2B06-734E-EA30-F549C3E07FE9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rot="2700000">
            <a:off x="-754084" y="4748289"/>
            <a:ext cx="2416949" cy="2124171"/>
          </a:xfrm>
          <a:custGeom>
            <a:avLst/>
            <a:gdLst>
              <a:gd name="connsiteX0" fmla="*/ 49658 w 1812712"/>
              <a:gd name="connsiteY0" fmla="*/ 49658 h 1593128"/>
              <a:gd name="connsiteX1" fmla="*/ 169543 w 1812712"/>
              <a:gd name="connsiteY1" fmla="*/ 0 h 1593128"/>
              <a:gd name="connsiteX2" fmla="*/ 1643169 w 1812712"/>
              <a:gd name="connsiteY2" fmla="*/ 0 h 1593128"/>
              <a:gd name="connsiteX3" fmla="*/ 1812712 w 1812712"/>
              <a:gd name="connsiteY3" fmla="*/ 169543 h 1593128"/>
              <a:gd name="connsiteX4" fmla="*/ 1812712 w 1812712"/>
              <a:gd name="connsiteY4" fmla="*/ 1001382 h 1593128"/>
              <a:gd name="connsiteX5" fmla="*/ 1220966 w 1812712"/>
              <a:gd name="connsiteY5" fmla="*/ 1593128 h 1593128"/>
              <a:gd name="connsiteX6" fmla="*/ 0 w 1812712"/>
              <a:gd name="connsiteY6" fmla="*/ 372162 h 1593128"/>
              <a:gd name="connsiteX7" fmla="*/ 0 w 1812712"/>
              <a:gd name="connsiteY7" fmla="*/ 169543 h 1593128"/>
              <a:gd name="connsiteX8" fmla="*/ 49658 w 1812712"/>
              <a:gd name="connsiteY8" fmla="*/ 49658 h 159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2712" h="1593128">
                <a:moveTo>
                  <a:pt x="49658" y="49658"/>
                </a:moveTo>
                <a:cubicBezTo>
                  <a:pt x="80339" y="18977"/>
                  <a:pt x="122725" y="0"/>
                  <a:pt x="169543" y="0"/>
                </a:cubicBezTo>
                <a:lnTo>
                  <a:pt x="1643169" y="0"/>
                </a:lnTo>
                <a:cubicBezTo>
                  <a:pt x="1736805" y="0"/>
                  <a:pt x="1812712" y="75907"/>
                  <a:pt x="1812712" y="169543"/>
                </a:cubicBezTo>
                <a:lnTo>
                  <a:pt x="1812712" y="1001382"/>
                </a:lnTo>
                <a:lnTo>
                  <a:pt x="1220966" y="1593128"/>
                </a:lnTo>
                <a:lnTo>
                  <a:pt x="0" y="372162"/>
                </a:lnTo>
                <a:lnTo>
                  <a:pt x="0" y="169543"/>
                </a:lnTo>
                <a:cubicBezTo>
                  <a:pt x="0" y="122725"/>
                  <a:pt x="18977" y="80339"/>
                  <a:pt x="49658" y="4965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58F1DEF8-9226-D820-6CE1-5E8AE9655E1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724398" y="6271398"/>
            <a:ext cx="2743200" cy="46345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826A21-02EF-ED3E-40F9-2E31364C9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3440" y="3810247"/>
            <a:ext cx="5730220" cy="7048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1-TextBox">
            <a:extLst>
              <a:ext uri="{FF2B5EF4-FFF2-40B4-BE49-F238E27FC236}">
                <a16:creationId xmlns:a16="http://schemas.microsoft.com/office/drawing/2014/main" id="{A53E8C74-01D3-A8B9-3A45-4B97349FCA89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262238" y="2635131"/>
            <a:ext cx="1712625" cy="1079399"/>
          </a:xfrm>
          <a:prstGeom prst="rect">
            <a:avLst/>
          </a:prstGeom>
          <a:noFill/>
        </p:spPr>
        <p:txBody>
          <a:bodyPr wrap="none" lIns="90000" tIns="46800" rIns="90000" bIns="46800" rtlCol="0">
            <a:spAutoFit/>
          </a:bodyPr>
          <a:lstStyle/>
          <a:p>
            <a:pPr algn="r" defTabSz="914377">
              <a:defRPr/>
            </a:pPr>
            <a:r>
              <a:rPr lang="en-US" altLang="zh-CN" sz="6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n-ea"/>
                <a:sym typeface="+mn-lt"/>
              </a:rPr>
              <a:t>Q&amp;A</a:t>
            </a:r>
            <a:endParaRPr lang="zh-CN" altLang="en-US" sz="64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1850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3DA988-E09D-583A-EB6B-7D4D8AD9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B3BB6E3-AED1-7CEE-3F27-0562775C666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7" name="5-Freeform">
            <a:extLst>
              <a:ext uri="{FF2B5EF4-FFF2-40B4-BE49-F238E27FC236}">
                <a16:creationId xmlns:a16="http://schemas.microsoft.com/office/drawing/2014/main" id="{84E93F7B-E6C2-7328-8569-6F6C939F978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336215" y="-1798069"/>
            <a:ext cx="3973428" cy="4569565"/>
          </a:xfrm>
          <a:custGeom>
            <a:avLst/>
            <a:gdLst>
              <a:gd name="connsiteX0" fmla="*/ 0 w 2980071"/>
              <a:gd name="connsiteY0" fmla="*/ 2687387 h 3427174"/>
              <a:gd name="connsiteX1" fmla="*/ 2687387 w 2980071"/>
              <a:gd name="connsiteY1" fmla="*/ 0 h 3427174"/>
              <a:gd name="connsiteX2" fmla="*/ 2723916 w 2980071"/>
              <a:gd name="connsiteY2" fmla="*/ 3683 h 3427174"/>
              <a:gd name="connsiteX3" fmla="*/ 2980071 w 2980071"/>
              <a:gd name="connsiteY3" fmla="*/ 317974 h 3427174"/>
              <a:gd name="connsiteX4" fmla="*/ 2980071 w 2980071"/>
              <a:gd name="connsiteY4" fmla="*/ 3106365 h 3427174"/>
              <a:gd name="connsiteX5" fmla="*/ 2659262 w 2980071"/>
              <a:gd name="connsiteY5" fmla="*/ 3427174 h 3427174"/>
              <a:gd name="connsiteX6" fmla="*/ 739787 w 2980071"/>
              <a:gd name="connsiteY6" fmla="*/ 3427174 h 342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0071" h="3427174">
                <a:moveTo>
                  <a:pt x="0" y="2687387"/>
                </a:moveTo>
                <a:lnTo>
                  <a:pt x="2687387" y="0"/>
                </a:lnTo>
                <a:lnTo>
                  <a:pt x="2723916" y="3683"/>
                </a:lnTo>
                <a:cubicBezTo>
                  <a:pt x="2870104" y="33597"/>
                  <a:pt x="2980071" y="162943"/>
                  <a:pt x="2980071" y="317974"/>
                </a:cubicBezTo>
                <a:lnTo>
                  <a:pt x="2980071" y="3106365"/>
                </a:lnTo>
                <a:cubicBezTo>
                  <a:pt x="2980071" y="3283543"/>
                  <a:pt x="2836440" y="3427174"/>
                  <a:pt x="2659262" y="3427174"/>
                </a:cubicBezTo>
                <a:lnTo>
                  <a:pt x="739787" y="3427174"/>
                </a:lnTo>
                <a:close/>
              </a:path>
            </a:pathLst>
          </a:custGeom>
          <a:solidFill>
            <a:srgbClr val="022959"/>
          </a:solidFill>
          <a:ln>
            <a:solidFill>
              <a:srgbClr val="022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6-Freeform">
            <a:extLst>
              <a:ext uri="{FF2B5EF4-FFF2-40B4-BE49-F238E27FC236}">
                <a16:creationId xmlns:a16="http://schemas.microsoft.com/office/drawing/2014/main" id="{29B3956E-1A85-73A4-EA43-189CC917EC8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-1302974" y="2482211"/>
            <a:ext cx="2605951" cy="2605951"/>
          </a:xfrm>
          <a:custGeom>
            <a:avLst/>
            <a:gdLst>
              <a:gd name="connsiteX0" fmla="*/ 0 w 1954463"/>
              <a:gd name="connsiteY0" fmla="*/ 0 h 1954463"/>
              <a:gd name="connsiteX1" fmla="*/ 1714274 w 1954463"/>
              <a:gd name="connsiteY1" fmla="*/ 0 h 1954463"/>
              <a:gd name="connsiteX2" fmla="*/ 1954463 w 1954463"/>
              <a:gd name="connsiteY2" fmla="*/ 240189 h 1954463"/>
              <a:gd name="connsiteX3" fmla="*/ 1954463 w 1954463"/>
              <a:gd name="connsiteY3" fmla="*/ 1954463 h 195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4463" h="1954463">
                <a:moveTo>
                  <a:pt x="0" y="0"/>
                </a:moveTo>
                <a:lnTo>
                  <a:pt x="1714274" y="0"/>
                </a:lnTo>
                <a:cubicBezTo>
                  <a:pt x="1846927" y="0"/>
                  <a:pt x="1954463" y="107536"/>
                  <a:pt x="1954463" y="240189"/>
                </a:cubicBezTo>
                <a:lnTo>
                  <a:pt x="1954463" y="1954463"/>
                </a:lnTo>
                <a:close/>
              </a:path>
            </a:pathLst>
          </a:cu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7-Freeform">
            <a:extLst>
              <a:ext uri="{FF2B5EF4-FFF2-40B4-BE49-F238E27FC236}">
                <a16:creationId xmlns:a16="http://schemas.microsoft.com/office/drawing/2014/main" id="{19725B5E-F447-2CBA-E2E6-30DBE96FD03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258556" y="5396414"/>
            <a:ext cx="2886001" cy="2620433"/>
          </a:xfrm>
          <a:custGeom>
            <a:avLst/>
            <a:gdLst>
              <a:gd name="connsiteX0" fmla="*/ 60965 w 2164501"/>
              <a:gd name="connsiteY0" fmla="*/ 60965 h 1965325"/>
              <a:gd name="connsiteX1" fmla="*/ 208148 w 2164501"/>
              <a:gd name="connsiteY1" fmla="*/ 0 h 1965325"/>
              <a:gd name="connsiteX2" fmla="*/ 2017319 w 2164501"/>
              <a:gd name="connsiteY2" fmla="*/ 0 h 1965325"/>
              <a:gd name="connsiteX3" fmla="*/ 2098339 w 2164501"/>
              <a:gd name="connsiteY3" fmla="*/ 16357 h 1965325"/>
              <a:gd name="connsiteX4" fmla="*/ 2164501 w 2164501"/>
              <a:gd name="connsiteY4" fmla="*/ 60965 h 1965325"/>
              <a:gd name="connsiteX5" fmla="*/ 260141 w 2164501"/>
              <a:gd name="connsiteY5" fmla="*/ 1965325 h 1965325"/>
              <a:gd name="connsiteX6" fmla="*/ 0 w 2164501"/>
              <a:gd name="connsiteY6" fmla="*/ 1705184 h 1965325"/>
              <a:gd name="connsiteX7" fmla="*/ 0 w 2164501"/>
              <a:gd name="connsiteY7" fmla="*/ 208148 h 1965325"/>
              <a:gd name="connsiteX8" fmla="*/ 60965 w 2164501"/>
              <a:gd name="connsiteY8" fmla="*/ 60965 h 196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01" h="1965325">
                <a:moveTo>
                  <a:pt x="60965" y="60965"/>
                </a:moveTo>
                <a:cubicBezTo>
                  <a:pt x="98633" y="23298"/>
                  <a:pt x="150670" y="0"/>
                  <a:pt x="208148" y="0"/>
                </a:cubicBezTo>
                <a:lnTo>
                  <a:pt x="2017319" y="0"/>
                </a:lnTo>
                <a:cubicBezTo>
                  <a:pt x="2046058" y="0"/>
                  <a:pt x="2073437" y="5824"/>
                  <a:pt x="2098339" y="16357"/>
                </a:cubicBezTo>
                <a:lnTo>
                  <a:pt x="2164501" y="60965"/>
                </a:lnTo>
                <a:lnTo>
                  <a:pt x="260141" y="1965325"/>
                </a:lnTo>
                <a:lnTo>
                  <a:pt x="0" y="1705184"/>
                </a:lnTo>
                <a:lnTo>
                  <a:pt x="0" y="208148"/>
                </a:lnTo>
                <a:cubicBezTo>
                  <a:pt x="0" y="150670"/>
                  <a:pt x="23298" y="98633"/>
                  <a:pt x="60965" y="60965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8-Freeform">
            <a:extLst>
              <a:ext uri="{FF2B5EF4-FFF2-40B4-BE49-F238E27FC236}">
                <a16:creationId xmlns:a16="http://schemas.microsoft.com/office/drawing/2014/main" id="{80B0DC9D-B6D0-7FC6-643A-40CD683BA2A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11198819" y="5346777"/>
            <a:ext cx="1163584" cy="2199668"/>
          </a:xfrm>
          <a:custGeom>
            <a:avLst/>
            <a:gdLst>
              <a:gd name="connsiteX0" fmla="*/ 47813 w 872688"/>
              <a:gd name="connsiteY0" fmla="*/ 0 h 1649751"/>
              <a:gd name="connsiteX1" fmla="*/ 872688 w 872688"/>
              <a:gd name="connsiteY1" fmla="*/ 824876 h 1649751"/>
              <a:gd name="connsiteX2" fmla="*/ 47813 w 872688"/>
              <a:gd name="connsiteY2" fmla="*/ 1649751 h 1649751"/>
              <a:gd name="connsiteX3" fmla="*/ 12829 w 872688"/>
              <a:gd name="connsiteY3" fmla="*/ 1597862 h 1649751"/>
              <a:gd name="connsiteX4" fmla="*/ 0 w 872688"/>
              <a:gd name="connsiteY4" fmla="*/ 1534320 h 1649751"/>
              <a:gd name="connsiteX5" fmla="*/ 0 w 872688"/>
              <a:gd name="connsiteY5" fmla="*/ 115432 h 1649751"/>
              <a:gd name="connsiteX6" fmla="*/ 47813 w 872688"/>
              <a:gd name="connsiteY6" fmla="*/ 0 h 164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688" h="1649751">
                <a:moveTo>
                  <a:pt x="47813" y="0"/>
                </a:moveTo>
                <a:lnTo>
                  <a:pt x="872688" y="824876"/>
                </a:lnTo>
                <a:lnTo>
                  <a:pt x="47813" y="1649751"/>
                </a:lnTo>
                <a:lnTo>
                  <a:pt x="12829" y="1597862"/>
                </a:lnTo>
                <a:cubicBezTo>
                  <a:pt x="4568" y="1578332"/>
                  <a:pt x="0" y="1556860"/>
                  <a:pt x="0" y="1534320"/>
                </a:cubicBezTo>
                <a:lnTo>
                  <a:pt x="0" y="115432"/>
                </a:lnTo>
                <a:cubicBezTo>
                  <a:pt x="0" y="70353"/>
                  <a:pt x="18272" y="29542"/>
                  <a:pt x="47813" y="0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DF971C65-9C81-334E-EAE7-D1B6EA71689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51971" y="6160608"/>
            <a:ext cx="2743200" cy="463451"/>
          </a:xfrm>
          <a:prstGeom prst="rect">
            <a:avLst/>
          </a:prstGeom>
        </p:spPr>
      </p:pic>
      <p:sp>
        <p:nvSpPr>
          <p:cNvPr id="14" name="1-TextBox">
            <a:extLst>
              <a:ext uri="{FF2B5EF4-FFF2-40B4-BE49-F238E27FC236}">
                <a16:creationId xmlns:a16="http://schemas.microsoft.com/office/drawing/2014/main" id="{7929D0B0-92CE-5463-B049-001BE9BA99CC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8044507" y="2680019"/>
            <a:ext cx="3485163" cy="1079399"/>
          </a:xfrm>
          <a:prstGeom prst="rect">
            <a:avLst/>
          </a:prstGeom>
          <a:noFill/>
        </p:spPr>
        <p:txBody>
          <a:bodyPr wrap="none" lIns="90000" tIns="46800" rIns="90000" bIns="46800" rtlCol="0">
            <a:spAutoFit/>
          </a:bodyPr>
          <a:lstStyle/>
          <a:p>
            <a:pPr algn="r" defTabSz="914377">
              <a:defRPr/>
            </a:pPr>
            <a:r>
              <a:rPr lang="en-US" altLang="zh-CN" sz="6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n-ea"/>
                <a:sym typeface="+mn-lt"/>
              </a:rPr>
              <a:t>Thank You</a:t>
            </a:r>
            <a:endParaRPr lang="zh-CN" altLang="en-US" sz="64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n-ea"/>
              <a:sym typeface="+mn-lt"/>
            </a:endParaRPr>
          </a:p>
        </p:txBody>
      </p:sp>
      <p:sp>
        <p:nvSpPr>
          <p:cNvPr id="25" name="9-RoundedRectangle">
            <a:extLst>
              <a:ext uri="{FF2B5EF4-FFF2-40B4-BE49-F238E27FC236}">
                <a16:creationId xmlns:a16="http://schemas.microsoft.com/office/drawing/2014/main" id="{58715A7E-4C95-D78F-0191-F1527CB016E1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rot="2700000">
            <a:off x="2298378" y="3732133"/>
            <a:ext cx="1596599" cy="1596599"/>
          </a:xfrm>
          <a:prstGeom prst="roundRect">
            <a:avLst>
              <a:gd name="adj" fmla="val 9353"/>
            </a:avLst>
          </a:pr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7E5BC-FD74-FB8B-4360-0F94B83602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1" y="3821113"/>
            <a:ext cx="5468938" cy="706437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Message, social media handles</a:t>
            </a:r>
          </a:p>
        </p:txBody>
      </p:sp>
    </p:spTree>
    <p:extLst>
      <p:ext uri="{BB962C8B-B14F-4D97-AF65-F5344CB8AC3E}">
        <p14:creationId xmlns:p14="http://schemas.microsoft.com/office/powerpoint/2010/main" val="2514116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644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E379E-1289-A8F9-C69B-44381370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5B6872-4FA4-E0BA-126F-765D8A086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4E5C-AC32-400D-9755-6ACD0CBC2CD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54137B9-B043-BC06-DA45-BD96A1559D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323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1227-6A8A-B050-F90F-AD2767B63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365125"/>
            <a:ext cx="9090016" cy="1000967"/>
          </a:xfrm>
        </p:spPr>
        <p:txBody>
          <a:bodyPr/>
          <a:lstStyle>
            <a:lvl1pPr algn="ctr"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EF6F2-8B70-60F9-2EFF-9EEBCCA4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2-Freeform">
            <a:extLst>
              <a:ext uri="{FF2B5EF4-FFF2-40B4-BE49-F238E27FC236}">
                <a16:creationId xmlns:a16="http://schemas.microsoft.com/office/drawing/2014/main" id="{EEE84E23-F557-8650-3E2F-72079DA29846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B94B30-BF9C-7FE6-AF1C-D221E35D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663" y="6359815"/>
            <a:ext cx="37613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644E5C-AC32-400D-9755-6ACD0CBC2C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B278A0D4-AB13-A002-52FD-661DC79378AA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5B522DD-12AC-20C9-78F3-454A5427A1BA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9" name="Picture 3" descr="Text, logo&#10;&#10;Description automatically generated">
            <a:extLst>
              <a:ext uri="{FF2B5EF4-FFF2-40B4-BE49-F238E27FC236}">
                <a16:creationId xmlns:a16="http://schemas.microsoft.com/office/drawing/2014/main" id="{5BB94BF8-2FAD-4941-F04D-AD78B92BA4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70399" y="136525"/>
            <a:ext cx="1751777" cy="70526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8EC575B-D4BD-1DEA-36F0-C02DB636C1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5D19528-5AFD-2F97-4BF5-D776AE972B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80384" y="1761625"/>
            <a:ext cx="9090016" cy="3646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850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F1483-880C-B342-15C5-250D156C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640AB-8F66-9200-FC8E-104FB8F7A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FDB3B-DC6C-0BF2-26EC-4984760D3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AC8C1-1116-4D0B-B728-2A12E5405541}" type="datetimeFigureOut">
              <a:rPr lang="en-US" smtClean="0"/>
              <a:t>8/24/22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84980-46E8-3B7A-C69C-710D3F3ED4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884C2-F4F0-54B2-72E8-14D8CB5E3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44E5C-AC32-400D-9755-6ACD0CBC2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61" r:id="rId3"/>
    <p:sldLayoutId id="2147483663" r:id="rId4"/>
    <p:sldLayoutId id="2147483664" r:id="rId5"/>
    <p:sldLayoutId id="2147483665" r:id="rId6"/>
    <p:sldLayoutId id="2147483668" r:id="rId7"/>
    <p:sldLayoutId id="2147483667" r:id="rId8"/>
    <p:sldLayoutId id="2147483671" r:id="rId9"/>
    <p:sldLayoutId id="2147483666" r:id="rId10"/>
    <p:sldLayoutId id="2147483669" r:id="rId11"/>
    <p:sldLayoutId id="2147483672" r:id="rId12"/>
    <p:sldLayoutId id="2147483673" r:id="rId13"/>
    <p:sldLayoutId id="2147483674" r:id="rId14"/>
    <p:sldLayoutId id="2147483675" r:id="rId15"/>
    <p:sldLayoutId id="2147483678" r:id="rId16"/>
    <p:sldLayoutId id="2147483662" r:id="rId17"/>
    <p:sldLayoutId id="2147483676" r:id="rId18"/>
    <p:sldLayoutId id="2147483654" r:id="rId19"/>
    <p:sldLayoutId id="214748367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44A9E-3279-F20C-DAAE-2AA0ACA1F6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TX-YDSRN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0C4D59-C08E-54BA-E879-54099E54E5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2772" y="3889094"/>
            <a:ext cx="5337240" cy="12142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Madhukar Trivedi, MD</a:t>
            </a:r>
          </a:p>
          <a:p>
            <a:r>
              <a:rPr lang="en-US" dirty="0"/>
              <a:t>Center for Depression Research and Clinical Care</a:t>
            </a:r>
          </a:p>
          <a:p>
            <a:r>
              <a:rPr lang="en-US" dirty="0"/>
              <a:t>UT Southwestern Medical Center</a:t>
            </a:r>
          </a:p>
        </p:txBody>
      </p:sp>
    </p:spTree>
    <p:extLst>
      <p:ext uri="{BB962C8B-B14F-4D97-AF65-F5344CB8AC3E}">
        <p14:creationId xmlns:p14="http://schemas.microsoft.com/office/powerpoint/2010/main" val="117826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Map&#10;&#10;Description automatically generated">
            <a:extLst>
              <a:ext uri="{FF2B5EF4-FFF2-40B4-BE49-F238E27FC236}">
                <a16:creationId xmlns:a16="http://schemas.microsoft.com/office/drawing/2014/main" id="{84F45FBC-7D0E-D3E2-2131-4F13CF8C5C59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0" r="3" b="3"/>
          <a:stretch/>
        </p:blipFill>
        <p:spPr>
          <a:xfrm>
            <a:off x="5955632" y="1346886"/>
            <a:ext cx="5720920" cy="45541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58C329F-E9ED-58F1-B649-5B14D5A076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8411" y="968118"/>
            <a:ext cx="4419708" cy="2343493"/>
          </a:xfrm>
        </p:spPr>
        <p:txBody>
          <a:bodyPr/>
          <a:lstStyle/>
          <a:p>
            <a:pPr algn="ctr"/>
            <a:r>
              <a:rPr lang="en-US" dirty="0"/>
              <a:t>Multi-institutional research network aimed to improve mental health care for children and adolescents in the State of Texas.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78092C-6580-5151-A333-F4DCBA4E40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80383" y="188913"/>
            <a:ext cx="9090016" cy="587375"/>
          </a:xfrm>
        </p:spPr>
        <p:txBody>
          <a:bodyPr anchor="ctr">
            <a:normAutofit/>
          </a:bodyPr>
          <a:lstStyle/>
          <a:p>
            <a:r>
              <a:rPr lang="en-US" sz="3400" dirty="0"/>
              <a:t>TX-YDSRN Network Overview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1279E9-BAEE-B731-4BB1-E0BB66538407}"/>
              </a:ext>
            </a:extLst>
          </p:cNvPr>
          <p:cNvSpPr txBox="1"/>
          <p:nvPr/>
        </p:nvSpPr>
        <p:spPr>
          <a:xfrm>
            <a:off x="918411" y="3682313"/>
            <a:ext cx="42961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Network consists of 12 HRIs across Texas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Registry study following youth across 2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Eligible youth must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 ages 8-20,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Screen positive for depression or suicidality, 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 in care for depression</a:t>
            </a:r>
          </a:p>
        </p:txBody>
      </p:sp>
    </p:spTree>
    <p:extLst>
      <p:ext uri="{BB962C8B-B14F-4D97-AF65-F5344CB8AC3E}">
        <p14:creationId xmlns:p14="http://schemas.microsoft.com/office/powerpoint/2010/main" val="395860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6E46A-A891-65B3-E3C4-2B0A72E99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365125"/>
            <a:ext cx="9750820" cy="936901"/>
          </a:xfrm>
        </p:spPr>
        <p:txBody>
          <a:bodyPr/>
          <a:lstStyle/>
          <a:p>
            <a:r>
              <a:rPr lang="en-US" dirty="0"/>
              <a:t>TX-YDSRN Study Status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63EC3249-2CDA-1339-5D85-D79326438A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171330"/>
              </p:ext>
            </p:extLst>
          </p:nvPr>
        </p:nvGraphicFramePr>
        <p:xfrm>
          <a:off x="8380695" y="1302026"/>
          <a:ext cx="3397665" cy="4798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558">
                  <a:extLst>
                    <a:ext uri="{9D8B030D-6E8A-4147-A177-3AD203B41FA5}">
                      <a16:colId xmlns:a16="http://schemas.microsoft.com/office/drawing/2014/main" val="2016054163"/>
                    </a:ext>
                  </a:extLst>
                </a:gridCol>
                <a:gridCol w="1514107">
                  <a:extLst>
                    <a:ext uri="{9D8B030D-6E8A-4147-A177-3AD203B41FA5}">
                      <a16:colId xmlns:a16="http://schemas.microsoft.com/office/drawing/2014/main" val="4257089381"/>
                    </a:ext>
                  </a:extLst>
                </a:gridCol>
              </a:tblGrid>
              <a:tr h="6038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Enrolled</a:t>
                      </a:r>
                    </a:p>
                    <a:p>
                      <a:pPr algn="ctr"/>
                      <a:r>
                        <a:rPr lang="en-US" sz="1600" dirty="0"/>
                        <a:t>Participants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76812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BCM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546947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TAMU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434969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TTUHSC – El Paso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83199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TTUHSC – Lubbock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031931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UNT/JPS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753395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UT 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58259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UT 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361824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UTH - Houston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42980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UTH – San Antonio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567975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UTH - Tyler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118314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UTMB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373053"/>
                  </a:ext>
                </a:extLst>
              </a:tr>
              <a:tr h="349590">
                <a:tc>
                  <a:txBody>
                    <a:bodyPr/>
                    <a:lstStyle/>
                    <a:p>
                      <a:r>
                        <a:rPr lang="en-US" sz="1600" dirty="0"/>
                        <a:t>UTSW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65388"/>
                  </a:ext>
                </a:extLst>
              </a:tr>
            </a:tbl>
          </a:graphicData>
        </a:graphic>
      </p:graphicFrame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A00E016-D9CD-8C6E-8553-D102FCD42C42}"/>
              </a:ext>
            </a:extLst>
          </p:cNvPr>
          <p:cNvSpPr txBox="1">
            <a:spLocks/>
          </p:cNvSpPr>
          <p:nvPr/>
        </p:nvSpPr>
        <p:spPr>
          <a:xfrm>
            <a:off x="643501" y="5615710"/>
            <a:ext cx="7380923" cy="514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994 </a:t>
            </a:r>
            <a:r>
              <a:rPr lang="en-US" sz="2400" dirty="0"/>
              <a:t>participants have provided data at </a:t>
            </a:r>
            <a:r>
              <a:rPr lang="en-US" sz="2400" b="1" dirty="0"/>
              <a:t>5 or more</a:t>
            </a:r>
            <a:r>
              <a:rPr lang="en-US" sz="2400" dirty="0"/>
              <a:t> visits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FB833C8-E15A-52CD-063D-E2D90BECB47A}"/>
              </a:ext>
            </a:extLst>
          </p:cNvPr>
          <p:cNvSpPr/>
          <p:nvPr/>
        </p:nvSpPr>
        <p:spPr>
          <a:xfrm>
            <a:off x="4676966" y="1270315"/>
            <a:ext cx="2582562" cy="84805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Total Enrolled</a:t>
            </a:r>
          </a:p>
          <a:p>
            <a:pPr algn="ctr"/>
            <a:r>
              <a:rPr lang="en-US" b="1" dirty="0"/>
              <a:t>1165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506AD06-4770-2869-5E5C-C8037BFEE072}"/>
              </a:ext>
            </a:extLst>
          </p:cNvPr>
          <p:cNvSpPr/>
          <p:nvPr/>
        </p:nvSpPr>
        <p:spPr>
          <a:xfrm>
            <a:off x="1607629" y="1270315"/>
            <a:ext cx="2582562" cy="848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Total Consented</a:t>
            </a:r>
          </a:p>
          <a:p>
            <a:pPr algn="ctr"/>
            <a:r>
              <a:rPr lang="en-US" b="1" dirty="0"/>
              <a:t>1292</a:t>
            </a:r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6C70045B-7175-8E8D-FFD5-7A43830CE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36" y="2345352"/>
            <a:ext cx="7004060" cy="29433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67323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6E46A-A891-65B3-E3C4-2B0A72E99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365125"/>
            <a:ext cx="9988618" cy="936901"/>
          </a:xfrm>
        </p:spPr>
        <p:txBody>
          <a:bodyPr/>
          <a:lstStyle/>
          <a:p>
            <a:r>
              <a:rPr lang="en-US" dirty="0"/>
              <a:t>TX-YDSRN Completed Visits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EC29-97D1-EBFC-A675-94552BAD0E7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679" y="4273012"/>
            <a:ext cx="11335131" cy="1193609"/>
          </a:xfrm>
        </p:spPr>
        <p:txBody>
          <a:bodyPr>
            <a:normAutofit/>
          </a:bodyPr>
          <a:lstStyle/>
          <a:p>
            <a:r>
              <a:rPr lang="en-US" dirty="0"/>
              <a:t>Total Visits Completed = </a:t>
            </a:r>
            <a:r>
              <a:rPr lang="en-US" b="1" dirty="0"/>
              <a:t>6,769 Visits</a:t>
            </a:r>
          </a:p>
          <a:p>
            <a:r>
              <a:rPr lang="en-US" b="1" dirty="0"/>
              <a:t>5000+ hours </a:t>
            </a:r>
            <a:r>
              <a:rPr lang="en-US" dirty="0"/>
              <a:t>completed on conducting assessments and scoring/data entry</a:t>
            </a: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3F5EF979-B9B9-9341-620A-4FB331450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79" y="1391379"/>
            <a:ext cx="11332641" cy="2565349"/>
          </a:xfrm>
          <a:prstGeom prst="rect">
            <a:avLst/>
          </a:prstGeom>
          <a:ln>
            <a:solidFill>
              <a:schemeClr val="dk1"/>
            </a:solidFill>
          </a:ln>
        </p:spPr>
      </p:pic>
    </p:spTree>
    <p:extLst>
      <p:ext uri="{BB962C8B-B14F-4D97-AF65-F5344CB8AC3E}">
        <p14:creationId xmlns:p14="http://schemas.microsoft.com/office/powerpoint/2010/main" val="270402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hart, pie chart&#10;&#10;Description automatically generated">
            <a:extLst>
              <a:ext uri="{FF2B5EF4-FFF2-40B4-BE49-F238E27FC236}">
                <a16:creationId xmlns:a16="http://schemas.microsoft.com/office/drawing/2014/main" id="{DFEB50E4-79D9-5F78-31C0-046997327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939" y="4440958"/>
            <a:ext cx="4066384" cy="1931140"/>
          </a:xfrm>
          <a:prstGeom prst="rect">
            <a:avLst/>
          </a:prstGeom>
          <a:ln>
            <a:solidFill>
              <a:schemeClr val="dk1">
                <a:hueOff val="0"/>
                <a:satOff val="0"/>
                <a:lumOff val="0"/>
              </a:schemeClr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78092C-6580-5151-A333-F4DCBA4E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992" y="68238"/>
            <a:ext cx="9090016" cy="936901"/>
          </a:xfrm>
        </p:spPr>
        <p:txBody>
          <a:bodyPr/>
          <a:lstStyle/>
          <a:p>
            <a:r>
              <a:rPr lang="en-US" dirty="0"/>
              <a:t>Data at Study Entry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ECE428-2D73-D16A-4CFD-6454C856D5E7}"/>
              </a:ext>
            </a:extLst>
          </p:cNvPr>
          <p:cNvSpPr txBox="1"/>
          <p:nvPr/>
        </p:nvSpPr>
        <p:spPr>
          <a:xfrm>
            <a:off x="4099832" y="919374"/>
            <a:ext cx="4179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Depression Severity (PHQ-A)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5E0F5F-25C3-7F91-513E-E72E1577B7F8}"/>
              </a:ext>
            </a:extLst>
          </p:cNvPr>
          <p:cNvSpPr txBox="1"/>
          <p:nvPr/>
        </p:nvSpPr>
        <p:spPr>
          <a:xfrm>
            <a:off x="6411939" y="4095272"/>
            <a:ext cx="406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Anxiety (GAD-7)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437698B-59B9-3848-09A0-7F84F4EB2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054140"/>
              </p:ext>
            </p:extLst>
          </p:nvPr>
        </p:nvGraphicFramePr>
        <p:xfrm>
          <a:off x="829914" y="1005139"/>
          <a:ext cx="2842018" cy="13411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94610">
                  <a:extLst>
                    <a:ext uri="{9D8B030D-6E8A-4147-A177-3AD203B41FA5}">
                      <a16:colId xmlns:a16="http://schemas.microsoft.com/office/drawing/2014/main" val="3876418080"/>
                    </a:ext>
                  </a:extLst>
                </a:gridCol>
                <a:gridCol w="1347408">
                  <a:extLst>
                    <a:ext uri="{9D8B030D-6E8A-4147-A177-3AD203B41FA5}">
                      <a16:colId xmlns:a16="http://schemas.microsoft.com/office/drawing/2014/main" val="277844447"/>
                    </a:ext>
                  </a:extLst>
                </a:gridCol>
              </a:tblGrid>
              <a:tr h="276064">
                <a:tc gridSpan="2">
                  <a:txBody>
                    <a:bodyPr/>
                    <a:lstStyle/>
                    <a:p>
                      <a:r>
                        <a:rPr lang="en-US" sz="1600" dirty="0"/>
                        <a:t>Age (Mean 15.59, S.D.2.43)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961551"/>
                  </a:ext>
                </a:extLst>
              </a:tr>
              <a:tr h="276064">
                <a:tc>
                  <a:txBody>
                    <a:bodyPr/>
                    <a:lstStyle/>
                    <a:p>
                      <a:r>
                        <a:rPr lang="en-US" sz="1600" dirty="0"/>
                        <a:t>8-11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6.6% (77)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44689"/>
                  </a:ext>
                </a:extLst>
              </a:tr>
              <a:tr h="276064">
                <a:tc>
                  <a:txBody>
                    <a:bodyPr/>
                    <a:lstStyle/>
                    <a:p>
                      <a:r>
                        <a:rPr lang="en-US" sz="1600" dirty="0"/>
                        <a:t>12-17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67.6% (788)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87799"/>
                  </a:ext>
                </a:extLst>
              </a:tr>
              <a:tr h="276064">
                <a:tc>
                  <a:txBody>
                    <a:bodyPr/>
                    <a:lstStyle/>
                    <a:p>
                      <a:r>
                        <a:rPr lang="en-US" sz="1600" dirty="0"/>
                        <a:t>18-20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25.8% (301)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25595"/>
                  </a:ext>
                </a:extLst>
              </a:tr>
            </a:tbl>
          </a:graphicData>
        </a:graphic>
      </p:graphicFrame>
      <p:graphicFrame>
        <p:nvGraphicFramePr>
          <p:cNvPr id="13" name="Table 3">
            <a:extLst>
              <a:ext uri="{FF2B5EF4-FFF2-40B4-BE49-F238E27FC236}">
                <a16:creationId xmlns:a16="http://schemas.microsoft.com/office/drawing/2014/main" id="{9E66FA2F-0F1F-0D30-40BD-5BB5B1C28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694648"/>
              </p:ext>
            </p:extLst>
          </p:nvPr>
        </p:nvGraphicFramePr>
        <p:xfrm>
          <a:off x="825831" y="2412130"/>
          <a:ext cx="2842018" cy="10058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94610">
                  <a:extLst>
                    <a:ext uri="{9D8B030D-6E8A-4147-A177-3AD203B41FA5}">
                      <a16:colId xmlns:a16="http://schemas.microsoft.com/office/drawing/2014/main" val="3876418080"/>
                    </a:ext>
                  </a:extLst>
                </a:gridCol>
                <a:gridCol w="1347408">
                  <a:extLst>
                    <a:ext uri="{9D8B030D-6E8A-4147-A177-3AD203B41FA5}">
                      <a16:colId xmlns:a16="http://schemas.microsoft.com/office/drawing/2014/main" val="277844447"/>
                    </a:ext>
                  </a:extLst>
                </a:gridCol>
              </a:tblGrid>
              <a:tr h="276064">
                <a:tc gridSpan="2">
                  <a:txBody>
                    <a:bodyPr/>
                    <a:lstStyle/>
                    <a:p>
                      <a:r>
                        <a:rPr lang="en-US" sz="1600" dirty="0"/>
                        <a:t>Sex at Birth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961551"/>
                  </a:ext>
                </a:extLst>
              </a:tr>
              <a:tr h="276064">
                <a:tc>
                  <a:txBody>
                    <a:bodyPr/>
                    <a:lstStyle/>
                    <a:p>
                      <a:r>
                        <a:rPr lang="en-US" sz="1600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27.0% (315)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44689"/>
                  </a:ext>
                </a:extLst>
              </a:tr>
              <a:tr h="276064">
                <a:tc>
                  <a:txBody>
                    <a:bodyPr/>
                    <a:lstStyle/>
                    <a:p>
                      <a:r>
                        <a:rPr lang="en-US" sz="1600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73.0% (850)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87799"/>
                  </a:ext>
                </a:extLst>
              </a:tr>
            </a:tbl>
          </a:graphicData>
        </a:graphic>
      </p:graphicFrame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5A286B1-AF91-BD48-8746-32ED2F639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092970"/>
              </p:ext>
            </p:extLst>
          </p:nvPr>
        </p:nvGraphicFramePr>
        <p:xfrm>
          <a:off x="813701" y="3497849"/>
          <a:ext cx="2842018" cy="18288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94610">
                  <a:extLst>
                    <a:ext uri="{9D8B030D-6E8A-4147-A177-3AD203B41FA5}">
                      <a16:colId xmlns:a16="http://schemas.microsoft.com/office/drawing/2014/main" val="3876418080"/>
                    </a:ext>
                  </a:extLst>
                </a:gridCol>
                <a:gridCol w="1347408">
                  <a:extLst>
                    <a:ext uri="{9D8B030D-6E8A-4147-A177-3AD203B41FA5}">
                      <a16:colId xmlns:a16="http://schemas.microsoft.com/office/drawing/2014/main" val="277844447"/>
                    </a:ext>
                  </a:extLst>
                </a:gridCol>
              </a:tblGrid>
              <a:tr h="276064">
                <a:tc gridSpan="2">
                  <a:txBody>
                    <a:bodyPr/>
                    <a:lstStyle/>
                    <a:p>
                      <a:r>
                        <a:rPr lang="en-US" sz="1600" dirty="0"/>
                        <a:t>Race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961551"/>
                  </a:ext>
                </a:extLst>
              </a:tr>
              <a:tr h="276064">
                <a:tc>
                  <a:txBody>
                    <a:bodyPr/>
                    <a:lstStyle/>
                    <a:p>
                      <a:r>
                        <a:rPr lang="en-US" sz="1600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67.1% (782)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44689"/>
                  </a:ext>
                </a:extLst>
              </a:tr>
              <a:tr h="483112">
                <a:tc>
                  <a:txBody>
                    <a:bodyPr/>
                    <a:lstStyle/>
                    <a:p>
                      <a:r>
                        <a:rPr lang="en-US" sz="1600" dirty="0"/>
                        <a:t>More than one 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11.5% (134)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87799"/>
                  </a:ext>
                </a:extLst>
              </a:tr>
              <a:tr h="483112">
                <a:tc>
                  <a:txBody>
                    <a:bodyPr/>
                    <a:lstStyle/>
                    <a:p>
                      <a:r>
                        <a:rPr lang="en-US" sz="1600" dirty="0"/>
                        <a:t>Black or African American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9.9% (116)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25595"/>
                  </a:ext>
                </a:extLst>
              </a:tr>
            </a:tbl>
          </a:graphicData>
        </a:graphic>
      </p:graphicFrame>
      <p:graphicFrame>
        <p:nvGraphicFramePr>
          <p:cNvPr id="17" name="Table 3">
            <a:extLst>
              <a:ext uri="{FF2B5EF4-FFF2-40B4-BE49-F238E27FC236}">
                <a16:creationId xmlns:a16="http://schemas.microsoft.com/office/drawing/2014/main" id="{46A28C8B-EFF8-A8F9-1D57-56B88746F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846709"/>
              </p:ext>
            </p:extLst>
          </p:nvPr>
        </p:nvGraphicFramePr>
        <p:xfrm>
          <a:off x="813701" y="5406528"/>
          <a:ext cx="2842018" cy="6705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94610">
                  <a:extLst>
                    <a:ext uri="{9D8B030D-6E8A-4147-A177-3AD203B41FA5}">
                      <a16:colId xmlns:a16="http://schemas.microsoft.com/office/drawing/2014/main" val="3876418080"/>
                    </a:ext>
                  </a:extLst>
                </a:gridCol>
                <a:gridCol w="1347408">
                  <a:extLst>
                    <a:ext uri="{9D8B030D-6E8A-4147-A177-3AD203B41FA5}">
                      <a16:colId xmlns:a16="http://schemas.microsoft.com/office/drawing/2014/main" val="277844447"/>
                    </a:ext>
                  </a:extLst>
                </a:gridCol>
              </a:tblGrid>
              <a:tr h="276064">
                <a:tc gridSpan="2">
                  <a:txBody>
                    <a:bodyPr/>
                    <a:lstStyle/>
                    <a:p>
                      <a:r>
                        <a:rPr lang="en-US" sz="1600" dirty="0"/>
                        <a:t>Ethnicity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961551"/>
                  </a:ext>
                </a:extLst>
              </a:tr>
              <a:tr h="276064">
                <a:tc>
                  <a:txBody>
                    <a:bodyPr/>
                    <a:lstStyle/>
                    <a:p>
                      <a:r>
                        <a:rPr lang="en-US" sz="1600" dirty="0"/>
                        <a:t>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44.3% (517)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446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94F46F1-4A8A-7658-528F-60DD708D6BA7}"/>
              </a:ext>
            </a:extLst>
          </p:cNvPr>
          <p:cNvSpPr txBox="1"/>
          <p:nvPr/>
        </p:nvSpPr>
        <p:spPr>
          <a:xfrm>
            <a:off x="5667875" y="6132107"/>
            <a:ext cx="5554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dirty="0"/>
          </a:p>
          <a:p>
            <a:pPr algn="ctr"/>
            <a:r>
              <a:rPr lang="en-US" sz="1600" b="1" dirty="0"/>
              <a:t>59.4% with moderate to severe anxiety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B3D536-3DE5-9B7E-832F-BFE995092706}"/>
              </a:ext>
            </a:extLst>
          </p:cNvPr>
          <p:cNvSpPr txBox="1"/>
          <p:nvPr/>
        </p:nvSpPr>
        <p:spPr>
          <a:xfrm>
            <a:off x="8520071" y="949940"/>
            <a:ext cx="3426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Suicidal Thoughts (CHRT-SR)</a:t>
            </a:r>
          </a:p>
        </p:txBody>
      </p:sp>
      <p:pic>
        <p:nvPicPr>
          <p:cNvPr id="21" name="Picture 20" descr="Chart, pie chart&#10;&#10;Description automatically generated">
            <a:extLst>
              <a:ext uri="{FF2B5EF4-FFF2-40B4-BE49-F238E27FC236}">
                <a16:creationId xmlns:a16="http://schemas.microsoft.com/office/drawing/2014/main" id="{A27B3A0A-E7B2-902B-4768-D6C4BAF6F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832" y="1383219"/>
            <a:ext cx="4179929" cy="2127621"/>
          </a:xfrm>
          <a:prstGeom prst="rect">
            <a:avLst/>
          </a:prstGeom>
          <a:ln>
            <a:solidFill>
              <a:schemeClr val="dk1">
                <a:hueOff val="0"/>
                <a:satOff val="0"/>
                <a:lumOff val="0"/>
              </a:schemeClr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2D0ED29-CE53-F6EE-E168-2D770811EEF9}"/>
              </a:ext>
            </a:extLst>
          </p:cNvPr>
          <p:cNvSpPr txBox="1"/>
          <p:nvPr/>
        </p:nvSpPr>
        <p:spPr>
          <a:xfrm>
            <a:off x="4116542" y="3568180"/>
            <a:ext cx="4146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67.7%  with moderate to severe depression</a:t>
            </a:r>
          </a:p>
        </p:txBody>
      </p:sp>
      <p:pic>
        <p:nvPicPr>
          <p:cNvPr id="24" name="Picture 23" descr="Chart, pie chart&#10;&#10;Description automatically generated">
            <a:extLst>
              <a:ext uri="{FF2B5EF4-FFF2-40B4-BE49-F238E27FC236}">
                <a16:creationId xmlns:a16="http://schemas.microsoft.com/office/drawing/2014/main" id="{C9F70BF8-BC9E-822C-28CA-B625B616C8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70" y="1377589"/>
            <a:ext cx="3426030" cy="2120260"/>
          </a:xfrm>
          <a:prstGeom prst="rect">
            <a:avLst/>
          </a:prstGeom>
          <a:ln>
            <a:solidFill>
              <a:schemeClr val="dk1">
                <a:hueOff val="0"/>
                <a:satOff val="0"/>
                <a:lumOff val="0"/>
              </a:schemeClr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F73BF46-41F8-F1B1-BE71-24EA0721BAF9}"/>
              </a:ext>
            </a:extLst>
          </p:cNvPr>
          <p:cNvSpPr txBox="1"/>
          <p:nvPr/>
        </p:nvSpPr>
        <p:spPr>
          <a:xfrm>
            <a:off x="8536283" y="3568179"/>
            <a:ext cx="3383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23.6% endorsing suicidal thoughts</a:t>
            </a:r>
          </a:p>
        </p:txBody>
      </p:sp>
    </p:spTree>
    <p:extLst>
      <p:ext uri="{BB962C8B-B14F-4D97-AF65-F5344CB8AC3E}">
        <p14:creationId xmlns:p14="http://schemas.microsoft.com/office/powerpoint/2010/main" val="31697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1416-34BE-D728-18D7-6F1FE0BEA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Next Phase of the Network: 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44E8-5145-1890-B710-DE153DCFBFE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94671" y="1655805"/>
            <a:ext cx="8202828" cy="42383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Goal is to build on the work that has been done and is ongoing.</a:t>
            </a:r>
          </a:p>
          <a:p>
            <a:r>
              <a:rPr lang="en-US" dirty="0"/>
              <a:t>Publications should be a representation of the Network.</a:t>
            </a:r>
          </a:p>
          <a:p>
            <a:pPr lvl="1"/>
            <a:r>
              <a:rPr lang="en-US" dirty="0"/>
              <a:t>7 proposals in progress</a:t>
            </a:r>
          </a:p>
          <a:p>
            <a:pPr lvl="1"/>
            <a:r>
              <a:rPr lang="en-US" dirty="0"/>
              <a:t>8 proposals in development</a:t>
            </a:r>
          </a:p>
          <a:p>
            <a:pPr lvl="1"/>
            <a:r>
              <a:rPr lang="en-US" dirty="0"/>
              <a:t>11 proposal ideas under consideration</a:t>
            </a:r>
          </a:p>
          <a:p>
            <a:r>
              <a:rPr lang="en-US" dirty="0"/>
              <a:t>Emphasis on collaboration across the Network for publications and presentations.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Challenge each Node to </a:t>
            </a:r>
            <a:r>
              <a:rPr lang="en-US" b="1" dirty="0">
                <a:solidFill>
                  <a:schemeClr val="tx1"/>
                </a:solidFill>
              </a:rPr>
              <a:t>take the lead on at least one paper </a:t>
            </a:r>
            <a:r>
              <a:rPr lang="en-US" dirty="0">
                <a:solidFill>
                  <a:schemeClr val="tx1"/>
                </a:solidFill>
              </a:rPr>
              <a:t>in the next six months.</a:t>
            </a:r>
            <a:endParaRPr lang="en-US" dirty="0">
              <a:solidFill>
                <a:schemeClr val="tx1"/>
              </a:solidFill>
              <a:cs typeface="Calibri"/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Challenge each Node to </a:t>
            </a:r>
            <a:r>
              <a:rPr lang="en-US" b="1" dirty="0">
                <a:solidFill>
                  <a:schemeClr val="tx1"/>
                </a:solidFill>
              </a:rPr>
              <a:t>collaborate with another Node(s) on at least one paper</a:t>
            </a:r>
            <a:r>
              <a:rPr lang="en-US" dirty="0">
                <a:solidFill>
                  <a:schemeClr val="tx1"/>
                </a:solidFill>
              </a:rPr>
              <a:t> in the next six months.</a:t>
            </a:r>
            <a:endParaRPr lang="en-US" dirty="0">
              <a:solidFill>
                <a:schemeClr val="tx1"/>
              </a:solidFill>
              <a:cs typeface="Calibri"/>
            </a:endParaRPr>
          </a:p>
        </p:txBody>
      </p:sp>
      <p:pic>
        <p:nvPicPr>
          <p:cNvPr id="7" name="Picture 6" descr="A picture containing text, vector graphics, light&#10;&#10;Description automatically generated">
            <a:extLst>
              <a:ext uri="{FF2B5EF4-FFF2-40B4-BE49-F238E27FC236}">
                <a16:creationId xmlns:a16="http://schemas.microsoft.com/office/drawing/2014/main" id="{66EA3EA8-8825-9065-13BA-F22E9D586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568" y="1655805"/>
            <a:ext cx="3991232" cy="399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73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8092C-6580-5151-A333-F4DCBA4E4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060" y="60551"/>
            <a:ext cx="9090016" cy="936901"/>
          </a:xfrm>
        </p:spPr>
        <p:txBody>
          <a:bodyPr/>
          <a:lstStyle/>
          <a:p>
            <a:r>
              <a:rPr lang="en-US" dirty="0"/>
              <a:t>Accomplishments</a:t>
            </a:r>
          </a:p>
        </p:txBody>
      </p:sp>
      <p:pic>
        <p:nvPicPr>
          <p:cNvPr id="5" name="Picture 4" descr="Fireworks in the sky&#10;&#10;Description automatically generated">
            <a:extLst>
              <a:ext uri="{FF2B5EF4-FFF2-40B4-BE49-F238E27FC236}">
                <a16:creationId xmlns:a16="http://schemas.microsoft.com/office/drawing/2014/main" id="{AC98BB62-40D1-5CE2-AB49-E376D8B864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1"/>
          <a:stretch/>
        </p:blipFill>
        <p:spPr>
          <a:xfrm rot="20231740">
            <a:off x="360122" y="688508"/>
            <a:ext cx="3221590" cy="1839143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1D850F44-A035-6B46-00E9-C5708D3E3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573">
            <a:off x="8882046" y="693825"/>
            <a:ext cx="2997200" cy="21780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A2C68CE-43DB-854B-F847-DE98556475DB}"/>
              </a:ext>
            </a:extLst>
          </p:cNvPr>
          <p:cNvSpPr/>
          <p:nvPr/>
        </p:nvSpPr>
        <p:spPr>
          <a:xfrm rot="1410124">
            <a:off x="9648042" y="402063"/>
            <a:ext cx="252715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Monthly Network News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9859E7-FEE2-3E31-C94A-F8A2A1A31282}"/>
              </a:ext>
            </a:extLst>
          </p:cNvPr>
          <p:cNvSpPr/>
          <p:nvPr/>
        </p:nvSpPr>
        <p:spPr>
          <a:xfrm rot="20250760">
            <a:off x="26341" y="2432502"/>
            <a:ext cx="458990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Locked Dataset for First 1000 Participants – Focus on Publications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402D04-A455-0C2F-2608-889A6C11DE6E}"/>
              </a:ext>
            </a:extLst>
          </p:cNvPr>
          <p:cNvSpPr/>
          <p:nvPr/>
        </p:nvSpPr>
        <p:spPr>
          <a:xfrm>
            <a:off x="4572062" y="886240"/>
            <a:ext cx="362895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Publication Portal to Track Manuscripts </a:t>
            </a:r>
          </a:p>
        </p:txBody>
      </p:sp>
      <p:pic>
        <p:nvPicPr>
          <p:cNvPr id="20" name="Picture 19" descr="Graphical user interface&#10;&#10;Description automatically generated">
            <a:extLst>
              <a:ext uri="{FF2B5EF4-FFF2-40B4-BE49-F238E27FC236}">
                <a16:creationId xmlns:a16="http://schemas.microsoft.com/office/drawing/2014/main" id="{11239683-DE5F-0C3B-6F57-20A388A7E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15" y="4073977"/>
            <a:ext cx="5198076" cy="2594839"/>
          </a:xfrm>
          <a:prstGeom prst="rect">
            <a:avLst/>
          </a:prstGeom>
          <a:ln>
            <a:solidFill>
              <a:schemeClr val="dk1">
                <a:hueOff val="0"/>
                <a:satOff val="0"/>
                <a:lumOff val="0"/>
              </a:schemeClr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EF33E15-86A7-B9F1-9C18-C15A754AA61B}"/>
              </a:ext>
            </a:extLst>
          </p:cNvPr>
          <p:cNvSpPr/>
          <p:nvPr/>
        </p:nvSpPr>
        <p:spPr>
          <a:xfrm>
            <a:off x="506814" y="4122724"/>
            <a:ext cx="362895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Network SharePoint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Latest News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Node Resource Folders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Dashboard Portal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External Website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Publication Portal </a:t>
            </a: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DFC2CF2-A472-E1E6-DA13-4A93AA1B3F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591" y="1531085"/>
            <a:ext cx="3628954" cy="23832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B7D7C73-F4A5-CFCA-640E-F8E2DFB7A161}"/>
              </a:ext>
            </a:extLst>
          </p:cNvPr>
          <p:cNvSpPr/>
          <p:nvPr/>
        </p:nvSpPr>
        <p:spPr>
          <a:xfrm rot="1410124">
            <a:off x="9647501" y="4231877"/>
            <a:ext cx="252715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Measurement Based Care Presentations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F295E-FC89-4B2B-CA7B-52E8A4D6745B}"/>
              </a:ext>
            </a:extLst>
          </p:cNvPr>
          <p:cNvSpPr/>
          <p:nvPr/>
        </p:nvSpPr>
        <p:spPr>
          <a:xfrm rot="1386372">
            <a:off x="9249639" y="3835152"/>
            <a:ext cx="10438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14 </a:t>
            </a:r>
          </a:p>
        </p:txBody>
      </p:sp>
    </p:spTree>
    <p:extLst>
      <p:ext uri="{BB962C8B-B14F-4D97-AF65-F5344CB8AC3E}">
        <p14:creationId xmlns:p14="http://schemas.microsoft.com/office/powerpoint/2010/main" val="74935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7922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Theme">
  <a:themeElements>
    <a:clrScheme name="TX-YDSRN">
      <a:dk1>
        <a:srgbClr val="1F3864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93E2FF"/>
      </a:accent2>
      <a:accent3>
        <a:srgbClr val="7030A0"/>
      </a:accent3>
      <a:accent4>
        <a:srgbClr val="92D050"/>
      </a:accent4>
      <a:accent5>
        <a:srgbClr val="00B0F0"/>
      </a:accent5>
      <a:accent6>
        <a:srgbClr val="92D050"/>
      </a:accent6>
      <a:hlink>
        <a:srgbClr val="0563C1"/>
      </a:hlink>
      <a:folHlink>
        <a:srgbClr val="92D0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X-YDSRN Slide Template 2022.potx  -  Last saved by user" id="{0276A3EB-5884-4F14-BF34-FA804A76D148}" vid="{84D556D5-4CF1-4027-9F8D-E05B43E56E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18a4d9-e5a5-428b-a312-dfd840ba6b63">
      <Terms xmlns="http://schemas.microsoft.com/office/infopath/2007/PartnerControls"/>
    </lcf76f155ced4ddcb4097134ff3c332f>
    <TaxCatchAll xmlns="bc6d5123-e1cb-4a6a-adf0-63854dce486e" xsi:nil="true"/>
    <Comment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CB72B943-C52C-4B2B-AF96-E9283751061E}"/>
</file>

<file path=customXml/itemProps2.xml><?xml version="1.0" encoding="utf-8"?>
<ds:datastoreItem xmlns:ds="http://schemas.openxmlformats.org/officeDocument/2006/customXml" ds:itemID="{A0EAE16D-C69F-4DBC-BA59-A66F2C1386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E9584E-55F9-4FD1-9AEC-E30A9DBE8BFB}">
  <ds:schemaRefs>
    <ds:schemaRef ds:uri="d2be9010-f29f-4020-803a-27d8ccbea3a5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bf06dd77-8098-4c65-a627-a388b0db5196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5676</TotalTime>
  <Words>492</Words>
  <Application>Microsoft Macintosh PowerPoint</Application>
  <PresentationFormat>Widescreen</PresentationFormat>
  <Paragraphs>111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Nova</vt:lpstr>
      <vt:lpstr>Calibri</vt:lpstr>
      <vt:lpstr>Calibri Light</vt:lpstr>
      <vt:lpstr>Office Theme</vt:lpstr>
      <vt:lpstr>PowerPoint Presentation</vt:lpstr>
      <vt:lpstr>PowerPoint Presentation</vt:lpstr>
      <vt:lpstr>TX-YDSRN Study Status</vt:lpstr>
      <vt:lpstr>TX-YDSRN Completed Visits</vt:lpstr>
      <vt:lpstr>Data at Study Entry</vt:lpstr>
      <vt:lpstr>Next Phase of the Network: Publications</vt:lpstr>
      <vt:lpstr>Accomplishments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Holli Slater</dc:creator>
  <cp:lastModifiedBy>Holli Slater</cp:lastModifiedBy>
  <cp:revision>2</cp:revision>
  <cp:lastPrinted>2022-07-14T18:02:43Z</cp:lastPrinted>
  <dcterms:created xsi:type="dcterms:W3CDTF">2022-07-13T13:09:52Z</dcterms:created>
  <dcterms:modified xsi:type="dcterms:W3CDTF">2022-08-26T14:58:01Z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