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2"/>
  </p:notesMasterIdLst>
  <p:sldIdLst>
    <p:sldId id="256" r:id="rId5"/>
    <p:sldId id="257" r:id="rId6"/>
    <p:sldId id="260" r:id="rId7"/>
    <p:sldId id="939" r:id="rId8"/>
    <p:sldId id="943" r:id="rId9"/>
    <p:sldId id="940" r:id="rId10"/>
    <p:sldId id="259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Halyard Display" pitchFamily="2" charset="77"/>
      <p:regular r:id="rId17"/>
      <p:bold r:id="rId18"/>
      <p:italic r:id="rId19"/>
    </p:embeddedFont>
    <p:embeddedFont>
      <p:font typeface="Halyard Display Light" pitchFamily="2" charset="77"/>
      <p:regular r:id="rId20"/>
      <p:italic r:id="rId21"/>
    </p:embeddedFont>
    <p:embeddedFont>
      <p:font typeface="Halyard Text" pitchFamily="2" charset="77"/>
      <p:regular r:id="rId22"/>
      <p:bold r:id="rId23"/>
    </p:embeddedFont>
    <p:embeddedFont>
      <p:font typeface="Halyard Text Book" pitchFamily="2" charset="77"/>
      <p:regular r:id="rId24"/>
      <p: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9AED47-7595-9C74-CE39-E39D7CF63BF5}" v="483" dt="2022-09-19T15:55:33.480"/>
    <p1510:client id="{A1BAD8D0-2A03-614D-BB2B-F1DD489CA6F5}" vWet="2" dt="2022-09-19T16:22:57.107"/>
    <p1510:client id="{B00059FA-1264-C347-95D1-63E9C395AA73}" v="2033" dt="2022-09-19T16:24:12.9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7"/>
    <p:restoredTop sz="96375"/>
  </p:normalViewPr>
  <p:slideViewPr>
    <p:cSldViewPr snapToGrid="0" snapToObjects="1">
      <p:cViewPr varScale="1">
        <p:scale>
          <a:sx n="108" d="100"/>
          <a:sy n="108" d="100"/>
        </p:scale>
        <p:origin x="224" y="15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2.fntdata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li Slater" userId="6c0d6cd9-4b70-49c3-a3ce-fab71c1eddc5" providerId="ADAL" clId="{B00059FA-1264-C347-95D1-63E9C395AA73}"/>
    <pc:docChg chg="undo redo custSel addSld delSld modSld sldOrd">
      <pc:chgData name="Holli Slater" userId="6c0d6cd9-4b70-49c3-a3ce-fab71c1eddc5" providerId="ADAL" clId="{B00059FA-1264-C347-95D1-63E9C395AA73}" dt="2022-09-19T16:24:12.903" v="6220" actId="242"/>
      <pc:docMkLst>
        <pc:docMk/>
      </pc:docMkLst>
      <pc:sldChg chg="addSp delSp modSp mod ord">
        <pc:chgData name="Holli Slater" userId="6c0d6cd9-4b70-49c3-a3ce-fab71c1eddc5" providerId="ADAL" clId="{B00059FA-1264-C347-95D1-63E9C395AA73}" dt="2022-09-19T15:44:52.891" v="6207" actId="6549"/>
        <pc:sldMkLst>
          <pc:docMk/>
          <pc:sldMk cId="3773941158" sldId="257"/>
        </pc:sldMkLst>
        <pc:spChg chg="add del mod">
          <ac:chgData name="Holli Slater" userId="6c0d6cd9-4b70-49c3-a3ce-fab71c1eddc5" providerId="ADAL" clId="{B00059FA-1264-C347-95D1-63E9C395AA73}" dt="2022-09-19T15:09:25.331" v="6205" actId="478"/>
          <ac:spMkLst>
            <pc:docMk/>
            <pc:sldMk cId="3773941158" sldId="257"/>
            <ac:spMk id="2" creationId="{8E680D91-2F9F-BF2E-0835-DF8A43B40259}"/>
          </ac:spMkLst>
        </pc:spChg>
        <pc:spChg chg="add del mod">
          <ac:chgData name="Holli Slater" userId="6c0d6cd9-4b70-49c3-a3ce-fab71c1eddc5" providerId="ADAL" clId="{B00059FA-1264-C347-95D1-63E9C395AA73}" dt="2022-09-19T15:09:27.955" v="6206" actId="478"/>
          <ac:spMkLst>
            <pc:docMk/>
            <pc:sldMk cId="3773941158" sldId="257"/>
            <ac:spMk id="3" creationId="{63B0C862-C1CB-918C-6CDB-263F293FB0F8}"/>
          </ac:spMkLst>
        </pc:spChg>
        <pc:spChg chg="add mod">
          <ac:chgData name="Holli Slater" userId="6c0d6cd9-4b70-49c3-a3ce-fab71c1eddc5" providerId="ADAL" clId="{B00059FA-1264-C347-95D1-63E9C395AA73}" dt="2022-09-19T15:09:13.043" v="6204" actId="1076"/>
          <ac:spMkLst>
            <pc:docMk/>
            <pc:sldMk cId="3773941158" sldId="257"/>
            <ac:spMk id="4" creationId="{46354F90-960A-043D-2B8A-B35C4D19263B}"/>
          </ac:spMkLst>
        </pc:spChg>
        <pc:spChg chg="mod">
          <ac:chgData name="Holli Slater" userId="6c0d6cd9-4b70-49c3-a3ce-fab71c1eddc5" providerId="ADAL" clId="{B00059FA-1264-C347-95D1-63E9C395AA73}" dt="2022-09-19T15:44:52.891" v="6207" actId="6549"/>
          <ac:spMkLst>
            <pc:docMk/>
            <pc:sldMk cId="3773941158" sldId="257"/>
            <ac:spMk id="5" creationId="{67198022-DB88-9349-2E96-D4BC4832A068}"/>
          </ac:spMkLst>
        </pc:spChg>
        <pc:spChg chg="mod">
          <ac:chgData name="Holli Slater" userId="6c0d6cd9-4b70-49c3-a3ce-fab71c1eddc5" providerId="ADAL" clId="{B00059FA-1264-C347-95D1-63E9C395AA73}" dt="2022-09-19T15:08:52.633" v="6200" actId="1076"/>
          <ac:spMkLst>
            <pc:docMk/>
            <pc:sldMk cId="3773941158" sldId="257"/>
            <ac:spMk id="6" creationId="{2938BF51-3AF6-F8C2-B80B-ACC6625476AD}"/>
          </ac:spMkLst>
        </pc:spChg>
        <pc:spChg chg="add del mod">
          <ac:chgData name="Holli Slater" userId="6c0d6cd9-4b70-49c3-a3ce-fab71c1eddc5" providerId="ADAL" clId="{B00059FA-1264-C347-95D1-63E9C395AA73}" dt="2022-09-19T15:09:01.170" v="6201" actId="478"/>
          <ac:spMkLst>
            <pc:docMk/>
            <pc:sldMk cId="3773941158" sldId="257"/>
            <ac:spMk id="8" creationId="{8D4842DB-70FF-1B74-856A-C420745E23AA}"/>
          </ac:spMkLst>
        </pc:spChg>
      </pc:sldChg>
      <pc:sldChg chg="add del">
        <pc:chgData name="Holli Slater" userId="6c0d6cd9-4b70-49c3-a3ce-fab71c1eddc5" providerId="ADAL" clId="{B00059FA-1264-C347-95D1-63E9C395AA73}" dt="2022-09-19T13:43:19.621" v="5339" actId="2696"/>
        <pc:sldMkLst>
          <pc:docMk/>
          <pc:sldMk cId="3042268472" sldId="258"/>
        </pc:sldMkLst>
      </pc:sldChg>
      <pc:sldChg chg="addSp delSp modSp add del mod">
        <pc:chgData name="Holli Slater" userId="6c0d6cd9-4b70-49c3-a3ce-fab71c1eddc5" providerId="ADAL" clId="{B00059FA-1264-C347-95D1-63E9C395AA73}" dt="2022-09-19T16:24:12.903" v="6220" actId="242"/>
        <pc:sldMkLst>
          <pc:docMk/>
          <pc:sldMk cId="1044710763" sldId="259"/>
        </pc:sldMkLst>
        <pc:spChg chg="del mod">
          <ac:chgData name="Holli Slater" userId="6c0d6cd9-4b70-49c3-a3ce-fab71c1eddc5" providerId="ADAL" clId="{B00059FA-1264-C347-95D1-63E9C395AA73}" dt="2022-09-19T16:23:47.811" v="6211" actId="478"/>
          <ac:spMkLst>
            <pc:docMk/>
            <pc:sldMk cId="1044710763" sldId="259"/>
            <ac:spMk id="4" creationId="{3A598387-1EE7-B9CC-37B4-61C3BB9A84C6}"/>
          </ac:spMkLst>
        </pc:spChg>
        <pc:spChg chg="del mod">
          <ac:chgData name="Holli Slater" userId="6c0d6cd9-4b70-49c3-a3ce-fab71c1eddc5" providerId="ADAL" clId="{B00059FA-1264-C347-95D1-63E9C395AA73}" dt="2022-09-19T16:24:12.903" v="6220" actId="242"/>
          <ac:spMkLst>
            <pc:docMk/>
            <pc:sldMk cId="1044710763" sldId="259"/>
            <ac:spMk id="5" creationId="{766ABB68-4737-2A9B-3A06-D7A82D6F975B}"/>
          </ac:spMkLst>
        </pc:spChg>
        <pc:spChg chg="del mod">
          <ac:chgData name="Holli Slater" userId="6c0d6cd9-4b70-49c3-a3ce-fab71c1eddc5" providerId="ADAL" clId="{B00059FA-1264-C347-95D1-63E9C395AA73}" dt="2022-09-19T16:23:51.698" v="6212" actId="478"/>
          <ac:spMkLst>
            <pc:docMk/>
            <pc:sldMk cId="1044710763" sldId="259"/>
            <ac:spMk id="6" creationId="{E45A1C5B-61D5-9E59-4EFA-119A7E78AE42}"/>
          </ac:spMkLst>
        </pc:spChg>
        <pc:graphicFrameChg chg="add mod modGraphic">
          <ac:chgData name="Holli Slater" userId="6c0d6cd9-4b70-49c3-a3ce-fab71c1eddc5" providerId="ADAL" clId="{B00059FA-1264-C347-95D1-63E9C395AA73}" dt="2022-09-18T23:57:34.915" v="3318" actId="20577"/>
          <ac:graphicFrameMkLst>
            <pc:docMk/>
            <pc:sldMk cId="1044710763" sldId="259"/>
            <ac:graphicFrameMk id="2" creationId="{654E0068-51FA-0861-A0E7-5789F872C35E}"/>
          </ac:graphicFrameMkLst>
        </pc:graphicFrameChg>
      </pc:sldChg>
      <pc:sldChg chg="addSp delSp modSp mod">
        <pc:chgData name="Holli Slater" userId="6c0d6cd9-4b70-49c3-a3ce-fab71c1eddc5" providerId="ADAL" clId="{B00059FA-1264-C347-95D1-63E9C395AA73}" dt="2022-09-19T13:32:29.200" v="5279" actId="13926"/>
        <pc:sldMkLst>
          <pc:docMk/>
          <pc:sldMk cId="2088845372" sldId="260"/>
        </pc:sldMkLst>
        <pc:spChg chg="mod">
          <ac:chgData name="Holli Slater" userId="6c0d6cd9-4b70-49c3-a3ce-fab71c1eddc5" providerId="ADAL" clId="{B00059FA-1264-C347-95D1-63E9C395AA73}" dt="2022-09-15T20:30:45.403" v="308" actId="20577"/>
          <ac:spMkLst>
            <pc:docMk/>
            <pc:sldMk cId="2088845372" sldId="260"/>
            <ac:spMk id="2" creationId="{753BD7DA-5769-6549-7A1C-7F4BCEA7E82E}"/>
          </ac:spMkLst>
        </pc:spChg>
        <pc:spChg chg="del mod">
          <ac:chgData name="Holli Slater" userId="6c0d6cd9-4b70-49c3-a3ce-fab71c1eddc5" providerId="ADAL" clId="{B00059FA-1264-C347-95D1-63E9C395AA73}" dt="2022-09-16T15:43:55.129" v="997" actId="12084"/>
          <ac:spMkLst>
            <pc:docMk/>
            <pc:sldMk cId="2088845372" sldId="260"/>
            <ac:spMk id="3" creationId="{9A910C9C-D89F-9F3B-9867-82E816A06E1A}"/>
          </ac:spMkLst>
        </pc:spChg>
        <pc:spChg chg="add mod">
          <ac:chgData name="Holli Slater" userId="6c0d6cd9-4b70-49c3-a3ce-fab71c1eddc5" providerId="ADAL" clId="{B00059FA-1264-C347-95D1-63E9C395AA73}" dt="2022-09-19T13:32:29.200" v="5279" actId="13926"/>
          <ac:spMkLst>
            <pc:docMk/>
            <pc:sldMk cId="2088845372" sldId="260"/>
            <ac:spMk id="7" creationId="{A05285E8-7390-F75C-ADBE-C7A895C48A68}"/>
          </ac:spMkLst>
        </pc:spChg>
        <pc:graphicFrameChg chg="add del mod">
          <ac:chgData name="Holli Slater" userId="6c0d6cd9-4b70-49c3-a3ce-fab71c1eddc5" providerId="ADAL" clId="{B00059FA-1264-C347-95D1-63E9C395AA73}" dt="2022-09-16T15:44:56.906" v="1021" actId="478"/>
          <ac:graphicFrameMkLst>
            <pc:docMk/>
            <pc:sldMk cId="2088845372" sldId="260"/>
            <ac:graphicFrameMk id="5" creationId="{23B678BA-32BE-F98C-7603-E13CB08B0806}"/>
          </ac:graphicFrameMkLst>
        </pc:graphicFrameChg>
      </pc:sldChg>
      <pc:sldChg chg="del">
        <pc:chgData name="Holli Slater" userId="6c0d6cd9-4b70-49c3-a3ce-fab71c1eddc5" providerId="ADAL" clId="{B00059FA-1264-C347-95D1-63E9C395AA73}" dt="2022-09-19T14:53:17.466" v="5416" actId="2696"/>
        <pc:sldMkLst>
          <pc:docMk/>
          <pc:sldMk cId="3816233478" sldId="261"/>
        </pc:sldMkLst>
      </pc:sldChg>
      <pc:sldChg chg="add del">
        <pc:chgData name="Holli Slater" userId="6c0d6cd9-4b70-49c3-a3ce-fab71c1eddc5" providerId="ADAL" clId="{B00059FA-1264-C347-95D1-63E9C395AA73}" dt="2022-09-19T13:43:24.610" v="5340" actId="2696"/>
        <pc:sldMkLst>
          <pc:docMk/>
          <pc:sldMk cId="2055229438" sldId="262"/>
        </pc:sldMkLst>
      </pc:sldChg>
      <pc:sldChg chg="del">
        <pc:chgData name="Holli Slater" userId="6c0d6cd9-4b70-49c3-a3ce-fab71c1eddc5" providerId="ADAL" clId="{B00059FA-1264-C347-95D1-63E9C395AA73}" dt="2022-09-19T14:53:24.582" v="5418" actId="2696"/>
        <pc:sldMkLst>
          <pc:docMk/>
          <pc:sldMk cId="867323744" sldId="878"/>
        </pc:sldMkLst>
      </pc:sldChg>
      <pc:sldChg chg="del">
        <pc:chgData name="Holli Slater" userId="6c0d6cd9-4b70-49c3-a3ce-fab71c1eddc5" providerId="ADAL" clId="{B00059FA-1264-C347-95D1-63E9C395AA73}" dt="2022-09-19T14:53:26.949" v="5419" actId="2696"/>
        <pc:sldMkLst>
          <pc:docMk/>
          <pc:sldMk cId="270402185" sldId="881"/>
        </pc:sldMkLst>
      </pc:sldChg>
      <pc:sldChg chg="del">
        <pc:chgData name="Holli Slater" userId="6c0d6cd9-4b70-49c3-a3ce-fab71c1eddc5" providerId="ADAL" clId="{B00059FA-1264-C347-95D1-63E9C395AA73}" dt="2022-09-19T14:53:18.748" v="5417" actId="2696"/>
        <pc:sldMkLst>
          <pc:docMk/>
          <pc:sldMk cId="3958608593" sldId="884"/>
        </pc:sldMkLst>
      </pc:sldChg>
      <pc:sldChg chg="del">
        <pc:chgData name="Holli Slater" userId="6c0d6cd9-4b70-49c3-a3ce-fab71c1eddc5" providerId="ADAL" clId="{B00059FA-1264-C347-95D1-63E9C395AA73}" dt="2022-09-19T15:08:36.564" v="6198" actId="2696"/>
        <pc:sldMkLst>
          <pc:docMk/>
          <pc:sldMk cId="749354902" sldId="886"/>
        </pc:sldMkLst>
      </pc:sldChg>
      <pc:sldChg chg="del">
        <pc:chgData name="Holli Slater" userId="6c0d6cd9-4b70-49c3-a3ce-fab71c1eddc5" providerId="ADAL" clId="{B00059FA-1264-C347-95D1-63E9C395AA73}" dt="2022-09-19T14:53:29.053" v="5420" actId="2696"/>
        <pc:sldMkLst>
          <pc:docMk/>
          <pc:sldMk cId="316971087" sldId="887"/>
        </pc:sldMkLst>
      </pc:sldChg>
      <pc:sldChg chg="del">
        <pc:chgData name="Holli Slater" userId="6c0d6cd9-4b70-49c3-a3ce-fab71c1eddc5" providerId="ADAL" clId="{B00059FA-1264-C347-95D1-63E9C395AA73}" dt="2022-09-19T15:08:40.796" v="6199" actId="2696"/>
        <pc:sldMkLst>
          <pc:docMk/>
          <pc:sldMk cId="2696734614" sldId="938"/>
        </pc:sldMkLst>
      </pc:sldChg>
      <pc:sldChg chg="addSp delSp modSp add mod">
        <pc:chgData name="Holli Slater" userId="6c0d6cd9-4b70-49c3-a3ce-fab71c1eddc5" providerId="ADAL" clId="{B00059FA-1264-C347-95D1-63E9C395AA73}" dt="2022-09-19T13:44:41.976" v="5370" actId="20577"/>
        <pc:sldMkLst>
          <pc:docMk/>
          <pc:sldMk cId="3749587222" sldId="939"/>
        </pc:sldMkLst>
        <pc:spChg chg="mod">
          <ac:chgData name="Holli Slater" userId="6c0d6cd9-4b70-49c3-a3ce-fab71c1eddc5" providerId="ADAL" clId="{B00059FA-1264-C347-95D1-63E9C395AA73}" dt="2022-09-19T13:44:41.976" v="5370" actId="20577"/>
          <ac:spMkLst>
            <pc:docMk/>
            <pc:sldMk cId="3749587222" sldId="939"/>
            <ac:spMk id="2" creationId="{753BD7DA-5769-6549-7A1C-7F4BCEA7E82E}"/>
          </ac:spMkLst>
        </pc:spChg>
        <pc:spChg chg="del mod">
          <ac:chgData name="Holli Slater" userId="6c0d6cd9-4b70-49c3-a3ce-fab71c1eddc5" providerId="ADAL" clId="{B00059FA-1264-C347-95D1-63E9C395AA73}" dt="2022-09-16T15:33:48.148" v="935" actId="12084"/>
          <ac:spMkLst>
            <pc:docMk/>
            <pc:sldMk cId="3749587222" sldId="939"/>
            <ac:spMk id="3" creationId="{9A910C9C-D89F-9F3B-9867-82E816A06E1A}"/>
          </ac:spMkLst>
        </pc:spChg>
        <pc:spChg chg="add mod">
          <ac:chgData name="Holli Slater" userId="6c0d6cd9-4b70-49c3-a3ce-fab71c1eddc5" providerId="ADAL" clId="{B00059FA-1264-C347-95D1-63E9C395AA73}" dt="2022-09-16T16:57:03.973" v="1814" actId="1076"/>
          <ac:spMkLst>
            <pc:docMk/>
            <pc:sldMk cId="3749587222" sldId="939"/>
            <ac:spMk id="8" creationId="{37A9A46F-E5CD-3106-2DF1-D0E1EF324A71}"/>
          </ac:spMkLst>
        </pc:spChg>
        <pc:spChg chg="add mod">
          <ac:chgData name="Holli Slater" userId="6c0d6cd9-4b70-49c3-a3ce-fab71c1eddc5" providerId="ADAL" clId="{B00059FA-1264-C347-95D1-63E9C395AA73}" dt="2022-09-19T00:06:07.267" v="3923" actId="1076"/>
          <ac:spMkLst>
            <pc:docMk/>
            <pc:sldMk cId="3749587222" sldId="939"/>
            <ac:spMk id="10" creationId="{EF9F0D2C-0E18-274D-1D96-6649027BB8CB}"/>
          </ac:spMkLst>
        </pc:spChg>
        <pc:graphicFrameChg chg="add del mod">
          <ac:chgData name="Holli Slater" userId="6c0d6cd9-4b70-49c3-a3ce-fab71c1eddc5" providerId="ADAL" clId="{B00059FA-1264-C347-95D1-63E9C395AA73}" dt="2022-09-16T17:00:16.936" v="1895" actId="478"/>
          <ac:graphicFrameMkLst>
            <pc:docMk/>
            <pc:sldMk cId="3749587222" sldId="939"/>
            <ac:graphicFrameMk id="6" creationId="{0C501E72-4DF3-22D9-1A5A-67DD7DB76EC5}"/>
          </ac:graphicFrameMkLst>
        </pc:graphicFrameChg>
        <pc:picChg chg="add del mod">
          <ac:chgData name="Holli Slater" userId="6c0d6cd9-4b70-49c3-a3ce-fab71c1eddc5" providerId="ADAL" clId="{B00059FA-1264-C347-95D1-63E9C395AA73}" dt="2022-09-18T23:48:45.653" v="2617" actId="478"/>
          <ac:picMkLst>
            <pc:docMk/>
            <pc:sldMk cId="3749587222" sldId="939"/>
            <ac:picMk id="5" creationId="{36BF7433-A2EF-95BE-25F8-35ADB3622F0F}"/>
          </ac:picMkLst>
        </pc:picChg>
        <pc:picChg chg="add mod">
          <ac:chgData name="Holli Slater" userId="6c0d6cd9-4b70-49c3-a3ce-fab71c1eddc5" providerId="ADAL" clId="{B00059FA-1264-C347-95D1-63E9C395AA73}" dt="2022-09-19T00:06:11.373" v="3924" actId="14100"/>
          <ac:picMkLst>
            <pc:docMk/>
            <pc:sldMk cId="3749587222" sldId="939"/>
            <ac:picMk id="11" creationId="{C90096E8-76F2-487C-48AB-99EA5A2A7C0A}"/>
          </ac:picMkLst>
        </pc:picChg>
      </pc:sldChg>
      <pc:sldChg chg="addSp delSp modSp add mod">
        <pc:chgData name="Holli Slater" userId="6c0d6cd9-4b70-49c3-a3ce-fab71c1eddc5" providerId="ADAL" clId="{B00059FA-1264-C347-95D1-63E9C395AA73}" dt="2022-09-19T13:16:32.609" v="5156" actId="20577"/>
        <pc:sldMkLst>
          <pc:docMk/>
          <pc:sldMk cId="788938782" sldId="940"/>
        </pc:sldMkLst>
        <pc:spChg chg="mod">
          <ac:chgData name="Holli Slater" userId="6c0d6cd9-4b70-49c3-a3ce-fab71c1eddc5" providerId="ADAL" clId="{B00059FA-1264-C347-95D1-63E9C395AA73}" dt="2022-09-15T20:31:09.372" v="354" actId="20577"/>
          <ac:spMkLst>
            <pc:docMk/>
            <pc:sldMk cId="788938782" sldId="940"/>
            <ac:spMk id="2" creationId="{753BD7DA-5769-6549-7A1C-7F4BCEA7E82E}"/>
          </ac:spMkLst>
        </pc:spChg>
        <pc:spChg chg="del mod">
          <ac:chgData name="Holli Slater" userId="6c0d6cd9-4b70-49c3-a3ce-fab71c1eddc5" providerId="ADAL" clId="{B00059FA-1264-C347-95D1-63E9C395AA73}" dt="2022-09-19T00:07:58.724" v="3927" actId="1032"/>
          <ac:spMkLst>
            <pc:docMk/>
            <pc:sldMk cId="788938782" sldId="940"/>
            <ac:spMk id="3" creationId="{9A910C9C-D89F-9F3B-9867-82E816A06E1A}"/>
          </ac:spMkLst>
        </pc:spChg>
        <pc:spChg chg="add mod">
          <ac:chgData name="Holli Slater" userId="6c0d6cd9-4b70-49c3-a3ce-fab71c1eddc5" providerId="ADAL" clId="{B00059FA-1264-C347-95D1-63E9C395AA73}" dt="2022-09-19T13:16:32.609" v="5156" actId="20577"/>
          <ac:spMkLst>
            <pc:docMk/>
            <pc:sldMk cId="788938782" sldId="940"/>
            <ac:spMk id="7" creationId="{B14B20B9-61E6-DC0D-260F-C5D79BB5109E}"/>
          </ac:spMkLst>
        </pc:spChg>
        <pc:graphicFrameChg chg="add del mod modGraphic">
          <ac:chgData name="Holli Slater" userId="6c0d6cd9-4b70-49c3-a3ce-fab71c1eddc5" providerId="ADAL" clId="{B00059FA-1264-C347-95D1-63E9C395AA73}" dt="2022-09-19T00:13:16.381" v="4093" actId="478"/>
          <ac:graphicFrameMkLst>
            <pc:docMk/>
            <pc:sldMk cId="788938782" sldId="940"/>
            <ac:graphicFrameMk id="5" creationId="{0AF3DE3B-5465-66D2-F627-C279182A7659}"/>
          </ac:graphicFrameMkLst>
        </pc:graphicFrameChg>
      </pc:sldChg>
      <pc:sldChg chg="addSp delSp modSp add del mod">
        <pc:chgData name="Holli Slater" userId="6c0d6cd9-4b70-49c3-a3ce-fab71c1eddc5" providerId="ADAL" clId="{B00059FA-1264-C347-95D1-63E9C395AA73}" dt="2022-09-19T14:53:03.515" v="5414" actId="2696"/>
        <pc:sldMkLst>
          <pc:docMk/>
          <pc:sldMk cId="3004297605" sldId="941"/>
        </pc:sldMkLst>
        <pc:spChg chg="mod">
          <ac:chgData name="Holli Slater" userId="6c0d6cd9-4b70-49c3-a3ce-fab71c1eddc5" providerId="ADAL" clId="{B00059FA-1264-C347-95D1-63E9C395AA73}" dt="2022-09-19T13:49:00.877" v="5373"/>
          <ac:spMkLst>
            <pc:docMk/>
            <pc:sldMk cId="3004297605" sldId="941"/>
            <ac:spMk id="2" creationId="{753BD7DA-5769-6549-7A1C-7F4BCEA7E82E}"/>
          </ac:spMkLst>
        </pc:spChg>
        <pc:spChg chg="add del mod">
          <ac:chgData name="Holli Slater" userId="6c0d6cd9-4b70-49c3-a3ce-fab71c1eddc5" providerId="ADAL" clId="{B00059FA-1264-C347-95D1-63E9C395AA73}" dt="2022-09-18T23:50:51.912" v="2685" actId="478"/>
          <ac:spMkLst>
            <pc:docMk/>
            <pc:sldMk cId="3004297605" sldId="941"/>
            <ac:spMk id="3" creationId="{45CA522F-5A9B-978D-7CD2-2ABFDF05241B}"/>
          </ac:spMkLst>
        </pc:spChg>
        <pc:spChg chg="del">
          <ac:chgData name="Holli Slater" userId="6c0d6cd9-4b70-49c3-a3ce-fab71c1eddc5" providerId="ADAL" clId="{B00059FA-1264-C347-95D1-63E9C395AA73}" dt="2022-09-16T17:08:29.194" v="2417" actId="478"/>
          <ac:spMkLst>
            <pc:docMk/>
            <pc:sldMk cId="3004297605" sldId="941"/>
            <ac:spMk id="8" creationId="{37A9A46F-E5CD-3106-2DF1-D0E1EF324A71}"/>
          </ac:spMkLst>
        </pc:spChg>
        <pc:spChg chg="add del mod">
          <ac:chgData name="Holli Slater" userId="6c0d6cd9-4b70-49c3-a3ce-fab71c1eddc5" providerId="ADAL" clId="{B00059FA-1264-C347-95D1-63E9C395AA73}" dt="2022-09-18T23:50:59.017" v="2686"/>
          <ac:spMkLst>
            <pc:docMk/>
            <pc:sldMk cId="3004297605" sldId="941"/>
            <ac:spMk id="10" creationId="{398CA85F-BD30-E5BF-43A4-30BB249C2EA2}"/>
          </ac:spMkLst>
        </pc:spChg>
        <pc:spChg chg="add del mod">
          <ac:chgData name="Holli Slater" userId="6c0d6cd9-4b70-49c3-a3ce-fab71c1eddc5" providerId="ADAL" clId="{B00059FA-1264-C347-95D1-63E9C395AA73}" dt="2022-09-19T13:33:24.105" v="5280" actId="12084"/>
          <ac:spMkLst>
            <pc:docMk/>
            <pc:sldMk cId="3004297605" sldId="941"/>
            <ac:spMk id="11" creationId="{FCC1CE47-B90E-9094-7627-FF689ACFC3BB}"/>
          </ac:spMkLst>
        </pc:spChg>
        <pc:spChg chg="add del mod">
          <ac:chgData name="Holli Slater" userId="6c0d6cd9-4b70-49c3-a3ce-fab71c1eddc5" providerId="ADAL" clId="{B00059FA-1264-C347-95D1-63E9C395AA73}" dt="2022-09-19T13:38:35.179" v="5311" actId="11529"/>
          <ac:spMkLst>
            <pc:docMk/>
            <pc:sldMk cId="3004297605" sldId="941"/>
            <ac:spMk id="13" creationId="{12AAF789-6C7F-62EB-E38D-8893BDABCD20}"/>
          </ac:spMkLst>
        </pc:spChg>
        <pc:spChg chg="mod">
          <ac:chgData name="Holli Slater" userId="6c0d6cd9-4b70-49c3-a3ce-fab71c1eddc5" providerId="ADAL" clId="{B00059FA-1264-C347-95D1-63E9C395AA73}" dt="2022-09-19T13:49:25.023" v="5375" actId="18245"/>
          <ac:spMkLst>
            <pc:docMk/>
            <pc:sldMk cId="3004297605" sldId="941"/>
            <ac:spMk id="15" creationId="{3294D02C-C1E6-6113-EAF9-3EB689D5EB8B}"/>
          </ac:spMkLst>
        </pc:spChg>
        <pc:spChg chg="mod">
          <ac:chgData name="Holli Slater" userId="6c0d6cd9-4b70-49c3-a3ce-fab71c1eddc5" providerId="ADAL" clId="{B00059FA-1264-C347-95D1-63E9C395AA73}" dt="2022-09-19T13:49:25.023" v="5375" actId="18245"/>
          <ac:spMkLst>
            <pc:docMk/>
            <pc:sldMk cId="3004297605" sldId="941"/>
            <ac:spMk id="16" creationId="{CD03203A-DB73-CA64-A015-4881B67B0C94}"/>
          </ac:spMkLst>
        </pc:spChg>
        <pc:spChg chg="mod">
          <ac:chgData name="Holli Slater" userId="6c0d6cd9-4b70-49c3-a3ce-fab71c1eddc5" providerId="ADAL" clId="{B00059FA-1264-C347-95D1-63E9C395AA73}" dt="2022-09-19T13:49:25.023" v="5375" actId="18245"/>
          <ac:spMkLst>
            <pc:docMk/>
            <pc:sldMk cId="3004297605" sldId="941"/>
            <ac:spMk id="17" creationId="{3F579E3D-EC2E-0275-BCA3-DF003661039E}"/>
          </ac:spMkLst>
        </pc:spChg>
        <pc:spChg chg="mod">
          <ac:chgData name="Holli Slater" userId="6c0d6cd9-4b70-49c3-a3ce-fab71c1eddc5" providerId="ADAL" clId="{B00059FA-1264-C347-95D1-63E9C395AA73}" dt="2022-09-19T13:49:25.023" v="5375" actId="18245"/>
          <ac:spMkLst>
            <pc:docMk/>
            <pc:sldMk cId="3004297605" sldId="941"/>
            <ac:spMk id="18" creationId="{3577038B-148F-E7CA-D07F-D49457A4B8B6}"/>
          </ac:spMkLst>
        </pc:spChg>
        <pc:spChg chg="mod">
          <ac:chgData name="Holli Slater" userId="6c0d6cd9-4b70-49c3-a3ce-fab71c1eddc5" providerId="ADAL" clId="{B00059FA-1264-C347-95D1-63E9C395AA73}" dt="2022-09-19T13:49:25.023" v="5375" actId="18245"/>
          <ac:spMkLst>
            <pc:docMk/>
            <pc:sldMk cId="3004297605" sldId="941"/>
            <ac:spMk id="19" creationId="{1489C8A4-140D-A023-2243-66E6A41ABFE6}"/>
          </ac:spMkLst>
        </pc:spChg>
        <pc:spChg chg="mod">
          <ac:chgData name="Holli Slater" userId="6c0d6cd9-4b70-49c3-a3ce-fab71c1eddc5" providerId="ADAL" clId="{B00059FA-1264-C347-95D1-63E9C395AA73}" dt="2022-09-19T13:49:25.023" v="5375" actId="18245"/>
          <ac:spMkLst>
            <pc:docMk/>
            <pc:sldMk cId="3004297605" sldId="941"/>
            <ac:spMk id="20" creationId="{7D20FC54-FF90-3CA5-39D8-A68F736CA4C4}"/>
          </ac:spMkLst>
        </pc:spChg>
        <pc:spChg chg="mod">
          <ac:chgData name="Holli Slater" userId="6c0d6cd9-4b70-49c3-a3ce-fab71c1eddc5" providerId="ADAL" clId="{B00059FA-1264-C347-95D1-63E9C395AA73}" dt="2022-09-19T13:49:25.023" v="5375" actId="18245"/>
          <ac:spMkLst>
            <pc:docMk/>
            <pc:sldMk cId="3004297605" sldId="941"/>
            <ac:spMk id="21" creationId="{68880B4B-E7A2-A267-F856-494D1C6CC4C2}"/>
          </ac:spMkLst>
        </pc:spChg>
        <pc:spChg chg="mod">
          <ac:chgData name="Holli Slater" userId="6c0d6cd9-4b70-49c3-a3ce-fab71c1eddc5" providerId="ADAL" clId="{B00059FA-1264-C347-95D1-63E9C395AA73}" dt="2022-09-19T13:49:25.023" v="5375" actId="18245"/>
          <ac:spMkLst>
            <pc:docMk/>
            <pc:sldMk cId="3004297605" sldId="941"/>
            <ac:spMk id="22" creationId="{E12D2A6F-2F7F-D3D4-5F53-65D321A581C5}"/>
          </ac:spMkLst>
        </pc:spChg>
        <pc:spChg chg="mod">
          <ac:chgData name="Holli Slater" userId="6c0d6cd9-4b70-49c3-a3ce-fab71c1eddc5" providerId="ADAL" clId="{B00059FA-1264-C347-95D1-63E9C395AA73}" dt="2022-09-19T13:49:25.023" v="5375" actId="18245"/>
          <ac:spMkLst>
            <pc:docMk/>
            <pc:sldMk cId="3004297605" sldId="941"/>
            <ac:spMk id="23" creationId="{42BABBCC-9A21-168B-EDC3-210FEB29C78D}"/>
          </ac:spMkLst>
        </pc:spChg>
        <pc:spChg chg="mod">
          <ac:chgData name="Holli Slater" userId="6c0d6cd9-4b70-49c3-a3ce-fab71c1eddc5" providerId="ADAL" clId="{B00059FA-1264-C347-95D1-63E9C395AA73}" dt="2022-09-19T13:49:25.023" v="5375" actId="18245"/>
          <ac:spMkLst>
            <pc:docMk/>
            <pc:sldMk cId="3004297605" sldId="941"/>
            <ac:spMk id="24" creationId="{5884FCA9-EDD4-A286-58D6-A9B2970374BA}"/>
          </ac:spMkLst>
        </pc:spChg>
        <pc:spChg chg="mod">
          <ac:chgData name="Holli Slater" userId="6c0d6cd9-4b70-49c3-a3ce-fab71c1eddc5" providerId="ADAL" clId="{B00059FA-1264-C347-95D1-63E9C395AA73}" dt="2022-09-19T13:49:25.023" v="5375" actId="18245"/>
          <ac:spMkLst>
            <pc:docMk/>
            <pc:sldMk cId="3004297605" sldId="941"/>
            <ac:spMk id="25" creationId="{27084A39-6F7C-D274-D3BD-562F352888BB}"/>
          </ac:spMkLst>
        </pc:spChg>
        <pc:spChg chg="mod">
          <ac:chgData name="Holli Slater" userId="6c0d6cd9-4b70-49c3-a3ce-fab71c1eddc5" providerId="ADAL" clId="{B00059FA-1264-C347-95D1-63E9C395AA73}" dt="2022-09-19T13:49:13.578" v="5374" actId="18245"/>
          <ac:spMkLst>
            <pc:docMk/>
            <pc:sldMk cId="3004297605" sldId="941"/>
            <ac:spMk id="26" creationId="{054D3437-1EEB-9D70-65C0-2EADB1154D63}"/>
          </ac:spMkLst>
        </pc:spChg>
        <pc:grpChg chg="mod">
          <ac:chgData name="Holli Slater" userId="6c0d6cd9-4b70-49c3-a3ce-fab71c1eddc5" providerId="ADAL" clId="{B00059FA-1264-C347-95D1-63E9C395AA73}" dt="2022-09-19T13:49:25.023" v="5375" actId="18245"/>
          <ac:grpSpMkLst>
            <pc:docMk/>
            <pc:sldMk cId="3004297605" sldId="941"/>
            <ac:grpSpMk id="14" creationId="{F7750EB3-F27F-108E-338B-681858400740}"/>
          </ac:grpSpMkLst>
        </pc:grpChg>
        <pc:graphicFrameChg chg="del mod">
          <ac:chgData name="Holli Slater" userId="6c0d6cd9-4b70-49c3-a3ce-fab71c1eddc5" providerId="ADAL" clId="{B00059FA-1264-C347-95D1-63E9C395AA73}" dt="2022-09-18T23:47:49.905" v="2606" actId="11529"/>
          <ac:graphicFrameMkLst>
            <pc:docMk/>
            <pc:sldMk cId="3004297605" sldId="941"/>
            <ac:graphicFrameMk id="6" creationId="{0C501E72-4DF3-22D9-1A5A-67DD7DB76EC5}"/>
          </ac:graphicFrameMkLst>
        </pc:graphicFrameChg>
        <pc:graphicFrameChg chg="add del mod">
          <ac:chgData name="Holli Slater" userId="6c0d6cd9-4b70-49c3-a3ce-fab71c1eddc5" providerId="ADAL" clId="{B00059FA-1264-C347-95D1-63E9C395AA73}" dt="2022-09-19T13:51:44.887" v="5397"/>
          <ac:graphicFrameMkLst>
            <pc:docMk/>
            <pc:sldMk cId="3004297605" sldId="941"/>
            <ac:graphicFrameMk id="12" creationId="{1B19B8E5-ABD7-FD76-AD83-095A7F2C59D3}"/>
          </ac:graphicFrameMkLst>
        </pc:graphicFrameChg>
        <pc:picChg chg="del">
          <ac:chgData name="Holli Slater" userId="6c0d6cd9-4b70-49c3-a3ce-fab71c1eddc5" providerId="ADAL" clId="{B00059FA-1264-C347-95D1-63E9C395AA73}" dt="2022-09-16T17:00:55.845" v="1905" actId="478"/>
          <ac:picMkLst>
            <pc:docMk/>
            <pc:sldMk cId="3004297605" sldId="941"/>
            <ac:picMk id="5" creationId="{36BF7433-A2EF-95BE-25F8-35ADB3622F0F}"/>
          </ac:picMkLst>
        </pc:picChg>
        <pc:picChg chg="add del mod">
          <ac:chgData name="Holli Slater" userId="6c0d6cd9-4b70-49c3-a3ce-fab71c1eddc5" providerId="ADAL" clId="{B00059FA-1264-C347-95D1-63E9C395AA73}" dt="2022-09-18T23:50:47.503" v="2684" actId="478"/>
          <ac:picMkLst>
            <pc:docMk/>
            <pc:sldMk cId="3004297605" sldId="941"/>
            <ac:picMk id="7" creationId="{77878AAE-D731-A8EE-CC2B-AB3A8FB8B142}"/>
          </ac:picMkLst>
        </pc:picChg>
      </pc:sldChg>
      <pc:sldChg chg="add del">
        <pc:chgData name="Holli Slater" userId="6c0d6cd9-4b70-49c3-a3ce-fab71c1eddc5" providerId="ADAL" clId="{B00059FA-1264-C347-95D1-63E9C395AA73}" dt="2022-09-19T00:06:43.890" v="3926" actId="2696"/>
        <pc:sldMkLst>
          <pc:docMk/>
          <pc:sldMk cId="1357775046" sldId="942"/>
        </pc:sldMkLst>
      </pc:sldChg>
      <pc:sldChg chg="add del">
        <pc:chgData name="Holli Slater" userId="6c0d6cd9-4b70-49c3-a3ce-fab71c1eddc5" providerId="ADAL" clId="{B00059FA-1264-C347-95D1-63E9C395AA73}" dt="2022-09-19T14:53:10.599" v="5415" actId="2696"/>
        <pc:sldMkLst>
          <pc:docMk/>
          <pc:sldMk cId="2185864512" sldId="942"/>
        </pc:sldMkLst>
      </pc:sldChg>
      <pc:sldChg chg="addSp delSp modSp add del">
        <pc:chgData name="Holli Slater" userId="6c0d6cd9-4b70-49c3-a3ce-fab71c1eddc5" providerId="ADAL" clId="{B00059FA-1264-C347-95D1-63E9C395AA73}" dt="2022-09-19T13:43:15.666" v="5338" actId="2696"/>
        <pc:sldMkLst>
          <pc:docMk/>
          <pc:sldMk cId="2625324462" sldId="942"/>
        </pc:sldMkLst>
        <pc:spChg chg="del">
          <ac:chgData name="Holli Slater" userId="6c0d6cd9-4b70-49c3-a3ce-fab71c1eddc5" providerId="ADAL" clId="{B00059FA-1264-C347-95D1-63E9C395AA73}" dt="2022-09-19T13:41:26.691" v="5315" actId="12084"/>
          <ac:spMkLst>
            <pc:docMk/>
            <pc:sldMk cId="2625324462" sldId="942"/>
            <ac:spMk id="7" creationId="{B14B20B9-61E6-DC0D-260F-C5D79BB5109E}"/>
          </ac:spMkLst>
        </pc:spChg>
        <pc:graphicFrameChg chg="add mod">
          <ac:chgData name="Holli Slater" userId="6c0d6cd9-4b70-49c3-a3ce-fab71c1eddc5" providerId="ADAL" clId="{B00059FA-1264-C347-95D1-63E9C395AA73}" dt="2022-09-19T13:43:04.919" v="5337" actId="13782"/>
          <ac:graphicFrameMkLst>
            <pc:docMk/>
            <pc:sldMk cId="2625324462" sldId="942"/>
            <ac:graphicFrameMk id="3" creationId="{33C6719B-5FF1-6275-9649-EFA2EC28D480}"/>
          </ac:graphicFrameMkLst>
        </pc:graphicFrameChg>
      </pc:sldChg>
      <pc:sldChg chg="modSp add mod ord">
        <pc:chgData name="Holli Slater" userId="6c0d6cd9-4b70-49c3-a3ce-fab71c1eddc5" providerId="ADAL" clId="{B00059FA-1264-C347-95D1-63E9C395AA73}" dt="2022-09-19T13:56:10.832" v="5413" actId="14100"/>
        <pc:sldMkLst>
          <pc:docMk/>
          <pc:sldMk cId="364713690" sldId="943"/>
        </pc:sldMkLst>
        <pc:spChg chg="mod">
          <ac:chgData name="Holli Slater" userId="6c0d6cd9-4b70-49c3-a3ce-fab71c1eddc5" providerId="ADAL" clId="{B00059FA-1264-C347-95D1-63E9C395AA73}" dt="2022-09-19T13:50:27.691" v="5383" actId="27636"/>
          <ac:spMkLst>
            <pc:docMk/>
            <pc:sldMk cId="364713690" sldId="943"/>
            <ac:spMk id="2" creationId="{753BD7DA-5769-6549-7A1C-7F4BCEA7E82E}"/>
          </ac:spMkLst>
        </pc:spChg>
        <pc:spChg chg="mod">
          <ac:chgData name="Holli Slater" userId="6c0d6cd9-4b70-49c3-a3ce-fab71c1eddc5" providerId="ADAL" clId="{B00059FA-1264-C347-95D1-63E9C395AA73}" dt="2022-09-19T13:56:10.832" v="5413" actId="14100"/>
          <ac:spMkLst>
            <pc:docMk/>
            <pc:sldMk cId="364713690" sldId="943"/>
            <ac:spMk id="7" creationId="{B14B20B9-61E6-DC0D-260F-C5D79BB5109E}"/>
          </ac:spMkLst>
        </pc:spChg>
      </pc:sldChg>
      <pc:sldChg chg="modSp add del mod modNotesTx">
        <pc:chgData name="Holli Slater" userId="6c0d6cd9-4b70-49c3-a3ce-fab71c1eddc5" providerId="ADAL" clId="{B00059FA-1264-C347-95D1-63E9C395AA73}" dt="2022-09-19T00:06:33.299" v="3925" actId="2696"/>
        <pc:sldMkLst>
          <pc:docMk/>
          <pc:sldMk cId="2572978383" sldId="943"/>
        </pc:sldMkLst>
        <pc:spChg chg="mod">
          <ac:chgData name="Holli Slater" userId="6c0d6cd9-4b70-49c3-a3ce-fab71c1eddc5" providerId="ADAL" clId="{B00059FA-1264-C347-95D1-63E9C395AA73}" dt="2022-09-19T00:02:02.491" v="3888" actId="20577"/>
          <ac:spMkLst>
            <pc:docMk/>
            <pc:sldMk cId="2572978383" sldId="943"/>
            <ac:spMk id="11" creationId="{FCC1CE47-B90E-9094-7627-FF689ACFC3BB}"/>
          </ac:spMkLst>
        </pc:spChg>
      </pc:sldChg>
      <pc:sldChg chg="add del">
        <pc:chgData name="Holli Slater" userId="6c0d6cd9-4b70-49c3-a3ce-fab71c1eddc5" providerId="ADAL" clId="{B00059FA-1264-C347-95D1-63E9C395AA73}" dt="2022-09-19T16:22:50.504" v="6209" actId="2696"/>
        <pc:sldMkLst>
          <pc:docMk/>
          <pc:sldMk cId="3937778136" sldId="944"/>
        </pc:sldMkLst>
      </pc:sldChg>
      <pc:sldMasterChg chg="delSldLayout">
        <pc:chgData name="Holli Slater" userId="6c0d6cd9-4b70-49c3-a3ce-fab71c1eddc5" providerId="ADAL" clId="{B00059FA-1264-C347-95D1-63E9C395AA73}" dt="2022-09-19T15:08:40.796" v="6199" actId="2696"/>
        <pc:sldMasterMkLst>
          <pc:docMk/>
          <pc:sldMasterMk cId="1930301320" sldId="2147483648"/>
        </pc:sldMasterMkLst>
        <pc:sldLayoutChg chg="del">
          <pc:chgData name="Holli Slater" userId="6c0d6cd9-4b70-49c3-a3ce-fab71c1eddc5" providerId="ADAL" clId="{B00059FA-1264-C347-95D1-63E9C395AA73}" dt="2022-09-19T14:53:18.748" v="5417" actId="2696"/>
          <pc:sldLayoutMkLst>
            <pc:docMk/>
            <pc:sldMasterMk cId="1930301320" sldId="2147483648"/>
            <pc:sldLayoutMk cId="1796298819" sldId="2147483657"/>
          </pc:sldLayoutMkLst>
        </pc:sldLayoutChg>
        <pc:sldLayoutChg chg="del">
          <pc:chgData name="Holli Slater" userId="6c0d6cd9-4b70-49c3-a3ce-fab71c1eddc5" providerId="ADAL" clId="{B00059FA-1264-C347-95D1-63E9C395AA73}" dt="2022-09-19T15:08:36.564" v="6198" actId="2696"/>
          <pc:sldLayoutMkLst>
            <pc:docMk/>
            <pc:sldMasterMk cId="1930301320" sldId="2147483648"/>
            <pc:sldLayoutMk cId="3398352413" sldId="2147483658"/>
          </pc:sldLayoutMkLst>
        </pc:sldLayoutChg>
        <pc:sldLayoutChg chg="del">
          <pc:chgData name="Holli Slater" userId="6c0d6cd9-4b70-49c3-a3ce-fab71c1eddc5" providerId="ADAL" clId="{B00059FA-1264-C347-95D1-63E9C395AA73}" dt="2022-09-19T15:08:40.796" v="6199" actId="2696"/>
          <pc:sldLayoutMkLst>
            <pc:docMk/>
            <pc:sldMasterMk cId="1930301320" sldId="2147483648"/>
            <pc:sldLayoutMk cId="1289576585" sldId="2147483659"/>
          </pc:sldLayoutMkLst>
        </pc:sldLayoutChg>
      </pc:sldMasterChg>
    </pc:docChg>
  </pc:docChgLst>
  <pc:docChgLst>
    <pc:chgData name="Lfe Edwards" userId="S::lfe.edwards@utsouthwestern.edu::ca1c1c8e-1a53-439a-936d-62e379bd2cf0" providerId="AD" clId="Web-{679AED47-7595-9C74-CE39-E39D7CF63BF5}"/>
    <pc:docChg chg="addSld delSld modSld">
      <pc:chgData name="Lfe Edwards" userId="S::lfe.edwards@utsouthwestern.edu::ca1c1c8e-1a53-439a-936d-62e379bd2cf0" providerId="AD" clId="Web-{679AED47-7595-9C74-CE39-E39D7CF63BF5}" dt="2022-09-19T15:55:33.480" v="507"/>
      <pc:docMkLst>
        <pc:docMk/>
      </pc:docMkLst>
      <pc:sldChg chg="addSp delSp modSp">
        <pc:chgData name="Lfe Edwards" userId="S::lfe.edwards@utsouthwestern.edu::ca1c1c8e-1a53-439a-936d-62e379bd2cf0" providerId="AD" clId="Web-{679AED47-7595-9C74-CE39-E39D7CF63BF5}" dt="2022-09-19T15:45:36.067" v="466"/>
        <pc:sldMkLst>
          <pc:docMk/>
          <pc:sldMk cId="3773941158" sldId="257"/>
        </pc:sldMkLst>
        <pc:spChg chg="add del mod">
          <ac:chgData name="Lfe Edwards" userId="S::lfe.edwards@utsouthwestern.edu::ca1c1c8e-1a53-439a-936d-62e379bd2cf0" providerId="AD" clId="Web-{679AED47-7595-9C74-CE39-E39D7CF63BF5}" dt="2022-09-19T15:45:36.067" v="466"/>
          <ac:spMkLst>
            <pc:docMk/>
            <pc:sldMk cId="3773941158" sldId="257"/>
            <ac:spMk id="2" creationId="{07A4519E-1AFE-2EE2-E81C-747804442215}"/>
          </ac:spMkLst>
        </pc:spChg>
        <pc:spChg chg="del mod">
          <ac:chgData name="Lfe Edwards" userId="S::lfe.edwards@utsouthwestern.edu::ca1c1c8e-1a53-439a-936d-62e379bd2cf0" providerId="AD" clId="Web-{679AED47-7595-9C74-CE39-E39D7CF63BF5}" dt="2022-09-19T15:30:54.033" v="295"/>
          <ac:spMkLst>
            <pc:docMk/>
            <pc:sldMk cId="3773941158" sldId="257"/>
            <ac:spMk id="4" creationId="{46354F90-960A-043D-2B8A-B35C4D19263B}"/>
          </ac:spMkLst>
        </pc:spChg>
        <pc:spChg chg="mod">
          <ac:chgData name="Lfe Edwards" userId="S::lfe.edwards@utsouthwestern.edu::ca1c1c8e-1a53-439a-936d-62e379bd2cf0" providerId="AD" clId="Web-{679AED47-7595-9C74-CE39-E39D7CF63BF5}" dt="2022-09-19T15:38:53.380" v="412" actId="1076"/>
          <ac:spMkLst>
            <pc:docMk/>
            <pc:sldMk cId="3773941158" sldId="257"/>
            <ac:spMk id="5" creationId="{67198022-DB88-9349-2E96-D4BC4832A068}"/>
          </ac:spMkLst>
        </pc:spChg>
        <pc:spChg chg="del mod">
          <ac:chgData name="Lfe Edwards" userId="S::lfe.edwards@utsouthwestern.edu::ca1c1c8e-1a53-439a-936d-62e379bd2cf0" providerId="AD" clId="Web-{679AED47-7595-9C74-CE39-E39D7CF63BF5}" dt="2022-09-19T15:30:44.939" v="292"/>
          <ac:spMkLst>
            <pc:docMk/>
            <pc:sldMk cId="3773941158" sldId="257"/>
            <ac:spMk id="6" creationId="{2938BF51-3AF6-F8C2-B80B-ACC6625476AD}"/>
          </ac:spMkLst>
        </pc:spChg>
        <pc:spChg chg="add del mod">
          <ac:chgData name="Lfe Edwards" userId="S::lfe.edwards@utsouthwestern.edu::ca1c1c8e-1a53-439a-936d-62e379bd2cf0" providerId="AD" clId="Web-{679AED47-7595-9C74-CE39-E39D7CF63BF5}" dt="2022-09-19T15:30:52.861" v="294"/>
          <ac:spMkLst>
            <pc:docMk/>
            <pc:sldMk cId="3773941158" sldId="257"/>
            <ac:spMk id="144" creationId="{4C0F11FA-EC50-E497-DBF8-77A4CEAB6727}"/>
          </ac:spMkLst>
        </pc:spChg>
        <pc:spChg chg="add mod">
          <ac:chgData name="Lfe Edwards" userId="S::lfe.edwards@utsouthwestern.edu::ca1c1c8e-1a53-439a-936d-62e379bd2cf0" providerId="AD" clId="Web-{679AED47-7595-9C74-CE39-E39D7CF63BF5}" dt="2022-09-19T15:33:41.805" v="326" actId="20577"/>
          <ac:spMkLst>
            <pc:docMk/>
            <pc:sldMk cId="3773941158" sldId="257"/>
            <ac:spMk id="145" creationId="{140B0FDC-2C88-8D9B-3368-4E9C95E8CE4E}"/>
          </ac:spMkLst>
        </pc:spChg>
        <pc:spChg chg="add mod">
          <ac:chgData name="Lfe Edwards" userId="S::lfe.edwards@utsouthwestern.edu::ca1c1c8e-1a53-439a-936d-62e379bd2cf0" providerId="AD" clId="Web-{679AED47-7595-9C74-CE39-E39D7CF63BF5}" dt="2022-09-19T15:34:08.228" v="331" actId="20577"/>
          <ac:spMkLst>
            <pc:docMk/>
            <pc:sldMk cId="3773941158" sldId="257"/>
            <ac:spMk id="146" creationId="{F231D89B-0D4B-9DE2-69DA-EA5BFF36E9AE}"/>
          </ac:spMkLst>
        </pc:spChg>
        <pc:spChg chg="add mod">
          <ac:chgData name="Lfe Edwards" userId="S::lfe.edwards@utsouthwestern.edu::ca1c1c8e-1a53-439a-936d-62e379bd2cf0" providerId="AD" clId="Web-{679AED47-7595-9C74-CE39-E39D7CF63BF5}" dt="2022-09-19T15:34:22.276" v="334" actId="20577"/>
          <ac:spMkLst>
            <pc:docMk/>
            <pc:sldMk cId="3773941158" sldId="257"/>
            <ac:spMk id="147" creationId="{AEEAEAE6-19E4-D437-7466-486FE3FE344A}"/>
          </ac:spMkLst>
        </pc:spChg>
        <pc:spChg chg="add mod">
          <ac:chgData name="Lfe Edwards" userId="S::lfe.edwards@utsouthwestern.edu::ca1c1c8e-1a53-439a-936d-62e379bd2cf0" providerId="AD" clId="Web-{679AED47-7595-9C74-CE39-E39D7CF63BF5}" dt="2022-09-19T15:34:40.276" v="337" actId="20577"/>
          <ac:spMkLst>
            <pc:docMk/>
            <pc:sldMk cId="3773941158" sldId="257"/>
            <ac:spMk id="148" creationId="{20DAF515-FADE-50BE-675F-888B645CD62E}"/>
          </ac:spMkLst>
        </pc:spChg>
        <pc:spChg chg="add mod">
          <ac:chgData name="Lfe Edwards" userId="S::lfe.edwards@utsouthwestern.edu::ca1c1c8e-1a53-439a-936d-62e379bd2cf0" providerId="AD" clId="Web-{679AED47-7595-9C74-CE39-E39D7CF63BF5}" dt="2022-09-19T15:39:18.803" v="413" actId="1076"/>
          <ac:spMkLst>
            <pc:docMk/>
            <pc:sldMk cId="3773941158" sldId="257"/>
            <ac:spMk id="149" creationId="{523CA487-0E76-7B8C-9346-64EC169F8C8A}"/>
          </ac:spMkLst>
        </pc:spChg>
        <pc:spChg chg="add mod">
          <ac:chgData name="Lfe Edwards" userId="S::lfe.edwards@utsouthwestern.edu::ca1c1c8e-1a53-439a-936d-62e379bd2cf0" providerId="AD" clId="Web-{679AED47-7595-9C74-CE39-E39D7CF63BF5}" dt="2022-09-19T15:39:22.553" v="414" actId="1076"/>
          <ac:spMkLst>
            <pc:docMk/>
            <pc:sldMk cId="3773941158" sldId="257"/>
            <ac:spMk id="150" creationId="{5E1CFEB2-FB64-942F-F7E1-FCFE6F573B3C}"/>
          </ac:spMkLst>
        </pc:spChg>
        <pc:spChg chg="add mod">
          <ac:chgData name="Lfe Edwards" userId="S::lfe.edwards@utsouthwestern.edu::ca1c1c8e-1a53-439a-936d-62e379bd2cf0" providerId="AD" clId="Web-{679AED47-7595-9C74-CE39-E39D7CF63BF5}" dt="2022-09-19T15:39:27.193" v="415" actId="1076"/>
          <ac:spMkLst>
            <pc:docMk/>
            <pc:sldMk cId="3773941158" sldId="257"/>
            <ac:spMk id="151" creationId="{C888F627-2A0F-13B4-7300-DAE0A72ACAC1}"/>
          </ac:spMkLst>
        </pc:spChg>
        <pc:spChg chg="add mod">
          <ac:chgData name="Lfe Edwards" userId="S::lfe.edwards@utsouthwestern.edu::ca1c1c8e-1a53-439a-936d-62e379bd2cf0" providerId="AD" clId="Web-{679AED47-7595-9C74-CE39-E39D7CF63BF5}" dt="2022-09-19T15:39:30.209" v="416" actId="1076"/>
          <ac:spMkLst>
            <pc:docMk/>
            <pc:sldMk cId="3773941158" sldId="257"/>
            <ac:spMk id="152" creationId="{BC148A14-BE47-B94A-8235-C98ED1F9016B}"/>
          </ac:spMkLst>
        </pc:spChg>
        <pc:spChg chg="add mod">
          <ac:chgData name="Lfe Edwards" userId="S::lfe.edwards@utsouthwestern.edu::ca1c1c8e-1a53-439a-936d-62e379bd2cf0" providerId="AD" clId="Web-{679AED47-7595-9C74-CE39-E39D7CF63BF5}" dt="2022-09-19T15:43:56.110" v="456" actId="1076"/>
          <ac:spMkLst>
            <pc:docMk/>
            <pc:sldMk cId="3773941158" sldId="257"/>
            <ac:spMk id="160" creationId="{C8DCE3A4-4CB1-3763-A087-A2AD27D9D2C4}"/>
          </ac:spMkLst>
        </pc:spChg>
        <pc:graphicFrameChg chg="add del mod modGraphic">
          <ac:chgData name="Lfe Edwards" userId="S::lfe.edwards@utsouthwestern.edu::ca1c1c8e-1a53-439a-936d-62e379bd2cf0" providerId="AD" clId="Web-{679AED47-7595-9C74-CE39-E39D7CF63BF5}" dt="2022-09-19T15:28:12.043" v="260"/>
          <ac:graphicFrameMkLst>
            <pc:docMk/>
            <pc:sldMk cId="3773941158" sldId="257"/>
            <ac:graphicFrameMk id="9" creationId="{3B3F5109-411F-FD95-F2B7-9C475F244479}"/>
          </ac:graphicFrameMkLst>
        </pc:graphicFrameChg>
        <pc:picChg chg="add del mod">
          <ac:chgData name="Lfe Edwards" userId="S::lfe.edwards@utsouthwestern.edu::ca1c1c8e-1a53-439a-936d-62e379bd2cf0" providerId="AD" clId="Web-{679AED47-7595-9C74-CE39-E39D7CF63BF5}" dt="2022-09-19T15:40:01.804" v="421"/>
          <ac:picMkLst>
            <pc:docMk/>
            <pc:sldMk cId="3773941158" sldId="257"/>
            <ac:picMk id="153" creationId="{3E2D2599-FCB6-6FD1-19DE-F2626CFF7A60}"/>
          </ac:picMkLst>
        </pc:picChg>
        <pc:picChg chg="add mod">
          <ac:chgData name="Lfe Edwards" userId="S::lfe.edwards@utsouthwestern.edu::ca1c1c8e-1a53-439a-936d-62e379bd2cf0" providerId="AD" clId="Web-{679AED47-7595-9C74-CE39-E39D7CF63BF5}" dt="2022-09-19T15:41:35.151" v="436" actId="1076"/>
          <ac:picMkLst>
            <pc:docMk/>
            <pc:sldMk cId="3773941158" sldId="257"/>
            <ac:picMk id="154" creationId="{132F18E3-E31C-D86A-C2E4-F248BF3B90EB}"/>
          </ac:picMkLst>
        </pc:picChg>
        <pc:picChg chg="add del mod">
          <ac:chgData name="Lfe Edwards" userId="S::lfe.edwards@utsouthwestern.edu::ca1c1c8e-1a53-439a-936d-62e379bd2cf0" providerId="AD" clId="Web-{679AED47-7595-9C74-CE39-E39D7CF63BF5}" dt="2022-09-19T15:41:03.056" v="430"/>
          <ac:picMkLst>
            <pc:docMk/>
            <pc:sldMk cId="3773941158" sldId="257"/>
            <ac:picMk id="155" creationId="{0DF5ACF7-1026-FF86-A787-398F6F131BF8}"/>
          </ac:picMkLst>
        </pc:picChg>
        <pc:picChg chg="add mod">
          <ac:chgData name="Lfe Edwards" userId="S::lfe.edwards@utsouthwestern.edu::ca1c1c8e-1a53-439a-936d-62e379bd2cf0" providerId="AD" clId="Web-{679AED47-7595-9C74-CE39-E39D7CF63BF5}" dt="2022-09-19T15:41:32.292" v="435" actId="1076"/>
          <ac:picMkLst>
            <pc:docMk/>
            <pc:sldMk cId="3773941158" sldId="257"/>
            <ac:picMk id="156" creationId="{59F330ED-8C15-4968-AEB5-BBB3A0D24B10}"/>
          </ac:picMkLst>
        </pc:picChg>
        <pc:picChg chg="add mod">
          <ac:chgData name="Lfe Edwards" userId="S::lfe.edwards@utsouthwestern.edu::ca1c1c8e-1a53-439a-936d-62e379bd2cf0" providerId="AD" clId="Web-{679AED47-7595-9C74-CE39-E39D7CF63BF5}" dt="2022-09-19T15:42:05.074" v="440" actId="1076"/>
          <ac:picMkLst>
            <pc:docMk/>
            <pc:sldMk cId="3773941158" sldId="257"/>
            <ac:picMk id="157" creationId="{34208BF7-A38A-D660-1648-EF3373DA86F9}"/>
          </ac:picMkLst>
        </pc:picChg>
        <pc:picChg chg="add mod">
          <ac:chgData name="Lfe Edwards" userId="S::lfe.edwards@utsouthwestern.edu::ca1c1c8e-1a53-439a-936d-62e379bd2cf0" providerId="AD" clId="Web-{679AED47-7595-9C74-CE39-E39D7CF63BF5}" dt="2022-09-19T15:42:26.825" v="444" actId="1076"/>
          <ac:picMkLst>
            <pc:docMk/>
            <pc:sldMk cId="3773941158" sldId="257"/>
            <ac:picMk id="158" creationId="{8AB1C878-C5A4-9000-AE75-9099E863C119}"/>
          </ac:picMkLst>
        </pc:picChg>
      </pc:sldChg>
      <pc:sldChg chg="addSp delSp modSp">
        <pc:chgData name="Lfe Edwards" userId="S::lfe.edwards@utsouthwestern.edu::ca1c1c8e-1a53-439a-936d-62e379bd2cf0" providerId="AD" clId="Web-{679AED47-7595-9C74-CE39-E39D7CF63BF5}" dt="2022-09-19T15:44:47.409" v="461" actId="14100"/>
        <pc:sldMkLst>
          <pc:docMk/>
          <pc:sldMk cId="2088845372" sldId="260"/>
        </pc:sldMkLst>
        <pc:spChg chg="mod">
          <ac:chgData name="Lfe Edwards" userId="S::lfe.edwards@utsouthwestern.edu::ca1c1c8e-1a53-439a-936d-62e379bd2cf0" providerId="AD" clId="Web-{679AED47-7595-9C74-CE39-E39D7CF63BF5}" dt="2022-09-19T15:18:26.224" v="189" actId="20577"/>
          <ac:spMkLst>
            <pc:docMk/>
            <pc:sldMk cId="2088845372" sldId="260"/>
            <ac:spMk id="2" creationId="{753BD7DA-5769-6549-7A1C-7F4BCEA7E82E}"/>
          </ac:spMkLst>
        </pc:spChg>
        <pc:spChg chg="del">
          <ac:chgData name="Lfe Edwards" userId="S::lfe.edwards@utsouthwestern.edu::ca1c1c8e-1a53-439a-936d-62e379bd2cf0" providerId="AD" clId="Web-{679AED47-7595-9C74-CE39-E39D7CF63BF5}" dt="2022-09-19T15:06:44.525" v="101"/>
          <ac:spMkLst>
            <pc:docMk/>
            <pc:sldMk cId="2088845372" sldId="260"/>
            <ac:spMk id="7" creationId="{A05285E8-7390-F75C-ADBE-C7A895C48A68}"/>
          </ac:spMkLst>
        </pc:spChg>
        <pc:spChg chg="add del mod">
          <ac:chgData name="Lfe Edwards" userId="S::lfe.edwards@utsouthwestern.edu::ca1c1c8e-1a53-439a-936d-62e379bd2cf0" providerId="AD" clId="Web-{679AED47-7595-9C74-CE39-E39D7CF63BF5}" dt="2022-09-19T15:09:08.031" v="108"/>
          <ac:spMkLst>
            <pc:docMk/>
            <pc:sldMk cId="2088845372" sldId="260"/>
            <ac:spMk id="1003" creationId="{30ED53F0-A9B6-E672-FFB6-04F2CDA1E43F}"/>
          </ac:spMkLst>
        </pc:spChg>
        <pc:spChg chg="add del mod">
          <ac:chgData name="Lfe Edwards" userId="S::lfe.edwards@utsouthwestern.edu::ca1c1c8e-1a53-439a-936d-62e379bd2cf0" providerId="AD" clId="Web-{679AED47-7595-9C74-CE39-E39D7CF63BF5}" dt="2022-09-19T15:10:40.300" v="114"/>
          <ac:spMkLst>
            <pc:docMk/>
            <pc:sldMk cId="2088845372" sldId="260"/>
            <ac:spMk id="1125" creationId="{7527CF7B-48D5-55D4-EF1C-15F0971C08E0}"/>
          </ac:spMkLst>
        </pc:spChg>
        <pc:spChg chg="add mod">
          <ac:chgData name="Lfe Edwards" userId="S::lfe.edwards@utsouthwestern.edu::ca1c1c8e-1a53-439a-936d-62e379bd2cf0" providerId="AD" clId="Web-{679AED47-7595-9C74-CE39-E39D7CF63BF5}" dt="2022-09-19T15:18:06.020" v="185" actId="14100"/>
          <ac:spMkLst>
            <pc:docMk/>
            <pc:sldMk cId="2088845372" sldId="260"/>
            <ac:spMk id="1126" creationId="{1DE08DD5-E93D-90BD-7024-6BB09E1B3D00}"/>
          </ac:spMkLst>
        </pc:spChg>
        <pc:spChg chg="add del mod ord">
          <ac:chgData name="Lfe Edwards" userId="S::lfe.edwards@utsouthwestern.edu::ca1c1c8e-1a53-439a-936d-62e379bd2cf0" providerId="AD" clId="Web-{679AED47-7595-9C74-CE39-E39D7CF63BF5}" dt="2022-09-19T15:14:39.934" v="140"/>
          <ac:spMkLst>
            <pc:docMk/>
            <pc:sldMk cId="2088845372" sldId="260"/>
            <ac:spMk id="1127" creationId="{AFA8859F-8D8E-1C03-BD79-49BE3203742C}"/>
          </ac:spMkLst>
        </pc:spChg>
        <pc:spChg chg="add mod ord">
          <ac:chgData name="Lfe Edwards" userId="S::lfe.edwards@utsouthwestern.edu::ca1c1c8e-1a53-439a-936d-62e379bd2cf0" providerId="AD" clId="Web-{679AED47-7595-9C74-CE39-E39D7CF63BF5}" dt="2022-09-19T15:44:26.283" v="457"/>
          <ac:spMkLst>
            <pc:docMk/>
            <pc:sldMk cId="2088845372" sldId="260"/>
            <ac:spMk id="1139" creationId="{55C8EA9F-8886-40B5-F1B3-E0D2913A3369}"/>
          </ac:spMkLst>
        </pc:spChg>
        <pc:spChg chg="add mod">
          <ac:chgData name="Lfe Edwards" userId="S::lfe.edwards@utsouthwestern.edu::ca1c1c8e-1a53-439a-936d-62e379bd2cf0" providerId="AD" clId="Web-{679AED47-7595-9C74-CE39-E39D7CF63BF5}" dt="2022-09-19T15:23:13.406" v="243" actId="1076"/>
          <ac:spMkLst>
            <pc:docMk/>
            <pc:sldMk cId="2088845372" sldId="260"/>
            <ac:spMk id="1151" creationId="{E7CB9009-A114-CBE9-6B2A-A462B5F2F09D}"/>
          </ac:spMkLst>
        </pc:spChg>
        <pc:spChg chg="add del mod">
          <ac:chgData name="Lfe Edwards" userId="S::lfe.edwards@utsouthwestern.edu::ca1c1c8e-1a53-439a-936d-62e379bd2cf0" providerId="AD" clId="Web-{679AED47-7595-9C74-CE39-E39D7CF63BF5}" dt="2022-09-19T15:18:49.224" v="194"/>
          <ac:spMkLst>
            <pc:docMk/>
            <pc:sldMk cId="2088845372" sldId="260"/>
            <ac:spMk id="1163" creationId="{79598CC4-2DDB-19E1-82E0-6E62057EA4E4}"/>
          </ac:spMkLst>
        </pc:spChg>
        <pc:spChg chg="add mod">
          <ac:chgData name="Lfe Edwards" userId="S::lfe.edwards@utsouthwestern.edu::ca1c1c8e-1a53-439a-936d-62e379bd2cf0" providerId="AD" clId="Web-{679AED47-7595-9C74-CE39-E39D7CF63BF5}" dt="2022-09-19T15:20:00.321" v="206" actId="20577"/>
          <ac:spMkLst>
            <pc:docMk/>
            <pc:sldMk cId="2088845372" sldId="260"/>
            <ac:spMk id="1175" creationId="{DF38D6A3-104B-8F04-613F-7A1150D5333A}"/>
          </ac:spMkLst>
        </pc:spChg>
        <pc:spChg chg="add mod">
          <ac:chgData name="Lfe Edwards" userId="S::lfe.edwards@utsouthwestern.edu::ca1c1c8e-1a53-439a-936d-62e379bd2cf0" providerId="AD" clId="Web-{679AED47-7595-9C74-CE39-E39D7CF63BF5}" dt="2022-09-19T15:21:03.590" v="223" actId="1076"/>
          <ac:spMkLst>
            <pc:docMk/>
            <pc:sldMk cId="2088845372" sldId="260"/>
            <ac:spMk id="1176" creationId="{B47E8C81-9C76-7470-6166-F537D54BF2BA}"/>
          </ac:spMkLst>
        </pc:spChg>
        <pc:spChg chg="add mod ord">
          <ac:chgData name="Lfe Edwards" userId="S::lfe.edwards@utsouthwestern.edu::ca1c1c8e-1a53-439a-936d-62e379bd2cf0" providerId="AD" clId="Web-{679AED47-7595-9C74-CE39-E39D7CF63BF5}" dt="2022-09-19T15:44:47.409" v="461" actId="14100"/>
          <ac:spMkLst>
            <pc:docMk/>
            <pc:sldMk cId="2088845372" sldId="260"/>
            <ac:spMk id="1177" creationId="{084C4058-F6A2-7BF5-BB25-0A4453FDEB0D}"/>
          </ac:spMkLst>
        </pc:spChg>
        <pc:spChg chg="add mod">
          <ac:chgData name="Lfe Edwards" userId="S::lfe.edwards@utsouthwestern.edu::ca1c1c8e-1a53-439a-936d-62e379bd2cf0" providerId="AD" clId="Web-{679AED47-7595-9C74-CE39-E39D7CF63BF5}" dt="2022-09-19T15:44:36.236" v="459"/>
          <ac:spMkLst>
            <pc:docMk/>
            <pc:sldMk cId="2088845372" sldId="260"/>
            <ac:spMk id="1189" creationId="{C0719751-1179-3EF3-9756-8C70A1DE2EEF}"/>
          </ac:spMkLst>
        </pc:spChg>
        <pc:graphicFrameChg chg="add del mod modGraphic">
          <ac:chgData name="Lfe Edwards" userId="S::lfe.edwards@utsouthwestern.edu::ca1c1c8e-1a53-439a-936d-62e379bd2cf0" providerId="AD" clId="Web-{679AED47-7595-9C74-CE39-E39D7CF63BF5}" dt="2022-09-19T15:01:47.107" v="1"/>
          <ac:graphicFrameMkLst>
            <pc:docMk/>
            <pc:sldMk cId="2088845372" sldId="260"/>
            <ac:graphicFrameMk id="3" creationId="{1A90E34F-F5D5-E04B-3435-A4A04EE7CC90}"/>
          </ac:graphicFrameMkLst>
        </pc:graphicFrameChg>
        <pc:graphicFrameChg chg="add del mod modGraphic">
          <ac:chgData name="Lfe Edwards" userId="S::lfe.edwards@utsouthwestern.edu::ca1c1c8e-1a53-439a-936d-62e379bd2cf0" providerId="AD" clId="Web-{679AED47-7595-9C74-CE39-E39D7CF63BF5}" dt="2022-09-19T15:22:09.420" v="239"/>
          <ac:graphicFrameMkLst>
            <pc:docMk/>
            <pc:sldMk cId="2088845372" sldId="260"/>
            <ac:graphicFrameMk id="13" creationId="{882FC333-0ADD-6D1B-B5F7-4A0EB71C7020}"/>
          </ac:graphicFrameMkLst>
        </pc:graphicFrameChg>
      </pc:sldChg>
      <pc:sldChg chg="modSp">
        <pc:chgData name="Lfe Edwards" userId="S::lfe.edwards@utsouthwestern.edu::ca1c1c8e-1a53-439a-936d-62e379bd2cf0" providerId="AD" clId="Web-{679AED47-7595-9C74-CE39-E39D7CF63BF5}" dt="2022-09-19T15:54:17.555" v="495" actId="20577"/>
        <pc:sldMkLst>
          <pc:docMk/>
          <pc:sldMk cId="3749587222" sldId="939"/>
        </pc:sldMkLst>
        <pc:spChg chg="mod">
          <ac:chgData name="Lfe Edwards" userId="S::lfe.edwards@utsouthwestern.edu::ca1c1c8e-1a53-439a-936d-62e379bd2cf0" providerId="AD" clId="Web-{679AED47-7595-9C74-CE39-E39D7CF63BF5}" dt="2022-09-19T15:54:17.555" v="495" actId="20577"/>
          <ac:spMkLst>
            <pc:docMk/>
            <pc:sldMk cId="3749587222" sldId="939"/>
            <ac:spMk id="2" creationId="{753BD7DA-5769-6549-7A1C-7F4BCEA7E82E}"/>
          </ac:spMkLst>
        </pc:spChg>
      </pc:sldChg>
      <pc:sldChg chg="addSp modSp">
        <pc:chgData name="Lfe Edwards" userId="S::lfe.edwards@utsouthwestern.edu::ca1c1c8e-1a53-439a-936d-62e379bd2cf0" providerId="AD" clId="Web-{679AED47-7595-9C74-CE39-E39D7CF63BF5}" dt="2022-09-19T15:55:33.480" v="507"/>
        <pc:sldMkLst>
          <pc:docMk/>
          <pc:sldMk cId="788938782" sldId="940"/>
        </pc:sldMkLst>
        <pc:spChg chg="mod">
          <ac:chgData name="Lfe Edwards" userId="S::lfe.edwards@utsouthwestern.edu::ca1c1c8e-1a53-439a-936d-62e379bd2cf0" providerId="AD" clId="Web-{679AED47-7595-9C74-CE39-E39D7CF63BF5}" dt="2022-09-19T15:54:27.493" v="497" actId="1076"/>
          <ac:spMkLst>
            <pc:docMk/>
            <pc:sldMk cId="788938782" sldId="940"/>
            <ac:spMk id="2" creationId="{753BD7DA-5769-6549-7A1C-7F4BCEA7E82E}"/>
          </ac:spMkLst>
        </pc:spChg>
        <pc:spChg chg="mod">
          <ac:chgData name="Lfe Edwards" userId="S::lfe.edwards@utsouthwestern.edu::ca1c1c8e-1a53-439a-936d-62e379bd2cf0" providerId="AD" clId="Web-{679AED47-7595-9C74-CE39-E39D7CF63BF5}" dt="2022-09-19T15:55:20.329" v="505" actId="20577"/>
          <ac:spMkLst>
            <pc:docMk/>
            <pc:sldMk cId="788938782" sldId="940"/>
            <ac:spMk id="7" creationId="{B14B20B9-61E6-DC0D-260F-C5D79BB5109E}"/>
          </ac:spMkLst>
        </pc:spChg>
        <pc:picChg chg="add mod">
          <ac:chgData name="Lfe Edwards" userId="S::lfe.edwards@utsouthwestern.edu::ca1c1c8e-1a53-439a-936d-62e379bd2cf0" providerId="AD" clId="Web-{679AED47-7595-9C74-CE39-E39D7CF63BF5}" dt="2022-09-19T15:55:33.480" v="507"/>
          <ac:picMkLst>
            <pc:docMk/>
            <pc:sldMk cId="788938782" sldId="940"/>
            <ac:picMk id="3" creationId="{54753713-8598-CC03-8935-11EFBD6E60C6}"/>
          </ac:picMkLst>
        </pc:picChg>
      </pc:sldChg>
      <pc:sldChg chg="addSp modSp">
        <pc:chgData name="Lfe Edwards" userId="S::lfe.edwards@utsouthwestern.edu::ca1c1c8e-1a53-439a-936d-62e379bd2cf0" providerId="AD" clId="Web-{679AED47-7595-9C74-CE39-E39D7CF63BF5}" dt="2022-09-19T15:54:10.883" v="494" actId="20577"/>
        <pc:sldMkLst>
          <pc:docMk/>
          <pc:sldMk cId="364713690" sldId="943"/>
        </pc:sldMkLst>
        <pc:spChg chg="mod">
          <ac:chgData name="Lfe Edwards" userId="S::lfe.edwards@utsouthwestern.edu::ca1c1c8e-1a53-439a-936d-62e379bd2cf0" providerId="AD" clId="Web-{679AED47-7595-9C74-CE39-E39D7CF63BF5}" dt="2022-09-19T15:54:10.883" v="494" actId="20577"/>
          <ac:spMkLst>
            <pc:docMk/>
            <pc:sldMk cId="364713690" sldId="943"/>
            <ac:spMk id="2" creationId="{753BD7DA-5769-6549-7A1C-7F4BCEA7E82E}"/>
          </ac:spMkLst>
        </pc:spChg>
        <pc:spChg chg="mod">
          <ac:chgData name="Lfe Edwards" userId="S::lfe.edwards@utsouthwestern.edu::ca1c1c8e-1a53-439a-936d-62e379bd2cf0" providerId="AD" clId="Web-{679AED47-7595-9C74-CE39-E39D7CF63BF5}" dt="2022-09-19T15:53:58.665" v="492" actId="20577"/>
          <ac:spMkLst>
            <pc:docMk/>
            <pc:sldMk cId="364713690" sldId="943"/>
            <ac:spMk id="7" creationId="{B14B20B9-61E6-DC0D-260F-C5D79BB5109E}"/>
          </ac:spMkLst>
        </pc:spChg>
        <pc:picChg chg="add mod modCrop">
          <ac:chgData name="Lfe Edwards" userId="S::lfe.edwards@utsouthwestern.edu::ca1c1c8e-1a53-439a-936d-62e379bd2cf0" providerId="AD" clId="Web-{679AED47-7595-9C74-CE39-E39D7CF63BF5}" dt="2022-09-19T15:54:01.695" v="493" actId="1076"/>
          <ac:picMkLst>
            <pc:docMk/>
            <pc:sldMk cId="364713690" sldId="943"/>
            <ac:picMk id="3" creationId="{D8707C33-821D-D170-075B-05385E86AA80}"/>
          </ac:picMkLst>
        </pc:picChg>
      </pc:sldChg>
      <pc:sldChg chg="modSp add del replId">
        <pc:chgData name="Lfe Edwards" userId="S::lfe.edwards@utsouthwestern.edu::ca1c1c8e-1a53-439a-936d-62e379bd2cf0" providerId="AD" clId="Web-{679AED47-7595-9C74-CE39-E39D7CF63BF5}" dt="2022-09-19T15:44:55.706" v="462"/>
        <pc:sldMkLst>
          <pc:docMk/>
          <pc:sldMk cId="384769546" sldId="944"/>
        </pc:sldMkLst>
        <pc:spChg chg="mod">
          <ac:chgData name="Lfe Edwards" userId="S::lfe.edwards@utsouthwestern.edu::ca1c1c8e-1a53-439a-936d-62e379bd2cf0" providerId="AD" clId="Web-{679AED47-7595-9C74-CE39-E39D7CF63BF5}" dt="2022-09-19T15:33:58.337" v="328" actId="20577"/>
          <ac:spMkLst>
            <pc:docMk/>
            <pc:sldMk cId="384769546" sldId="944"/>
            <ac:spMk id="6" creationId="{2938BF51-3AF6-F8C2-B80B-ACC6625476A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9/15/22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TX-YDSRN:</a:t>
            </a:r>
            <a:br>
              <a:rPr lang="en-US" dirty="0"/>
            </a:br>
            <a:r>
              <a:rPr lang="en-US" dirty="0"/>
              <a:t>Network Updates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Madhukar Trivedi, MD</a:t>
            </a:r>
          </a:p>
          <a:p>
            <a:r>
              <a:rPr lang="en-US" dirty="0"/>
              <a:t>Center for Depression Research and Clinical Care</a:t>
            </a:r>
          </a:p>
          <a:p>
            <a:r>
              <a:rPr lang="en-US" dirty="0"/>
              <a:t>UT Southwestern Medical Center</a:t>
            </a:r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278044"/>
            <a:ext cx="11047751" cy="863174"/>
          </a:xfrm>
        </p:spPr>
        <p:txBody>
          <a:bodyPr lIns="91440" tIns="45720" rIns="91440" bIns="45720" anchor="t">
            <a:normAutofit/>
          </a:bodyPr>
          <a:lstStyle/>
          <a:p>
            <a:pPr algn="ctr"/>
            <a:r>
              <a:rPr lang="en-US" dirty="0"/>
              <a:t>Successes for Network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id="{140B0FDC-2C88-8D9B-3368-4E9C95E8CE4E}"/>
              </a:ext>
            </a:extLst>
          </p:cNvPr>
          <p:cNvSpPr/>
          <p:nvPr/>
        </p:nvSpPr>
        <p:spPr>
          <a:xfrm>
            <a:off x="571500" y="1143000"/>
            <a:ext cx="3990975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1400" b="1">
                <a:solidFill>
                  <a:schemeClr val="tx1"/>
                </a:solidFill>
                <a:ea typeface="+mn-lt"/>
                <a:cs typeface="+mn-lt"/>
              </a:rPr>
              <a:t>Establish a Research Network </a:t>
            </a:r>
            <a:r>
              <a:rPr lang="en-US" sz="1400">
                <a:solidFill>
                  <a:schemeClr val="tx1"/>
                </a:solidFill>
                <a:ea typeface="+mn-lt"/>
                <a:cs typeface="+mn-lt"/>
              </a:rPr>
              <a:t>of 12 Academic Medical Centers across the state of Texas that is comprehensively trained and ready to implement research projects</a:t>
            </a:r>
            <a:endParaRPr lang="en-US">
              <a:solidFill>
                <a:schemeClr val="tx1"/>
              </a:solidFill>
              <a:cs typeface="Calibri" panose="020F0502020204030204"/>
            </a:endParaRPr>
          </a:p>
        </p:txBody>
      </p:sp>
      <p:sp>
        <p:nvSpPr>
          <p:cNvPr id="146" name="Rectangle: Rounded Corners 145">
            <a:extLst>
              <a:ext uri="{FF2B5EF4-FFF2-40B4-BE49-F238E27FC236}">
                <a16:creationId xmlns:a16="http://schemas.microsoft.com/office/drawing/2014/main" id="{F231D89B-0D4B-9DE2-69DA-EA5BFF36E9AE}"/>
              </a:ext>
            </a:extLst>
          </p:cNvPr>
          <p:cNvSpPr/>
          <p:nvPr/>
        </p:nvSpPr>
        <p:spPr>
          <a:xfrm>
            <a:off x="571500" y="2362200"/>
            <a:ext cx="3990975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ea typeface="+mn-lt"/>
                <a:cs typeface="+mn-lt"/>
              </a:rPr>
              <a:t>Develop a Network Participant Registry </a:t>
            </a:r>
            <a:r>
              <a:rPr lang="en-US" sz="1400">
                <a:solidFill>
                  <a:schemeClr val="tx1"/>
                </a:solidFill>
                <a:ea typeface="+mn-lt"/>
                <a:cs typeface="+mn-lt"/>
              </a:rPr>
              <a:t>to describe population health outcomes for youth with depression and/or suicidal ideation or behavior</a:t>
            </a:r>
            <a:endParaRPr lang="en-US" sz="1400">
              <a:solidFill>
                <a:schemeClr val="tx1"/>
              </a:solidFill>
              <a:cs typeface="Calibri"/>
            </a:endParaRPr>
          </a:p>
        </p:txBody>
      </p: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AEEAEAE6-19E4-D437-7466-486FE3FE344A}"/>
              </a:ext>
            </a:extLst>
          </p:cNvPr>
          <p:cNvSpPr/>
          <p:nvPr/>
        </p:nvSpPr>
        <p:spPr>
          <a:xfrm>
            <a:off x="571500" y="3581400"/>
            <a:ext cx="3990975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ea typeface="+mn-lt"/>
                <a:cs typeface="+mn-lt"/>
              </a:rPr>
              <a:t>Characterize and support measurement-based care (MBC) </a:t>
            </a:r>
            <a:r>
              <a:rPr lang="en-US" sz="1400">
                <a:solidFill>
                  <a:schemeClr val="tx1"/>
                </a:solidFill>
                <a:ea typeface="+mn-lt"/>
                <a:cs typeface="+mn-lt"/>
              </a:rPr>
              <a:t>and collaborative care (CC) coordination in participating clinics</a:t>
            </a:r>
            <a:endParaRPr lang="en-US" sz="1400">
              <a:solidFill>
                <a:schemeClr val="tx1"/>
              </a:solidFill>
              <a:cs typeface="Calibri"/>
            </a:endParaRPr>
          </a:p>
        </p:txBody>
      </p:sp>
      <p:sp>
        <p:nvSpPr>
          <p:cNvPr id="148" name="Rectangle: Rounded Corners 147">
            <a:extLst>
              <a:ext uri="{FF2B5EF4-FFF2-40B4-BE49-F238E27FC236}">
                <a16:creationId xmlns:a16="http://schemas.microsoft.com/office/drawing/2014/main" id="{20DAF515-FADE-50BE-675F-888B645CD62E}"/>
              </a:ext>
            </a:extLst>
          </p:cNvPr>
          <p:cNvSpPr/>
          <p:nvPr/>
        </p:nvSpPr>
        <p:spPr>
          <a:xfrm>
            <a:off x="571500" y="4800600"/>
            <a:ext cx="3990975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  <a:ea typeface="+mn-lt"/>
                <a:cs typeface="+mn-lt"/>
              </a:rPr>
              <a:t>Develop predictive models</a:t>
            </a:r>
            <a:r>
              <a:rPr lang="en-US" sz="1400">
                <a:solidFill>
                  <a:schemeClr val="tx1"/>
                </a:solidFill>
                <a:ea typeface="+mn-lt"/>
                <a:cs typeface="+mn-lt"/>
              </a:rPr>
              <a:t> for short- and long-term outcomes for youth with depression and/or suicidal behavior</a:t>
            </a:r>
            <a:endParaRPr lang="en-US" sz="1400">
              <a:solidFill>
                <a:schemeClr val="tx1"/>
              </a:solidFill>
              <a:cs typeface="Calibri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523CA487-0E76-7B8C-9346-64EC169F8C8A}"/>
              </a:ext>
            </a:extLst>
          </p:cNvPr>
          <p:cNvSpPr txBox="1"/>
          <p:nvPr/>
        </p:nvSpPr>
        <p:spPr>
          <a:xfrm>
            <a:off x="4895850" y="1143000"/>
            <a:ext cx="753427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742950" lvl="1" indent="-285750">
              <a:buFont typeface="Arial"/>
              <a:buChar char="•"/>
            </a:pPr>
            <a:r>
              <a:rPr lang="en-US" sz="1600">
                <a:latin typeface="Calibri"/>
                <a:ea typeface="Halyard Display Light" pitchFamily="2" charset="77"/>
                <a:cs typeface="Arial"/>
              </a:rPr>
              <a:t>Trained 155 staff in research procedures and assessment​</a:t>
            </a:r>
            <a:endParaRPr lang="en-US">
              <a:cs typeface="Calibri" panose="020F0502020204030204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600">
                <a:latin typeface="Calibri"/>
                <a:ea typeface="Halyard Display Light" pitchFamily="2" charset="77"/>
                <a:cs typeface="Arial"/>
              </a:rPr>
              <a:t>Established a uniform regulatory binder and monitoring process​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>
                <a:latin typeface="Calibri"/>
                <a:ea typeface="Halyard Display Light" pitchFamily="2" charset="77"/>
                <a:cs typeface="Arial"/>
              </a:rPr>
              <a:t>Weekly Node meetings provide additional support and training (as needed)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5E1CFEB2-FB64-942F-F7E1-FCFE6F573B3C}"/>
              </a:ext>
            </a:extLst>
          </p:cNvPr>
          <p:cNvSpPr txBox="1"/>
          <p:nvPr/>
        </p:nvSpPr>
        <p:spPr>
          <a:xfrm>
            <a:off x="4895850" y="2438400"/>
            <a:ext cx="71247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742950" lvl="1" indent="-285750">
              <a:buFont typeface="Arial"/>
              <a:buChar char="•"/>
            </a:pPr>
            <a:r>
              <a:rPr lang="en-US" sz="1600">
                <a:latin typeface="Calibri"/>
                <a:ea typeface="Halyard Display Light" pitchFamily="2" charset="77"/>
                <a:cs typeface="Arial"/>
              </a:rPr>
              <a:t>Consented 1300+ youth and enrolled 1186​</a:t>
            </a:r>
            <a:endParaRPr lang="en-US">
              <a:cs typeface="Calibri" panose="020F0502020204030204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600">
                <a:latin typeface="Calibri"/>
                <a:ea typeface="Halyard Display Light" pitchFamily="2" charset="77"/>
                <a:cs typeface="Arial"/>
              </a:rPr>
              <a:t>UNT/JPS has enrolled their 200th participant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C888F627-2A0F-13B4-7300-DAE0A72ACAC1}"/>
              </a:ext>
            </a:extLst>
          </p:cNvPr>
          <p:cNvSpPr txBox="1"/>
          <p:nvPr/>
        </p:nvSpPr>
        <p:spPr>
          <a:xfrm>
            <a:off x="4895850" y="3552825"/>
            <a:ext cx="7534275" cy="7571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Hosted 14 Measurement-Based Care presentations to the Network and associated providers </a:t>
            </a:r>
            <a:endParaRPr lang="en-US" sz="1600">
              <a:cs typeface="Calibri" panose="020F0502020204030204"/>
            </a:endParaRP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Developed instrument to capture use of MBC and CC</a:t>
            </a:r>
            <a:endParaRPr lang="en-US" sz="1600">
              <a:cs typeface="Arial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BC148A14-BE47-B94A-8235-C98ED1F9016B}"/>
              </a:ext>
            </a:extLst>
          </p:cNvPr>
          <p:cNvSpPr txBox="1"/>
          <p:nvPr/>
        </p:nvSpPr>
        <p:spPr>
          <a:xfrm>
            <a:off x="4895850" y="4800599"/>
            <a:ext cx="7534275" cy="7571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Have completed over 7,000 research study visits</a:t>
            </a:r>
            <a:endParaRPr lang="en-US">
              <a:cs typeface="Calibri" panose="020F0502020204030204"/>
            </a:endParaRP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Have 400+ visits completed for 12 month follow up</a:t>
            </a: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Starting first 24 month follow up in the coming weeks.</a:t>
            </a:r>
            <a:endParaRPr lang="en-US">
              <a:cs typeface="Calibri" panose="020F0502020204030204"/>
            </a:endParaRPr>
          </a:p>
        </p:txBody>
      </p:sp>
      <p:pic>
        <p:nvPicPr>
          <p:cNvPr id="154" name="Graphic 154" descr="Cycle with people outline">
            <a:extLst>
              <a:ext uri="{FF2B5EF4-FFF2-40B4-BE49-F238E27FC236}">
                <a16:creationId xmlns:a16="http://schemas.microsoft.com/office/drawing/2014/main" id="{132F18E3-E31C-D86A-C2E4-F248BF3B9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6775" y="2486025"/>
            <a:ext cx="666750" cy="666750"/>
          </a:xfrm>
          <a:prstGeom prst="rect">
            <a:avLst/>
          </a:prstGeom>
        </p:spPr>
      </p:pic>
      <p:pic>
        <p:nvPicPr>
          <p:cNvPr id="156" name="Graphic 156" descr="Medical outline">
            <a:extLst>
              <a:ext uri="{FF2B5EF4-FFF2-40B4-BE49-F238E27FC236}">
                <a16:creationId xmlns:a16="http://schemas.microsoft.com/office/drawing/2014/main" id="{59F330ED-8C15-4968-AEB5-BBB3A0D24B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2975" y="1304925"/>
            <a:ext cx="514350" cy="495300"/>
          </a:xfrm>
          <a:prstGeom prst="rect">
            <a:avLst/>
          </a:prstGeom>
        </p:spPr>
      </p:pic>
      <p:pic>
        <p:nvPicPr>
          <p:cNvPr id="157" name="Graphic 157" descr="Research outline">
            <a:extLst>
              <a:ext uri="{FF2B5EF4-FFF2-40B4-BE49-F238E27FC236}">
                <a16:creationId xmlns:a16="http://schemas.microsoft.com/office/drawing/2014/main" id="{34208BF7-A38A-D660-1648-EF3373DA86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91075" y="3781425"/>
            <a:ext cx="523875" cy="523875"/>
          </a:xfrm>
          <a:prstGeom prst="rect">
            <a:avLst/>
          </a:prstGeom>
        </p:spPr>
      </p:pic>
      <p:pic>
        <p:nvPicPr>
          <p:cNvPr id="158" name="Graphic 158" descr="Gears outline">
            <a:extLst>
              <a:ext uri="{FF2B5EF4-FFF2-40B4-BE49-F238E27FC236}">
                <a16:creationId xmlns:a16="http://schemas.microsoft.com/office/drawing/2014/main" id="{8AB1C878-C5A4-9000-AE75-9099E863C1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57725" y="4905375"/>
            <a:ext cx="714375" cy="714375"/>
          </a:xfrm>
          <a:prstGeom prst="rect">
            <a:avLst/>
          </a:prstGeom>
        </p:spPr>
      </p:pic>
      <p:sp>
        <p:nvSpPr>
          <p:cNvPr id="160" name="Rounded Rectangle 3">
            <a:extLst>
              <a:ext uri="{FF2B5EF4-FFF2-40B4-BE49-F238E27FC236}">
                <a16:creationId xmlns:a16="http://schemas.microsoft.com/office/drawing/2014/main" id="{C8DCE3A4-4CB1-3763-A087-A2AD27D9D2C4}"/>
              </a:ext>
            </a:extLst>
          </p:cNvPr>
          <p:cNvSpPr/>
          <p:nvPr/>
        </p:nvSpPr>
        <p:spPr>
          <a:xfrm>
            <a:off x="9697937" y="2434502"/>
            <a:ext cx="2132610" cy="595217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Total Enrolled</a:t>
            </a:r>
          </a:p>
          <a:p>
            <a:pPr algn="ctr"/>
            <a:r>
              <a:rPr lang="en-US" b="1"/>
              <a:t>1186</a:t>
            </a:r>
          </a:p>
        </p:txBody>
      </p:sp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Rectangle: Rounded Corners 1176">
            <a:extLst>
              <a:ext uri="{FF2B5EF4-FFF2-40B4-BE49-F238E27FC236}">
                <a16:creationId xmlns:a16="http://schemas.microsoft.com/office/drawing/2014/main" id="{084C4058-F6A2-7BF5-BB25-0A4453FDEB0D}"/>
              </a:ext>
            </a:extLst>
          </p:cNvPr>
          <p:cNvSpPr/>
          <p:nvPr/>
        </p:nvSpPr>
        <p:spPr>
          <a:xfrm>
            <a:off x="8582025" y="2228849"/>
            <a:ext cx="3190875" cy="375285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pPr algn="ctr"/>
            <a:r>
              <a:rPr lang="en-US">
                <a:latin typeface="Halyard Display"/>
              </a:rPr>
              <a:t>Ongoing Maintenance of Existing Network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sp>
        <p:nvSpPr>
          <p:cNvPr id="1139" name="Rectangle: Rounded Corners 1138">
            <a:extLst>
              <a:ext uri="{FF2B5EF4-FFF2-40B4-BE49-F238E27FC236}">
                <a16:creationId xmlns:a16="http://schemas.microsoft.com/office/drawing/2014/main" id="{55C8EA9F-8886-40B5-F1B3-E0D2913A3369}"/>
              </a:ext>
            </a:extLst>
          </p:cNvPr>
          <p:cNvSpPr/>
          <p:nvPr/>
        </p:nvSpPr>
        <p:spPr>
          <a:xfrm>
            <a:off x="3048000" y="2228850"/>
            <a:ext cx="3190875" cy="440055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6" name="Oval 1125">
            <a:extLst>
              <a:ext uri="{FF2B5EF4-FFF2-40B4-BE49-F238E27FC236}">
                <a16:creationId xmlns:a16="http://schemas.microsoft.com/office/drawing/2014/main" id="{1DE08DD5-E93D-90BD-7024-6BB09E1B3D00}"/>
              </a:ext>
            </a:extLst>
          </p:cNvPr>
          <p:cNvSpPr/>
          <p:nvPr/>
        </p:nvSpPr>
        <p:spPr>
          <a:xfrm>
            <a:off x="876300" y="1171575"/>
            <a:ext cx="2705100" cy="2695575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ea typeface="+mn-lt"/>
                <a:cs typeface="+mn-lt"/>
              </a:rPr>
              <a:t>Collect and analyze data on youth across Texas</a:t>
            </a:r>
            <a:endParaRPr lang="en-US" sz="2400">
              <a:cs typeface="Calibri" panose="020F0502020204030204"/>
            </a:endParaRPr>
          </a:p>
        </p:txBody>
      </p:sp>
      <p:sp>
        <p:nvSpPr>
          <p:cNvPr id="1151" name="TextBox 1150">
            <a:extLst>
              <a:ext uri="{FF2B5EF4-FFF2-40B4-BE49-F238E27FC236}">
                <a16:creationId xmlns:a16="http://schemas.microsoft.com/office/drawing/2014/main" id="{E7CB9009-A114-CBE9-6B2A-A462B5F2F09D}"/>
              </a:ext>
            </a:extLst>
          </p:cNvPr>
          <p:cNvSpPr txBox="1"/>
          <p:nvPr/>
        </p:nvSpPr>
        <p:spPr>
          <a:xfrm>
            <a:off x="3143249" y="2457449"/>
            <a:ext cx="3000375" cy="39426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742950" lvl="1" indent="-285750">
              <a:buFont typeface="Arial"/>
              <a:buChar char="•"/>
            </a:pPr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Expand recruitment efforts with goal of 2500 participants</a:t>
            </a:r>
          </a:p>
          <a:p>
            <a:pPr marL="742950" lvl="1" indent="-285750">
              <a:buFont typeface="Arial"/>
              <a:buChar char="•"/>
            </a:pPr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Increase number of participating providers by adding new recruitment sites</a:t>
            </a: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Add assessments to track youth for a total of three (3) years</a:t>
            </a: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Tracking and cleaning data</a:t>
            </a:r>
            <a:endParaRPr lang="en-US">
              <a:solidFill>
                <a:schemeClr val="bg1"/>
              </a:solidFill>
              <a:cs typeface="Calibri"/>
            </a:endParaRPr>
          </a:p>
        </p:txBody>
      </p:sp>
      <p:sp>
        <p:nvSpPr>
          <p:cNvPr id="1175" name="Oval 1174">
            <a:extLst>
              <a:ext uri="{FF2B5EF4-FFF2-40B4-BE49-F238E27FC236}">
                <a16:creationId xmlns:a16="http://schemas.microsoft.com/office/drawing/2014/main" id="{DF38D6A3-104B-8F04-613F-7A1150D5333A}"/>
              </a:ext>
            </a:extLst>
          </p:cNvPr>
          <p:cNvSpPr/>
          <p:nvPr/>
        </p:nvSpPr>
        <p:spPr>
          <a:xfrm>
            <a:off x="6334125" y="1171575"/>
            <a:ext cx="2705100" cy="2695575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ct val="90000"/>
              </a:lnSpc>
            </a:pPr>
            <a:endParaRPr lang="en-US" sz="1400">
              <a:cs typeface="Calibri" panose="020F0502020204030204"/>
            </a:endParaRPr>
          </a:p>
          <a:p>
            <a:pPr algn="ctr"/>
            <a:endParaRPr lang="en-US" sz="2000">
              <a:cs typeface="Calibri" panose="020F0502020204030204"/>
            </a:endParaRPr>
          </a:p>
        </p:txBody>
      </p:sp>
      <p:sp>
        <p:nvSpPr>
          <p:cNvPr id="1176" name="TextBox 1175">
            <a:extLst>
              <a:ext uri="{FF2B5EF4-FFF2-40B4-BE49-F238E27FC236}">
                <a16:creationId xmlns:a16="http://schemas.microsoft.com/office/drawing/2014/main" id="{B47E8C81-9C76-7470-6166-F537D54BF2BA}"/>
              </a:ext>
            </a:extLst>
          </p:cNvPr>
          <p:cNvSpPr txBox="1"/>
          <p:nvPr/>
        </p:nvSpPr>
        <p:spPr>
          <a:xfrm>
            <a:off x="6534149" y="1743075"/>
            <a:ext cx="230505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/>
                <a:ea typeface="Arial"/>
                <a:cs typeface="Arial"/>
              </a:rPr>
              <a:t>Analyze and disseminate </a:t>
            </a:r>
            <a:endParaRPr lang="en-US" i="1">
              <a:solidFill>
                <a:schemeClr val="bg1"/>
              </a:solidFill>
              <a:latin typeface="Halyard Display Light" pitchFamily="2" charset="77"/>
              <a:ea typeface="Arial"/>
              <a:cs typeface="Arial"/>
            </a:endParaRPr>
          </a:p>
          <a:p>
            <a:pPr algn="ctr"/>
            <a:r>
              <a:rPr lang="en-US">
                <a:solidFill>
                  <a:schemeClr val="bg1"/>
                </a:solidFill>
                <a:latin typeface="Calibri"/>
                <a:ea typeface="Arial"/>
                <a:cs typeface="Arial"/>
              </a:rPr>
              <a:t>information learned through presentations and manuscripts​</a:t>
            </a:r>
            <a:endParaRPr lang="en-US" b="0" i="1" kern="120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</a:endParaRPr>
          </a:p>
        </p:txBody>
      </p:sp>
      <p:sp>
        <p:nvSpPr>
          <p:cNvPr id="1189" name="TextBox 1188">
            <a:extLst>
              <a:ext uri="{FF2B5EF4-FFF2-40B4-BE49-F238E27FC236}">
                <a16:creationId xmlns:a16="http://schemas.microsoft.com/office/drawing/2014/main" id="{C0719751-1179-3EF3-9756-8C70A1DE2EEF}"/>
              </a:ext>
            </a:extLst>
          </p:cNvPr>
          <p:cNvSpPr txBox="1"/>
          <p:nvPr/>
        </p:nvSpPr>
        <p:spPr>
          <a:xfrm>
            <a:off x="8582024" y="2486024"/>
            <a:ext cx="3190875" cy="333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Manage data, dashboards, and perform QA monitoring</a:t>
            </a: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Oversee regulatory requirements</a:t>
            </a: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Conduct analyses for upcoming publication</a:t>
            </a: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Coordinate and support authors on publication efforts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845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045" y="439969"/>
            <a:ext cx="10165830" cy="931631"/>
          </a:xfrm>
        </p:spPr>
        <p:txBody>
          <a:bodyPr lIns="91440" tIns="45720" rIns="91440" bIns="45720" anchor="t">
            <a:normAutofit/>
          </a:bodyPr>
          <a:lstStyle/>
          <a:p>
            <a:pPr algn="ctr"/>
            <a:r>
              <a:rPr lang="en-US" sz="3200" dirty="0"/>
              <a:t>Expansion of Network to Learning Healthcare System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A9A46F-E5CD-3106-2DF1-D0E1EF324A71}"/>
              </a:ext>
            </a:extLst>
          </p:cNvPr>
          <p:cNvSpPr txBox="1"/>
          <p:nvPr/>
        </p:nvSpPr>
        <p:spPr>
          <a:xfrm>
            <a:off x="1082034" y="6481500"/>
            <a:ext cx="10909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1000" dirty="0"/>
              <a:t>Internet Citation: About Learning Health Systems. Content last reviewed May 2019. Agency for Healthcare Research and Quality, Rockville, MD.        https://</a:t>
            </a:r>
            <a:r>
              <a:rPr lang="en-US" sz="1000" dirty="0" err="1"/>
              <a:t>www.ahrq.gov</a:t>
            </a:r>
            <a:r>
              <a:rPr lang="en-US" sz="1000" dirty="0"/>
              <a:t>/learning-health-systems/</a:t>
            </a:r>
            <a:r>
              <a:rPr lang="en-US" sz="1000" dirty="0" err="1"/>
              <a:t>about.html</a:t>
            </a:r>
            <a:r>
              <a:rPr lang="en-US" sz="1000" dirty="0"/>
              <a:t>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F9F0D2C-0E18-274D-1D96-6649027BB8C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472724" y="1571614"/>
            <a:ext cx="7519162" cy="445957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</a:rPr>
              <a:t>Align stakeholders around a common goal.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Engage community partners (mental health agencies, foundations, local, state, and federal government agencies)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Identify a health care champion at each Node to oversee efforts and direction of the Learning Healthcare System at a Node level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Create an Advisory Council at each Node comprised of patients and families, clinicians and key stakeholders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Host Advisory Council Meetings (Local and State-wide)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How annual Collaborative Learning Healthcare System Conference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0096E8-76F2-487C-48AB-99EA5A2A7C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044" y="1400146"/>
            <a:ext cx="3305799" cy="445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587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045" y="439969"/>
            <a:ext cx="10165830" cy="533808"/>
          </a:xfrm>
        </p:spPr>
        <p:txBody>
          <a:bodyPr lIns="91440" tIns="45720" rIns="91440" bIns="45720" anchor="t">
            <a:normAutofit fontScale="90000"/>
          </a:bodyPr>
          <a:lstStyle/>
          <a:p>
            <a:pPr algn="ctr"/>
            <a:r>
              <a:rPr lang="en-US" sz="3600" dirty="0"/>
              <a:t>Expansion of Network to Learning Healthcare System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14B20B9-61E6-DC0D-260F-C5D79BB5109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54045" y="1151906"/>
            <a:ext cx="10516035" cy="5098992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Refine current standards in evidence-based care models and implement continuous quality improvement</a:t>
            </a:r>
            <a:endParaRPr lang="en-US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>
                <a:latin typeface="Calibri"/>
                <a:cs typeface="Calibri"/>
              </a:rPr>
              <a:t>Implement collaborative care model and engage patient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>
                <a:latin typeface="Calibri"/>
                <a:cs typeface="Calibri"/>
              </a:rPr>
              <a:t>care navigators at participating sites</a:t>
            </a:r>
            <a:endParaRPr 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>
                <a:latin typeface="Calibri"/>
                <a:cs typeface="Calibri"/>
              </a:rPr>
              <a:t>Enhance MBC at each site by implementing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>
                <a:latin typeface="Calibri"/>
                <a:cs typeface="Calibri"/>
              </a:rPr>
              <a:t>and training Nodes in VitalSign6 in order to </a:t>
            </a:r>
            <a:endParaRPr lang="en-US">
              <a:latin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>
                <a:latin typeface="Calibri"/>
                <a:cs typeface="Calibri"/>
              </a:rPr>
              <a:t>provide point of care decision support to providers</a:t>
            </a:r>
            <a:endParaRPr lang="en-US">
              <a:latin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>
                <a:latin typeface="Calibri"/>
                <a:cs typeface="Calibri"/>
              </a:rPr>
              <a:t>Provide new training opportunities to increase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>
                <a:latin typeface="Calibri"/>
                <a:cs typeface="Calibri"/>
              </a:rPr>
              <a:t>knowledge of MBC, evidence-based interventions, </a:t>
            </a:r>
            <a:endParaRPr lang="en-US">
              <a:latin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>
                <a:latin typeface="Calibri"/>
                <a:cs typeface="Calibri"/>
              </a:rPr>
              <a:t>and linkage with local and/or telehealth mental health providers</a:t>
            </a:r>
            <a:endParaRPr lang="en-US">
              <a:latin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Create an interactive forum where information, resources, updates, and suggestions can be shared.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Create an interactive platform (e.g., community app) where ideas can easily be exchanged among key stakeholders/collaborators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Conduct focus groups with constituents to provide input into the directions of the Statewide initiative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200" dirty="0">
              <a:latin typeface="+mn-lt"/>
            </a:endParaRPr>
          </a:p>
          <a:p>
            <a:endParaRPr lang="en-US" dirty="0"/>
          </a:p>
        </p:txBody>
      </p:sp>
      <p:pic>
        <p:nvPicPr>
          <p:cNvPr id="3" name="Picture 4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D8707C33-821D-D170-075B-05385E86A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15" t="3125" r="8806" b="7292"/>
          <a:stretch/>
        </p:blipFill>
        <p:spPr>
          <a:xfrm>
            <a:off x="7810500" y="1792519"/>
            <a:ext cx="4028884" cy="24563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713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045" y="639994"/>
            <a:ext cx="10165830" cy="1298890"/>
          </a:xfrm>
        </p:spPr>
        <p:txBody>
          <a:bodyPr lIns="91440" tIns="45720" rIns="91440" bIns="45720" anchor="t">
            <a:normAutofit/>
          </a:bodyPr>
          <a:lstStyle/>
          <a:p>
            <a:pPr algn="ctr"/>
            <a:r>
              <a:rPr lang="en-US" dirty="0"/>
              <a:t>New Areas of Focus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14B20B9-61E6-DC0D-260F-C5D79BB5109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54046" y="1436914"/>
            <a:ext cx="10165830" cy="4813984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</a:rPr>
              <a:t>Encourage the development and implementation of projects that address healthcare system level challenges to address the mental health needs of youth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Targeted research funding aimed towards accelerating the Learning Healthcare Systems Model</a:t>
            </a:r>
          </a:p>
          <a:p>
            <a:pPr lvl="1"/>
            <a:endParaRPr lang="en-US" sz="2200">
              <a:latin typeface="Calibri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</a:rPr>
              <a:t>Address the lack of mental health providers trained in Measurement-Based Care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Develop network-wide internships and research rotations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Develop quarterly education series aimed at primary care and pediatric clinicians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Conduct annual research symposium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Expand MBC training opportunities for other health workers</a:t>
            </a:r>
          </a:p>
          <a:p>
            <a:endParaRPr lang="en-US" dirty="0"/>
          </a:p>
        </p:txBody>
      </p:sp>
      <p:pic>
        <p:nvPicPr>
          <p:cNvPr id="3" name="Graphic 4" descr="Upward trend with solid fill">
            <a:extLst>
              <a:ext uri="{FF2B5EF4-FFF2-40B4-BE49-F238E27FC236}">
                <a16:creationId xmlns:a16="http://schemas.microsoft.com/office/drawing/2014/main" id="{54753713-8598-CC03-8935-11EFBD6E6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2981325"/>
            <a:ext cx="1476375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38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6ABB68-4737-2A9B-3A06-D7A82D6F975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 anchor="ctr"/>
          <a:lstStyle/>
          <a:p>
            <a:pPr algn="ctr"/>
            <a:r>
              <a:rPr lang="en-US" sz="7200" dirty="0"/>
              <a:t>Q &amp; 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10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018a4d9-e5a5-428b-a312-dfd840ba6b63">
      <Terms xmlns="http://schemas.microsoft.com/office/infopath/2007/PartnerControls"/>
    </lcf76f155ced4ddcb4097134ff3c332f>
    <TaxCatchAll xmlns="bc6d5123-e1cb-4a6a-adf0-63854dce486e" xsi:nil="true"/>
    <Comments xmlns="2018a4d9-e5a5-428b-a312-dfd840ba6b63" xsi:nil="true"/>
  </documentManagement>
</p:properties>
</file>

<file path=customXml/itemProps1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CE10749-859F-4C8D-A98A-B4CA20AF3635}"/>
</file>

<file path=customXml/itemProps3.xml><?xml version="1.0" encoding="utf-8"?>
<ds:datastoreItem xmlns:ds="http://schemas.openxmlformats.org/officeDocument/2006/customXml" ds:itemID="{E24D2939-55FE-41E3-A406-BB09ACF739B0}">
  <ds:schemaRefs>
    <ds:schemaRef ds:uri="bf06dd77-8098-4c65-a627-a388b0db5196"/>
    <ds:schemaRef ds:uri="d2be9010-f29f-4020-803a-27d8ccbea3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</TotalTime>
  <Words>624</Words>
  <Application>Microsoft Macintosh PowerPoint</Application>
  <PresentationFormat>Widescreen</PresentationFormat>
  <Paragraphs>76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Halyard Text Book</vt:lpstr>
      <vt:lpstr>Halyard Display</vt:lpstr>
      <vt:lpstr>Halyard Text</vt:lpstr>
      <vt:lpstr>Calibri</vt:lpstr>
      <vt:lpstr>Halyard Display Light</vt:lpstr>
      <vt:lpstr>Arial</vt:lpstr>
      <vt:lpstr>Office Theme</vt:lpstr>
      <vt:lpstr>TX-YDSRN: Network Updates</vt:lpstr>
      <vt:lpstr>Successes for Network</vt:lpstr>
      <vt:lpstr>Ongoing Maintenance of Existing Network</vt:lpstr>
      <vt:lpstr>Expansion of Network to Learning Healthcare System</vt:lpstr>
      <vt:lpstr>Expansion of Network to Learning Healthcare System</vt:lpstr>
      <vt:lpstr>New Areas of Focus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Holli Slater</dc:creator>
  <cp:lastModifiedBy>Holli Slater</cp:lastModifiedBy>
  <cp:revision>1</cp:revision>
  <dcterms:created xsi:type="dcterms:W3CDTF">2022-09-14T18:28:40Z</dcterms:created>
  <dcterms:modified xsi:type="dcterms:W3CDTF">2022-09-19T16:24:14Z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