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Lst>
  <p:notesMasterIdLst>
    <p:notesMasterId r:id="rId12"/>
  </p:notesMasterIdLst>
  <p:sldIdLst>
    <p:sldId id="268" r:id="rId5"/>
    <p:sldId id="258" r:id="rId6"/>
    <p:sldId id="259" r:id="rId7"/>
    <p:sldId id="273" r:id="rId8"/>
    <p:sldId id="260" r:id="rId9"/>
    <p:sldId id="324" r:id="rId10"/>
    <p:sldId id="267" r:id="rId11"/>
  </p:sldIdLst>
  <p:sldSz cx="12192000" cy="6858000"/>
  <p:notesSz cx="6858000" cy="9144000"/>
  <p:embeddedFontLst>
    <p:embeddedFont>
      <p:font typeface="Besley ExtraBold" panose="020B0604020202020204" charset="0"/>
      <p:regular r:id="rId13"/>
      <p:bold r:id="rId14"/>
      <p:italic r:id="rId15"/>
      <p:boldItalic r:id="rId16"/>
    </p:embeddedFont>
    <p:embeddedFont>
      <p:font typeface="Overpass Medium" panose="020B0604020202020204" charset="0"/>
      <p:regular r:id="rId17"/>
      <p:bold r:id="rId18"/>
      <p:italic r:id="rId19"/>
      <p:boldItalic r:id="rId20"/>
    </p:embeddedFont>
    <p:embeddedFont>
      <p:font typeface="Source Sans Pro" panose="020B050303040302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96B68"/>
    <a:srgbClr val="007DA4"/>
    <a:srgbClr val="003E52"/>
    <a:srgbClr val="87D1E6"/>
    <a:srgbClr val="FFBA08"/>
    <a:srgbClr val="000052"/>
    <a:srgbClr val="85B500"/>
    <a:srgbClr val="1C4078"/>
    <a:srgbClr val="729B3F"/>
    <a:srgbClr val="CE4A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4378B24-B5E6-44B2-9F76-F6DCEDB59023}" v="3" dt="2024-05-17T16:12:23.1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62" d="100"/>
          <a:sy n="62" d="100"/>
        </p:scale>
        <p:origin x="1028" y="2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font" Target="fonts/font9.fntdata"/><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font" Target="fonts/font4.fntdata"/><Relationship Id="rId20" Type="http://schemas.openxmlformats.org/officeDocument/2006/relationships/font" Target="fonts/font8.fntdata"/><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12.fntdata"/><Relationship Id="rId5" Type="http://schemas.openxmlformats.org/officeDocument/2006/relationships/slide" Target="slides/slide1.xml"/><Relationship Id="rId15" Type="http://schemas.openxmlformats.org/officeDocument/2006/relationships/font" Target="fonts/font3.fntdata"/><Relationship Id="rId23" Type="http://schemas.openxmlformats.org/officeDocument/2006/relationships/font" Target="fonts/font11.fntdata"/><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font" Target="fonts/font7.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erna, Maria" userId="ddf22313-06d5-48ce-91a8-59aa585f661a" providerId="ADAL" clId="{84378B24-B5E6-44B2-9F76-F6DCEDB59023}"/>
    <pc:docChg chg="undo custSel addSld modSld">
      <pc:chgData name="Serna, Maria" userId="ddf22313-06d5-48ce-91a8-59aa585f661a" providerId="ADAL" clId="{84378B24-B5E6-44B2-9F76-F6DCEDB59023}" dt="2024-05-17T16:16:05.762" v="1435" actId="20577"/>
      <pc:docMkLst>
        <pc:docMk/>
      </pc:docMkLst>
      <pc:sldChg chg="modSp mod">
        <pc:chgData name="Serna, Maria" userId="ddf22313-06d5-48ce-91a8-59aa585f661a" providerId="ADAL" clId="{84378B24-B5E6-44B2-9F76-F6DCEDB59023}" dt="2024-05-17T15:38:33.446" v="796" actId="207"/>
        <pc:sldMkLst>
          <pc:docMk/>
          <pc:sldMk cId="1739206732" sldId="258"/>
        </pc:sldMkLst>
        <pc:spChg chg="mod">
          <ac:chgData name="Serna, Maria" userId="ddf22313-06d5-48ce-91a8-59aa585f661a" providerId="ADAL" clId="{84378B24-B5E6-44B2-9F76-F6DCEDB59023}" dt="2024-05-16T18:45:09.114" v="128" actId="20577"/>
          <ac:spMkLst>
            <pc:docMk/>
            <pc:sldMk cId="1739206732" sldId="258"/>
            <ac:spMk id="2" creationId="{DAA01F80-F70D-0C47-B423-2EAF72A187C5}"/>
          </ac:spMkLst>
        </pc:spChg>
        <pc:spChg chg="mod">
          <ac:chgData name="Serna, Maria" userId="ddf22313-06d5-48ce-91a8-59aa585f661a" providerId="ADAL" clId="{84378B24-B5E6-44B2-9F76-F6DCEDB59023}" dt="2024-05-17T15:38:33.446" v="796" actId="207"/>
          <ac:spMkLst>
            <pc:docMk/>
            <pc:sldMk cId="1739206732" sldId="258"/>
            <ac:spMk id="3" creationId="{92BEA7DB-FCD4-5044-B859-D0235C91CEE7}"/>
          </ac:spMkLst>
        </pc:spChg>
      </pc:sldChg>
      <pc:sldChg chg="addSp delSp modSp mod">
        <pc:chgData name="Serna, Maria" userId="ddf22313-06d5-48ce-91a8-59aa585f661a" providerId="ADAL" clId="{84378B24-B5E6-44B2-9F76-F6DCEDB59023}" dt="2024-05-17T16:12:36.174" v="1191" actId="1076"/>
        <pc:sldMkLst>
          <pc:docMk/>
          <pc:sldMk cId="2916933653" sldId="259"/>
        </pc:sldMkLst>
        <pc:spChg chg="mod">
          <ac:chgData name="Serna, Maria" userId="ddf22313-06d5-48ce-91a8-59aa585f661a" providerId="ADAL" clId="{84378B24-B5E6-44B2-9F76-F6DCEDB59023}" dt="2024-05-17T16:11:34.114" v="1187" actId="14100"/>
          <ac:spMkLst>
            <pc:docMk/>
            <pc:sldMk cId="2916933653" sldId="259"/>
            <ac:spMk id="2" creationId="{C84887E7-E9B3-9241-85C7-6017AA81B2FB}"/>
          </ac:spMkLst>
        </pc:spChg>
        <pc:spChg chg="del">
          <ac:chgData name="Serna, Maria" userId="ddf22313-06d5-48ce-91a8-59aa585f661a" providerId="ADAL" clId="{84378B24-B5E6-44B2-9F76-F6DCEDB59023}" dt="2024-05-16T18:21:07.908" v="17" actId="478"/>
          <ac:spMkLst>
            <pc:docMk/>
            <pc:sldMk cId="2916933653" sldId="259"/>
            <ac:spMk id="3" creationId="{9E768A4D-5574-3344-A9AB-483D49FD9922}"/>
          </ac:spMkLst>
        </pc:spChg>
        <pc:spChg chg="mod">
          <ac:chgData name="Serna, Maria" userId="ddf22313-06d5-48ce-91a8-59aa585f661a" providerId="ADAL" clId="{84378B24-B5E6-44B2-9F76-F6DCEDB59023}" dt="2024-05-16T18:29:39.355" v="43" actId="20577"/>
          <ac:spMkLst>
            <pc:docMk/>
            <pc:sldMk cId="2916933653" sldId="259"/>
            <ac:spMk id="6" creationId="{2D949B80-0288-0C47-B263-280552005B67}"/>
          </ac:spMkLst>
        </pc:spChg>
        <pc:spChg chg="add del mod">
          <ac:chgData name="Serna, Maria" userId="ddf22313-06d5-48ce-91a8-59aa585f661a" providerId="ADAL" clId="{84378B24-B5E6-44B2-9F76-F6DCEDB59023}" dt="2024-05-16T18:21:12.092" v="18" actId="478"/>
          <ac:spMkLst>
            <pc:docMk/>
            <pc:sldMk cId="2916933653" sldId="259"/>
            <ac:spMk id="7" creationId="{0C053A78-913D-9B71-82B2-680FC82DA3DB}"/>
          </ac:spMkLst>
        </pc:spChg>
        <pc:spChg chg="add mod">
          <ac:chgData name="Serna, Maria" userId="ddf22313-06d5-48ce-91a8-59aa585f661a" providerId="ADAL" clId="{84378B24-B5E6-44B2-9F76-F6DCEDB59023}" dt="2024-05-17T16:11:39.601" v="1188" actId="1076"/>
          <ac:spMkLst>
            <pc:docMk/>
            <pc:sldMk cId="2916933653" sldId="259"/>
            <ac:spMk id="8" creationId="{F578022B-EABD-EDE8-DA25-D3608BD8C9D1}"/>
          </ac:spMkLst>
        </pc:spChg>
        <pc:spChg chg="add mod">
          <ac:chgData name="Serna, Maria" userId="ddf22313-06d5-48ce-91a8-59aa585f661a" providerId="ADAL" clId="{84378B24-B5E6-44B2-9F76-F6DCEDB59023}" dt="2024-05-17T16:12:36.174" v="1191" actId="1076"/>
          <ac:spMkLst>
            <pc:docMk/>
            <pc:sldMk cId="2916933653" sldId="259"/>
            <ac:spMk id="9" creationId="{6CE99ABC-D041-3C86-364F-1E6C73834AC3}"/>
          </ac:spMkLst>
        </pc:spChg>
      </pc:sldChg>
      <pc:sldChg chg="addSp delSp modSp mod">
        <pc:chgData name="Serna, Maria" userId="ddf22313-06d5-48ce-91a8-59aa585f661a" providerId="ADAL" clId="{84378B24-B5E6-44B2-9F76-F6DCEDB59023}" dt="2024-05-17T16:16:05.762" v="1435" actId="20577"/>
        <pc:sldMkLst>
          <pc:docMk/>
          <pc:sldMk cId="2339911450" sldId="260"/>
        </pc:sldMkLst>
        <pc:spChg chg="del">
          <ac:chgData name="Serna, Maria" userId="ddf22313-06d5-48ce-91a8-59aa585f661a" providerId="ADAL" clId="{84378B24-B5E6-44B2-9F76-F6DCEDB59023}" dt="2024-05-16T18:33:44.373" v="65" actId="478"/>
          <ac:spMkLst>
            <pc:docMk/>
            <pc:sldMk cId="2339911450" sldId="260"/>
            <ac:spMk id="2" creationId="{F66368B0-C682-5E43-BAD9-36FADB9DD79C}"/>
          </ac:spMkLst>
        </pc:spChg>
        <pc:spChg chg="mod">
          <ac:chgData name="Serna, Maria" userId="ddf22313-06d5-48ce-91a8-59aa585f661a" providerId="ADAL" clId="{84378B24-B5E6-44B2-9F76-F6DCEDB59023}" dt="2024-05-17T16:16:05.762" v="1435" actId="20577"/>
          <ac:spMkLst>
            <pc:docMk/>
            <pc:sldMk cId="2339911450" sldId="260"/>
            <ac:spMk id="3" creationId="{95388CE5-BB04-0946-88FC-82D89CFDE612}"/>
          </ac:spMkLst>
        </pc:spChg>
        <pc:spChg chg="del">
          <ac:chgData name="Serna, Maria" userId="ddf22313-06d5-48ce-91a8-59aa585f661a" providerId="ADAL" clId="{84378B24-B5E6-44B2-9F76-F6DCEDB59023}" dt="2024-05-16T18:33:52.447" v="67" actId="478"/>
          <ac:spMkLst>
            <pc:docMk/>
            <pc:sldMk cId="2339911450" sldId="260"/>
            <ac:spMk id="4" creationId="{69B7EADE-9364-7444-B5FE-719506E1530E}"/>
          </ac:spMkLst>
        </pc:spChg>
        <pc:spChg chg="del">
          <ac:chgData name="Serna, Maria" userId="ddf22313-06d5-48ce-91a8-59aa585f661a" providerId="ADAL" clId="{84378B24-B5E6-44B2-9F76-F6DCEDB59023}" dt="2024-05-16T18:34:03.493" v="69" actId="478"/>
          <ac:spMkLst>
            <pc:docMk/>
            <pc:sldMk cId="2339911450" sldId="260"/>
            <ac:spMk id="5" creationId="{23C636C4-62D9-7A4E-88C2-BD5F7FD22D9C}"/>
          </ac:spMkLst>
        </pc:spChg>
        <pc:spChg chg="mod">
          <ac:chgData name="Serna, Maria" userId="ddf22313-06d5-48ce-91a8-59aa585f661a" providerId="ADAL" clId="{84378B24-B5E6-44B2-9F76-F6DCEDB59023}" dt="2024-05-16T18:34:39.430" v="97" actId="20577"/>
          <ac:spMkLst>
            <pc:docMk/>
            <pc:sldMk cId="2339911450" sldId="260"/>
            <ac:spMk id="8" creationId="{5FF3234F-F39B-004D-9AED-B0B193E1452F}"/>
          </ac:spMkLst>
        </pc:spChg>
        <pc:spChg chg="add del mod">
          <ac:chgData name="Serna, Maria" userId="ddf22313-06d5-48ce-91a8-59aa585f661a" providerId="ADAL" clId="{84378B24-B5E6-44B2-9F76-F6DCEDB59023}" dt="2024-05-16T18:33:48.571" v="66" actId="478"/>
          <ac:spMkLst>
            <pc:docMk/>
            <pc:sldMk cId="2339911450" sldId="260"/>
            <ac:spMk id="9" creationId="{CEE0164E-557E-C99A-E3BD-55E90409D1AE}"/>
          </ac:spMkLst>
        </pc:spChg>
        <pc:spChg chg="add del mod">
          <ac:chgData name="Serna, Maria" userId="ddf22313-06d5-48ce-91a8-59aa585f661a" providerId="ADAL" clId="{84378B24-B5E6-44B2-9F76-F6DCEDB59023}" dt="2024-05-16T18:34:00.262" v="68" actId="478"/>
          <ac:spMkLst>
            <pc:docMk/>
            <pc:sldMk cId="2339911450" sldId="260"/>
            <ac:spMk id="11" creationId="{12A83736-5606-90A0-5E03-6F93BDB890FD}"/>
          </ac:spMkLst>
        </pc:spChg>
        <pc:spChg chg="add del mod">
          <ac:chgData name="Serna, Maria" userId="ddf22313-06d5-48ce-91a8-59aa585f661a" providerId="ADAL" clId="{84378B24-B5E6-44B2-9F76-F6DCEDB59023}" dt="2024-05-16T18:34:05.430" v="70" actId="478"/>
          <ac:spMkLst>
            <pc:docMk/>
            <pc:sldMk cId="2339911450" sldId="260"/>
            <ac:spMk id="13" creationId="{383567B9-C2F5-B461-E34D-E4EEACEF8DA4}"/>
          </ac:spMkLst>
        </pc:spChg>
      </pc:sldChg>
      <pc:sldChg chg="modSp mod">
        <pc:chgData name="Serna, Maria" userId="ddf22313-06d5-48ce-91a8-59aa585f661a" providerId="ADAL" clId="{84378B24-B5E6-44B2-9F76-F6DCEDB59023}" dt="2024-05-17T16:14:45.914" v="1319" actId="20577"/>
        <pc:sldMkLst>
          <pc:docMk/>
          <pc:sldMk cId="3660093685" sldId="267"/>
        </pc:sldMkLst>
        <pc:spChg chg="mod">
          <ac:chgData name="Serna, Maria" userId="ddf22313-06d5-48ce-91a8-59aa585f661a" providerId="ADAL" clId="{84378B24-B5E6-44B2-9F76-F6DCEDB59023}" dt="2024-05-17T16:14:45.914" v="1319" actId="20577"/>
          <ac:spMkLst>
            <pc:docMk/>
            <pc:sldMk cId="3660093685" sldId="267"/>
            <ac:spMk id="2" creationId="{F73E2769-3086-6249-A027-D2EEC7078999}"/>
          </ac:spMkLst>
        </pc:spChg>
      </pc:sldChg>
      <pc:sldChg chg="modSp mod">
        <pc:chgData name="Serna, Maria" userId="ddf22313-06d5-48ce-91a8-59aa585f661a" providerId="ADAL" clId="{84378B24-B5E6-44B2-9F76-F6DCEDB59023}" dt="2024-05-16T16:08:24.557" v="0" actId="255"/>
        <pc:sldMkLst>
          <pc:docMk/>
          <pc:sldMk cId="192927601" sldId="268"/>
        </pc:sldMkLst>
        <pc:spChg chg="mod">
          <ac:chgData name="Serna, Maria" userId="ddf22313-06d5-48ce-91a8-59aa585f661a" providerId="ADAL" clId="{84378B24-B5E6-44B2-9F76-F6DCEDB59023}" dt="2024-05-16T16:08:24.557" v="0" actId="255"/>
          <ac:spMkLst>
            <pc:docMk/>
            <pc:sldMk cId="192927601" sldId="268"/>
            <ac:spMk id="2" creationId="{773DBE85-7DFE-B543-937B-58C31393ECAF}"/>
          </ac:spMkLst>
        </pc:spChg>
      </pc:sldChg>
      <pc:sldChg chg="addSp delSp modSp mod">
        <pc:chgData name="Serna, Maria" userId="ddf22313-06d5-48ce-91a8-59aa585f661a" providerId="ADAL" clId="{84378B24-B5E6-44B2-9F76-F6DCEDB59023}" dt="2024-05-17T16:13:40.908" v="1243" actId="27636"/>
        <pc:sldMkLst>
          <pc:docMk/>
          <pc:sldMk cId="2732730815" sldId="273"/>
        </pc:sldMkLst>
        <pc:spChg chg="mod">
          <ac:chgData name="Serna, Maria" userId="ddf22313-06d5-48ce-91a8-59aa585f661a" providerId="ADAL" clId="{84378B24-B5E6-44B2-9F76-F6DCEDB59023}" dt="2024-05-17T16:13:40.908" v="1243" actId="27636"/>
          <ac:spMkLst>
            <pc:docMk/>
            <pc:sldMk cId="2732730815" sldId="273"/>
            <ac:spMk id="2" creationId="{C84887E7-E9B3-9241-85C7-6017AA81B2FB}"/>
          </ac:spMkLst>
        </pc:spChg>
        <pc:spChg chg="del">
          <ac:chgData name="Serna, Maria" userId="ddf22313-06d5-48ce-91a8-59aa585f661a" providerId="ADAL" clId="{84378B24-B5E6-44B2-9F76-F6DCEDB59023}" dt="2024-05-16T18:29:45.290" v="44" actId="478"/>
          <ac:spMkLst>
            <pc:docMk/>
            <pc:sldMk cId="2732730815" sldId="273"/>
            <ac:spMk id="3" creationId="{9E768A4D-5574-3344-A9AB-483D49FD9922}"/>
          </ac:spMkLst>
        </pc:spChg>
        <pc:spChg chg="mod">
          <ac:chgData name="Serna, Maria" userId="ddf22313-06d5-48ce-91a8-59aa585f661a" providerId="ADAL" clId="{84378B24-B5E6-44B2-9F76-F6DCEDB59023}" dt="2024-05-16T18:38:41.903" v="118" actId="20577"/>
          <ac:spMkLst>
            <pc:docMk/>
            <pc:sldMk cId="2732730815" sldId="273"/>
            <ac:spMk id="6" creationId="{2D949B80-0288-0C47-B263-280552005B67}"/>
          </ac:spMkLst>
        </pc:spChg>
        <pc:spChg chg="add del mod">
          <ac:chgData name="Serna, Maria" userId="ddf22313-06d5-48ce-91a8-59aa585f661a" providerId="ADAL" clId="{84378B24-B5E6-44B2-9F76-F6DCEDB59023}" dt="2024-05-16T18:29:48.841" v="45" actId="478"/>
          <ac:spMkLst>
            <pc:docMk/>
            <pc:sldMk cId="2732730815" sldId="273"/>
            <ac:spMk id="7" creationId="{F87E20D8-74A6-E8B6-A1D0-18C183033330}"/>
          </ac:spMkLst>
        </pc:spChg>
      </pc:sldChg>
      <pc:sldChg chg="modSp add mod">
        <pc:chgData name="Serna, Maria" userId="ddf22313-06d5-48ce-91a8-59aa585f661a" providerId="ADAL" clId="{84378B24-B5E6-44B2-9F76-F6DCEDB59023}" dt="2024-05-16T18:37:48.426" v="105" actId="2711"/>
        <pc:sldMkLst>
          <pc:docMk/>
          <pc:sldMk cId="1805494457" sldId="324"/>
        </pc:sldMkLst>
        <pc:spChg chg="mod">
          <ac:chgData name="Serna, Maria" userId="ddf22313-06d5-48ce-91a8-59aa585f661a" providerId="ADAL" clId="{84378B24-B5E6-44B2-9F76-F6DCEDB59023}" dt="2024-05-16T18:36:28.268" v="104" actId="14100"/>
          <ac:spMkLst>
            <pc:docMk/>
            <pc:sldMk cId="1805494457" sldId="324"/>
            <ac:spMk id="2" creationId="{724CB2B7-E870-3AA9-60C7-ABCF54CD0E8F}"/>
          </ac:spMkLst>
        </pc:spChg>
        <pc:spChg chg="mod">
          <ac:chgData name="Serna, Maria" userId="ddf22313-06d5-48ce-91a8-59aa585f661a" providerId="ADAL" clId="{84378B24-B5E6-44B2-9F76-F6DCEDB59023}" dt="2024-05-16T18:37:48.426" v="105" actId="2711"/>
          <ac:spMkLst>
            <pc:docMk/>
            <pc:sldMk cId="1805494457" sldId="324"/>
            <ac:spMk id="3" creationId="{129F05A2-2750-04F1-5D8D-0444EB437D7F}"/>
          </ac:spMkLst>
        </pc:spChg>
      </pc:sldChg>
    </pc:docChg>
  </pc:docChgLst>
  <pc:docChgLst>
    <pc:chgData name="Serna, Maria" userId="S::maria.serna@highered.texas.gov::ddf22313-06d5-48ce-91a8-59aa585f661a" providerId="AD" clId="Web-{AB7DEB7A-5483-4026-C88A-0309C6DEA0E7}"/>
    <pc:docChg chg="delSld">
      <pc:chgData name="Serna, Maria" userId="S::maria.serna@highered.texas.gov::ddf22313-06d5-48ce-91a8-59aa585f661a" providerId="AD" clId="Web-{AB7DEB7A-5483-4026-C88A-0309C6DEA0E7}" dt="2024-05-13T20:18:30.195" v="2"/>
      <pc:docMkLst>
        <pc:docMk/>
      </pc:docMkLst>
      <pc:sldChg chg="del">
        <pc:chgData name="Serna, Maria" userId="S::maria.serna@highered.texas.gov::ddf22313-06d5-48ce-91a8-59aa585f661a" providerId="AD" clId="Web-{AB7DEB7A-5483-4026-C88A-0309C6DEA0E7}" dt="2024-05-13T20:18:30.195" v="2"/>
        <pc:sldMkLst>
          <pc:docMk/>
          <pc:sldMk cId="2812252553" sldId="265"/>
        </pc:sldMkLst>
      </pc:sldChg>
      <pc:sldChg chg="del">
        <pc:chgData name="Serna, Maria" userId="S::maria.serna@highered.texas.gov::ddf22313-06d5-48ce-91a8-59aa585f661a" providerId="AD" clId="Web-{AB7DEB7A-5483-4026-C88A-0309C6DEA0E7}" dt="2024-05-13T20:18:23.460" v="0"/>
        <pc:sldMkLst>
          <pc:docMk/>
          <pc:sldMk cId="1638561977" sldId="271"/>
        </pc:sldMkLst>
      </pc:sldChg>
      <pc:sldChg chg="del">
        <pc:chgData name="Serna, Maria" userId="S::maria.serna@highered.texas.gov::ddf22313-06d5-48ce-91a8-59aa585f661a" providerId="AD" clId="Web-{AB7DEB7A-5483-4026-C88A-0309C6DEA0E7}" dt="2024-05-13T20:18:27.210" v="1"/>
        <pc:sldMkLst>
          <pc:docMk/>
          <pc:sldMk cId="1811016233" sldId="27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CB9BF0-EC6D-8A41-9C15-67469E7ECF20}" type="datetimeFigureOut">
              <a:rPr lang="en-US" smtClean="0"/>
              <a:t>5/16/2024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5437D3-2901-8349-BE0E-4182B2C285D5}" type="slidenum">
              <a:rPr lang="en-US" smtClean="0"/>
              <a:t>‹#›</a:t>
            </a:fld>
            <a:endParaRPr lang="en-US"/>
          </a:p>
        </p:txBody>
      </p:sp>
    </p:spTree>
    <p:extLst>
      <p:ext uri="{BB962C8B-B14F-4D97-AF65-F5344CB8AC3E}">
        <p14:creationId xmlns:p14="http://schemas.microsoft.com/office/powerpoint/2010/main" val="21303163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Navy">
    <p:bg>
      <p:bgPr>
        <a:solidFill>
          <a:srgbClr val="003E52"/>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A9C82F8-F3D5-944B-8E95-1A84D73A2252}"/>
              </a:ext>
            </a:extLst>
          </p:cNvPr>
          <p:cNvPicPr>
            <a:picLocks noChangeAspect="1"/>
          </p:cNvPicPr>
          <p:nvPr userDrawn="1"/>
        </p:nvPicPr>
        <p:blipFill>
          <a:blip r:embed="rId2" cstate="email">
            <a:alphaModFix amt="5000"/>
            <a:extLst>
              <a:ext uri="{28A0092B-C50C-407E-A947-70E740481C1C}">
                <a14:useLocalDpi xmlns:a14="http://schemas.microsoft.com/office/drawing/2010/main"/>
              </a:ext>
            </a:extLst>
          </a:blip>
          <a:srcRect/>
          <a:stretch/>
        </p:blipFill>
        <p:spPr>
          <a:xfrm>
            <a:off x="0" y="-935926"/>
            <a:ext cx="14441904" cy="8123572"/>
          </a:xfrm>
          <a:prstGeom prst="rect">
            <a:avLst/>
          </a:prstGeom>
        </p:spPr>
      </p:pic>
      <p:sp>
        <p:nvSpPr>
          <p:cNvPr id="4" name="Oval 3">
            <a:extLst>
              <a:ext uri="{FF2B5EF4-FFF2-40B4-BE49-F238E27FC236}">
                <a16:creationId xmlns:a16="http://schemas.microsoft.com/office/drawing/2014/main" id="{4B0B7E56-1604-1E44-822E-06D379EA5B5B}"/>
              </a:ext>
            </a:extLst>
          </p:cNvPr>
          <p:cNvSpPr/>
          <p:nvPr userDrawn="1"/>
        </p:nvSpPr>
        <p:spPr>
          <a:xfrm>
            <a:off x="8040809" y="4741084"/>
            <a:ext cx="3265977" cy="3265977"/>
          </a:xfrm>
          <a:prstGeom prst="ellipse">
            <a:avLst/>
          </a:prstGeom>
          <a:noFill/>
          <a:ln w="3175">
            <a:solidFill>
              <a:srgbClr val="FFBA08">
                <a:alpha val="69613"/>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E32B728C-5A30-0B4C-8004-E54A22BAF4A0}"/>
              </a:ext>
            </a:extLst>
          </p:cNvPr>
          <p:cNvSpPr/>
          <p:nvPr userDrawn="1"/>
        </p:nvSpPr>
        <p:spPr>
          <a:xfrm>
            <a:off x="9759542" y="2501821"/>
            <a:ext cx="3705511" cy="3705511"/>
          </a:xfrm>
          <a:prstGeom prst="ellipse">
            <a:avLst/>
          </a:prstGeom>
          <a:noFill/>
          <a:ln w="3175">
            <a:solidFill>
              <a:srgbClr val="FFBA08">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FFEC3F0B-22CC-2241-ADBC-0A7ABAF97369}"/>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292557" y="303801"/>
            <a:ext cx="2326361" cy="1163180"/>
          </a:xfrm>
          <a:prstGeom prst="rect">
            <a:avLst/>
          </a:prstGeom>
        </p:spPr>
      </p:pic>
      <p:sp>
        <p:nvSpPr>
          <p:cNvPr id="12" name="Text Placeholder 3">
            <a:extLst>
              <a:ext uri="{FF2B5EF4-FFF2-40B4-BE49-F238E27FC236}">
                <a16:creationId xmlns:a16="http://schemas.microsoft.com/office/drawing/2014/main" id="{7A648C16-2BD8-764F-8BAF-8B30B0278ED8}"/>
              </a:ext>
            </a:extLst>
          </p:cNvPr>
          <p:cNvSpPr>
            <a:spLocks noGrp="1"/>
          </p:cNvSpPr>
          <p:nvPr>
            <p:ph type="body" sz="quarter" idx="13" hasCustomPrompt="1"/>
          </p:nvPr>
        </p:nvSpPr>
        <p:spPr>
          <a:xfrm>
            <a:off x="1455738" y="2774575"/>
            <a:ext cx="9194800" cy="915987"/>
          </a:xfrm>
        </p:spPr>
        <p:txBody>
          <a:bodyPr anchor="b">
            <a:noAutofit/>
          </a:bodyPr>
          <a:lstStyle>
            <a:lvl1pPr marL="0" indent="0">
              <a:lnSpc>
                <a:spcPts val="5200"/>
              </a:lnSpc>
              <a:buNone/>
              <a:defRPr sz="5400" b="1" i="0">
                <a:solidFill>
                  <a:schemeClr val="bg1"/>
                </a:solidFill>
                <a:latin typeface="Besley ExtraBold" pitchFamily="2" charset="77"/>
                <a:ea typeface="Besley ExtraBold" pitchFamily="2" charset="77"/>
              </a:defRPr>
            </a:lvl1pPr>
          </a:lstStyle>
          <a:p>
            <a:pPr lvl="0"/>
            <a:r>
              <a:rPr lang="en-US"/>
              <a:t>Presentation title placeholder</a:t>
            </a:r>
          </a:p>
        </p:txBody>
      </p:sp>
      <p:sp>
        <p:nvSpPr>
          <p:cNvPr id="13" name="Text Placeholder 3">
            <a:extLst>
              <a:ext uri="{FF2B5EF4-FFF2-40B4-BE49-F238E27FC236}">
                <a16:creationId xmlns:a16="http://schemas.microsoft.com/office/drawing/2014/main" id="{B81DDA26-47BA-A74B-A7CF-1E2D24A5D785}"/>
              </a:ext>
            </a:extLst>
          </p:cNvPr>
          <p:cNvSpPr>
            <a:spLocks noGrp="1"/>
          </p:cNvSpPr>
          <p:nvPr>
            <p:ph type="body" sz="quarter" idx="14" hasCustomPrompt="1"/>
          </p:nvPr>
        </p:nvSpPr>
        <p:spPr>
          <a:xfrm>
            <a:off x="1455738" y="3717661"/>
            <a:ext cx="9194800" cy="915987"/>
          </a:xfrm>
        </p:spPr>
        <p:txBody>
          <a:bodyPr anchor="t">
            <a:noAutofit/>
          </a:bodyPr>
          <a:lstStyle>
            <a:lvl1pPr marL="0" indent="0">
              <a:buNone/>
              <a:defRPr sz="2800" b="0">
                <a:solidFill>
                  <a:srgbClr val="87D1E6"/>
                </a:solidFill>
                <a:latin typeface="Overpass Medium" pitchFamily="2" charset="77"/>
              </a:defRPr>
            </a:lvl1pPr>
          </a:lstStyle>
          <a:p>
            <a:pPr lvl="0"/>
            <a:r>
              <a:rPr lang="en-US"/>
              <a:t>Optional subheading placeholder</a:t>
            </a:r>
          </a:p>
        </p:txBody>
      </p:sp>
      <p:sp>
        <p:nvSpPr>
          <p:cNvPr id="15" name="Picture Placeholder 25">
            <a:extLst>
              <a:ext uri="{FF2B5EF4-FFF2-40B4-BE49-F238E27FC236}">
                <a16:creationId xmlns:a16="http://schemas.microsoft.com/office/drawing/2014/main" id="{2829E4B8-C9EF-E640-A2EC-888526D9612E}"/>
              </a:ext>
            </a:extLst>
          </p:cNvPr>
          <p:cNvSpPr>
            <a:spLocks noGrp="1"/>
          </p:cNvSpPr>
          <p:nvPr>
            <p:ph type="pic" sz="quarter" idx="12"/>
          </p:nvPr>
        </p:nvSpPr>
        <p:spPr>
          <a:xfrm>
            <a:off x="9036907" y="3749899"/>
            <a:ext cx="4867120" cy="4867120"/>
          </a:xfrm>
          <a:custGeom>
            <a:avLst/>
            <a:gdLst>
              <a:gd name="connsiteX0" fmla="*/ 2105891 w 4211782"/>
              <a:gd name="connsiteY0" fmla="*/ 0 h 4211782"/>
              <a:gd name="connsiteX1" fmla="*/ 4211782 w 4211782"/>
              <a:gd name="connsiteY1" fmla="*/ 2105891 h 4211782"/>
              <a:gd name="connsiteX2" fmla="*/ 2105891 w 4211782"/>
              <a:gd name="connsiteY2" fmla="*/ 4211782 h 4211782"/>
              <a:gd name="connsiteX3" fmla="*/ 0 w 4211782"/>
              <a:gd name="connsiteY3" fmla="*/ 2105891 h 4211782"/>
              <a:gd name="connsiteX4" fmla="*/ 2105891 w 4211782"/>
              <a:gd name="connsiteY4" fmla="*/ 0 h 4211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11782" h="4211782">
                <a:moveTo>
                  <a:pt x="2105891" y="0"/>
                </a:moveTo>
                <a:cubicBezTo>
                  <a:pt x="3268942" y="0"/>
                  <a:pt x="4211782" y="942840"/>
                  <a:pt x="4211782" y="2105891"/>
                </a:cubicBezTo>
                <a:cubicBezTo>
                  <a:pt x="4211782" y="3268942"/>
                  <a:pt x="3268942" y="4211782"/>
                  <a:pt x="2105891" y="4211782"/>
                </a:cubicBezTo>
                <a:cubicBezTo>
                  <a:pt x="942840" y="4211782"/>
                  <a:pt x="0" y="3268942"/>
                  <a:pt x="0" y="2105891"/>
                </a:cubicBezTo>
                <a:cubicBezTo>
                  <a:pt x="0" y="942840"/>
                  <a:pt x="942840" y="0"/>
                  <a:pt x="2105891" y="0"/>
                </a:cubicBezTo>
                <a:close/>
              </a:path>
            </a:pathLst>
          </a:custGeom>
          <a:noFill/>
        </p:spPr>
        <p:txBody>
          <a:bodyPr wrap="square">
            <a:noAutofit/>
          </a:bodyPr>
          <a:lstStyle>
            <a:lvl1pPr marL="0" indent="0">
              <a:buNone/>
              <a:defRPr/>
            </a:lvl1pPr>
          </a:lstStyle>
          <a:p>
            <a:endParaRPr lang="en-US"/>
          </a:p>
        </p:txBody>
      </p:sp>
      <p:sp>
        <p:nvSpPr>
          <p:cNvPr id="16" name="Picture Placeholder 25">
            <a:extLst>
              <a:ext uri="{FF2B5EF4-FFF2-40B4-BE49-F238E27FC236}">
                <a16:creationId xmlns:a16="http://schemas.microsoft.com/office/drawing/2014/main" id="{788B7E97-3794-B944-9919-4E28BD7731B7}"/>
              </a:ext>
            </a:extLst>
          </p:cNvPr>
          <p:cNvSpPr>
            <a:spLocks noGrp="1"/>
          </p:cNvSpPr>
          <p:nvPr>
            <p:ph type="pic" sz="quarter" idx="15"/>
          </p:nvPr>
        </p:nvSpPr>
        <p:spPr>
          <a:xfrm>
            <a:off x="11004648" y="1472340"/>
            <a:ext cx="3690368" cy="3690368"/>
          </a:xfrm>
          <a:custGeom>
            <a:avLst/>
            <a:gdLst>
              <a:gd name="connsiteX0" fmla="*/ 2105891 w 4211782"/>
              <a:gd name="connsiteY0" fmla="*/ 0 h 4211782"/>
              <a:gd name="connsiteX1" fmla="*/ 4211782 w 4211782"/>
              <a:gd name="connsiteY1" fmla="*/ 2105891 h 4211782"/>
              <a:gd name="connsiteX2" fmla="*/ 2105891 w 4211782"/>
              <a:gd name="connsiteY2" fmla="*/ 4211782 h 4211782"/>
              <a:gd name="connsiteX3" fmla="*/ 0 w 4211782"/>
              <a:gd name="connsiteY3" fmla="*/ 2105891 h 4211782"/>
              <a:gd name="connsiteX4" fmla="*/ 2105891 w 4211782"/>
              <a:gd name="connsiteY4" fmla="*/ 0 h 4211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11782" h="4211782">
                <a:moveTo>
                  <a:pt x="2105891" y="0"/>
                </a:moveTo>
                <a:cubicBezTo>
                  <a:pt x="3268942" y="0"/>
                  <a:pt x="4211782" y="942840"/>
                  <a:pt x="4211782" y="2105891"/>
                </a:cubicBezTo>
                <a:cubicBezTo>
                  <a:pt x="4211782" y="3268942"/>
                  <a:pt x="3268942" y="4211782"/>
                  <a:pt x="2105891" y="4211782"/>
                </a:cubicBezTo>
                <a:cubicBezTo>
                  <a:pt x="942840" y="4211782"/>
                  <a:pt x="0" y="3268942"/>
                  <a:pt x="0" y="2105891"/>
                </a:cubicBezTo>
                <a:cubicBezTo>
                  <a:pt x="0" y="942840"/>
                  <a:pt x="942840" y="0"/>
                  <a:pt x="2105891" y="0"/>
                </a:cubicBezTo>
                <a:close/>
              </a:path>
            </a:pathLst>
          </a:custGeom>
          <a:noFill/>
        </p:spPr>
        <p:txBody>
          <a:bodyPr wrap="square">
            <a:noAutofit/>
          </a:bodyPr>
          <a:lstStyle/>
          <a:p>
            <a:endParaRPr lang="en-US"/>
          </a:p>
        </p:txBody>
      </p:sp>
    </p:spTree>
    <p:extLst>
      <p:ext uri="{BB962C8B-B14F-4D97-AF65-F5344CB8AC3E}">
        <p14:creationId xmlns:p14="http://schemas.microsoft.com/office/powerpoint/2010/main" val="28084228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Navy">
    <p:bg>
      <p:bgPr>
        <a:solidFill>
          <a:srgbClr val="003E52"/>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A9C82F8-F3D5-944B-8E95-1A84D73A2252}"/>
              </a:ext>
            </a:extLst>
          </p:cNvPr>
          <p:cNvPicPr>
            <a:picLocks noChangeAspect="1"/>
          </p:cNvPicPr>
          <p:nvPr userDrawn="1"/>
        </p:nvPicPr>
        <p:blipFill>
          <a:blip r:embed="rId2" cstate="email">
            <a:alphaModFix amt="5000"/>
            <a:extLst>
              <a:ext uri="{28A0092B-C50C-407E-A947-70E740481C1C}">
                <a14:useLocalDpi xmlns:a14="http://schemas.microsoft.com/office/drawing/2010/main"/>
              </a:ext>
            </a:extLst>
          </a:blip>
          <a:srcRect/>
          <a:stretch/>
        </p:blipFill>
        <p:spPr>
          <a:xfrm>
            <a:off x="0" y="-935926"/>
            <a:ext cx="14441904" cy="8123572"/>
          </a:xfrm>
          <a:prstGeom prst="rect">
            <a:avLst/>
          </a:prstGeom>
        </p:spPr>
      </p:pic>
      <p:sp>
        <p:nvSpPr>
          <p:cNvPr id="4" name="Oval 3">
            <a:extLst>
              <a:ext uri="{FF2B5EF4-FFF2-40B4-BE49-F238E27FC236}">
                <a16:creationId xmlns:a16="http://schemas.microsoft.com/office/drawing/2014/main" id="{4B0B7E56-1604-1E44-822E-06D379EA5B5B}"/>
              </a:ext>
            </a:extLst>
          </p:cNvPr>
          <p:cNvSpPr/>
          <p:nvPr userDrawn="1"/>
        </p:nvSpPr>
        <p:spPr>
          <a:xfrm>
            <a:off x="8040809" y="4741084"/>
            <a:ext cx="3265977" cy="3265977"/>
          </a:xfrm>
          <a:prstGeom prst="ellipse">
            <a:avLst/>
          </a:prstGeom>
          <a:noFill/>
          <a:ln w="3175">
            <a:solidFill>
              <a:srgbClr val="FFBA08">
                <a:alpha val="69613"/>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E32B728C-5A30-0B4C-8004-E54A22BAF4A0}"/>
              </a:ext>
            </a:extLst>
          </p:cNvPr>
          <p:cNvSpPr/>
          <p:nvPr userDrawn="1"/>
        </p:nvSpPr>
        <p:spPr>
          <a:xfrm>
            <a:off x="9759542" y="2501821"/>
            <a:ext cx="3705511" cy="3705511"/>
          </a:xfrm>
          <a:prstGeom prst="ellipse">
            <a:avLst/>
          </a:prstGeom>
          <a:noFill/>
          <a:ln w="3175">
            <a:solidFill>
              <a:srgbClr val="FFBA08">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FFEC3F0B-22CC-2241-ADBC-0A7ABAF97369}"/>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292557" y="303801"/>
            <a:ext cx="2326361" cy="1163180"/>
          </a:xfrm>
          <a:prstGeom prst="rect">
            <a:avLst/>
          </a:prstGeom>
        </p:spPr>
      </p:pic>
      <p:sp>
        <p:nvSpPr>
          <p:cNvPr id="12" name="Text Placeholder 3">
            <a:extLst>
              <a:ext uri="{FF2B5EF4-FFF2-40B4-BE49-F238E27FC236}">
                <a16:creationId xmlns:a16="http://schemas.microsoft.com/office/drawing/2014/main" id="{7A648C16-2BD8-764F-8BAF-8B30B0278ED8}"/>
              </a:ext>
            </a:extLst>
          </p:cNvPr>
          <p:cNvSpPr>
            <a:spLocks noGrp="1"/>
          </p:cNvSpPr>
          <p:nvPr>
            <p:ph type="body" sz="quarter" idx="13" hasCustomPrompt="1"/>
          </p:nvPr>
        </p:nvSpPr>
        <p:spPr>
          <a:xfrm>
            <a:off x="1455738" y="2774575"/>
            <a:ext cx="9194800" cy="915987"/>
          </a:xfrm>
        </p:spPr>
        <p:txBody>
          <a:bodyPr anchor="b">
            <a:noAutofit/>
          </a:bodyPr>
          <a:lstStyle>
            <a:lvl1pPr marL="0" indent="0">
              <a:lnSpc>
                <a:spcPts val="5200"/>
              </a:lnSpc>
              <a:buNone/>
              <a:defRPr sz="5400" b="1" i="0">
                <a:solidFill>
                  <a:schemeClr val="bg1"/>
                </a:solidFill>
                <a:latin typeface="Besley ExtraBold" pitchFamily="2" charset="77"/>
                <a:ea typeface="Besley ExtraBold" pitchFamily="2" charset="77"/>
              </a:defRPr>
            </a:lvl1pPr>
          </a:lstStyle>
          <a:p>
            <a:pPr lvl="0"/>
            <a:r>
              <a:rPr lang="en-US"/>
              <a:t>Presentation title placeholder</a:t>
            </a:r>
          </a:p>
        </p:txBody>
      </p:sp>
      <p:sp>
        <p:nvSpPr>
          <p:cNvPr id="13" name="Text Placeholder 3">
            <a:extLst>
              <a:ext uri="{FF2B5EF4-FFF2-40B4-BE49-F238E27FC236}">
                <a16:creationId xmlns:a16="http://schemas.microsoft.com/office/drawing/2014/main" id="{B81DDA26-47BA-A74B-A7CF-1E2D24A5D785}"/>
              </a:ext>
            </a:extLst>
          </p:cNvPr>
          <p:cNvSpPr>
            <a:spLocks noGrp="1"/>
          </p:cNvSpPr>
          <p:nvPr>
            <p:ph type="body" sz="quarter" idx="14" hasCustomPrompt="1"/>
          </p:nvPr>
        </p:nvSpPr>
        <p:spPr>
          <a:xfrm>
            <a:off x="1455738" y="3717661"/>
            <a:ext cx="9194800" cy="915987"/>
          </a:xfrm>
        </p:spPr>
        <p:txBody>
          <a:bodyPr anchor="t">
            <a:noAutofit/>
          </a:bodyPr>
          <a:lstStyle>
            <a:lvl1pPr marL="0" indent="0">
              <a:buNone/>
              <a:defRPr sz="2800" b="0">
                <a:solidFill>
                  <a:srgbClr val="87D1E6"/>
                </a:solidFill>
                <a:latin typeface="Overpass Medium" pitchFamily="2" charset="77"/>
              </a:defRPr>
            </a:lvl1pPr>
          </a:lstStyle>
          <a:p>
            <a:pPr lvl="0"/>
            <a:r>
              <a:rPr lang="en-US"/>
              <a:t>Optional subheading placeholder</a:t>
            </a:r>
          </a:p>
        </p:txBody>
      </p:sp>
      <p:sp>
        <p:nvSpPr>
          <p:cNvPr id="15" name="Picture Placeholder 25">
            <a:extLst>
              <a:ext uri="{FF2B5EF4-FFF2-40B4-BE49-F238E27FC236}">
                <a16:creationId xmlns:a16="http://schemas.microsoft.com/office/drawing/2014/main" id="{2829E4B8-C9EF-E640-A2EC-888526D9612E}"/>
              </a:ext>
            </a:extLst>
          </p:cNvPr>
          <p:cNvSpPr>
            <a:spLocks noGrp="1"/>
          </p:cNvSpPr>
          <p:nvPr>
            <p:ph type="pic" sz="quarter" idx="12"/>
          </p:nvPr>
        </p:nvSpPr>
        <p:spPr>
          <a:xfrm>
            <a:off x="9036907" y="3749899"/>
            <a:ext cx="4867120" cy="4867120"/>
          </a:xfrm>
          <a:custGeom>
            <a:avLst/>
            <a:gdLst>
              <a:gd name="connsiteX0" fmla="*/ 2105891 w 4211782"/>
              <a:gd name="connsiteY0" fmla="*/ 0 h 4211782"/>
              <a:gd name="connsiteX1" fmla="*/ 4211782 w 4211782"/>
              <a:gd name="connsiteY1" fmla="*/ 2105891 h 4211782"/>
              <a:gd name="connsiteX2" fmla="*/ 2105891 w 4211782"/>
              <a:gd name="connsiteY2" fmla="*/ 4211782 h 4211782"/>
              <a:gd name="connsiteX3" fmla="*/ 0 w 4211782"/>
              <a:gd name="connsiteY3" fmla="*/ 2105891 h 4211782"/>
              <a:gd name="connsiteX4" fmla="*/ 2105891 w 4211782"/>
              <a:gd name="connsiteY4" fmla="*/ 0 h 4211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11782" h="4211782">
                <a:moveTo>
                  <a:pt x="2105891" y="0"/>
                </a:moveTo>
                <a:cubicBezTo>
                  <a:pt x="3268942" y="0"/>
                  <a:pt x="4211782" y="942840"/>
                  <a:pt x="4211782" y="2105891"/>
                </a:cubicBezTo>
                <a:cubicBezTo>
                  <a:pt x="4211782" y="3268942"/>
                  <a:pt x="3268942" y="4211782"/>
                  <a:pt x="2105891" y="4211782"/>
                </a:cubicBezTo>
                <a:cubicBezTo>
                  <a:pt x="942840" y="4211782"/>
                  <a:pt x="0" y="3268942"/>
                  <a:pt x="0" y="2105891"/>
                </a:cubicBezTo>
                <a:cubicBezTo>
                  <a:pt x="0" y="942840"/>
                  <a:pt x="942840" y="0"/>
                  <a:pt x="2105891" y="0"/>
                </a:cubicBezTo>
                <a:close/>
              </a:path>
            </a:pathLst>
          </a:custGeom>
          <a:noFill/>
        </p:spPr>
        <p:txBody>
          <a:bodyPr wrap="square">
            <a:noAutofit/>
          </a:bodyPr>
          <a:lstStyle>
            <a:lvl1pPr marL="0" indent="0">
              <a:buNone/>
              <a:defRPr/>
            </a:lvl1pPr>
          </a:lstStyle>
          <a:p>
            <a:endParaRPr lang="en-US"/>
          </a:p>
        </p:txBody>
      </p:sp>
      <p:sp>
        <p:nvSpPr>
          <p:cNvPr id="16" name="Picture Placeholder 25">
            <a:extLst>
              <a:ext uri="{FF2B5EF4-FFF2-40B4-BE49-F238E27FC236}">
                <a16:creationId xmlns:a16="http://schemas.microsoft.com/office/drawing/2014/main" id="{788B7E97-3794-B944-9919-4E28BD7731B7}"/>
              </a:ext>
            </a:extLst>
          </p:cNvPr>
          <p:cNvSpPr>
            <a:spLocks noGrp="1"/>
          </p:cNvSpPr>
          <p:nvPr>
            <p:ph type="pic" sz="quarter" idx="15"/>
          </p:nvPr>
        </p:nvSpPr>
        <p:spPr>
          <a:xfrm>
            <a:off x="11004648" y="1472340"/>
            <a:ext cx="3690368" cy="3690368"/>
          </a:xfrm>
          <a:custGeom>
            <a:avLst/>
            <a:gdLst>
              <a:gd name="connsiteX0" fmla="*/ 2105891 w 4211782"/>
              <a:gd name="connsiteY0" fmla="*/ 0 h 4211782"/>
              <a:gd name="connsiteX1" fmla="*/ 4211782 w 4211782"/>
              <a:gd name="connsiteY1" fmla="*/ 2105891 h 4211782"/>
              <a:gd name="connsiteX2" fmla="*/ 2105891 w 4211782"/>
              <a:gd name="connsiteY2" fmla="*/ 4211782 h 4211782"/>
              <a:gd name="connsiteX3" fmla="*/ 0 w 4211782"/>
              <a:gd name="connsiteY3" fmla="*/ 2105891 h 4211782"/>
              <a:gd name="connsiteX4" fmla="*/ 2105891 w 4211782"/>
              <a:gd name="connsiteY4" fmla="*/ 0 h 4211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11782" h="4211782">
                <a:moveTo>
                  <a:pt x="2105891" y="0"/>
                </a:moveTo>
                <a:cubicBezTo>
                  <a:pt x="3268942" y="0"/>
                  <a:pt x="4211782" y="942840"/>
                  <a:pt x="4211782" y="2105891"/>
                </a:cubicBezTo>
                <a:cubicBezTo>
                  <a:pt x="4211782" y="3268942"/>
                  <a:pt x="3268942" y="4211782"/>
                  <a:pt x="2105891" y="4211782"/>
                </a:cubicBezTo>
                <a:cubicBezTo>
                  <a:pt x="942840" y="4211782"/>
                  <a:pt x="0" y="3268942"/>
                  <a:pt x="0" y="2105891"/>
                </a:cubicBezTo>
                <a:cubicBezTo>
                  <a:pt x="0" y="942840"/>
                  <a:pt x="942840" y="0"/>
                  <a:pt x="2105891" y="0"/>
                </a:cubicBezTo>
                <a:close/>
              </a:path>
            </a:pathLst>
          </a:custGeom>
          <a:noFill/>
        </p:spPr>
        <p:txBody>
          <a:bodyPr wrap="square">
            <a:noAutofit/>
          </a:bodyPr>
          <a:lstStyle/>
          <a:p>
            <a:endParaRPr lang="en-US"/>
          </a:p>
        </p:txBody>
      </p:sp>
      <p:pic>
        <p:nvPicPr>
          <p:cNvPr id="18" name="Picture Placeholder 6">
            <a:extLst>
              <a:ext uri="{FF2B5EF4-FFF2-40B4-BE49-F238E27FC236}">
                <a16:creationId xmlns:a16="http://schemas.microsoft.com/office/drawing/2014/main" id="{FA3DAFF2-20A2-F802-3915-B4A4B7968E73}"/>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9028441" y="3140339"/>
            <a:ext cx="4867120" cy="4867120"/>
          </a:xfrm>
          <a:prstGeom prst="rect">
            <a:avLst/>
          </a:prstGeom>
        </p:spPr>
      </p:pic>
    </p:spTree>
    <p:extLst>
      <p:ext uri="{BB962C8B-B14F-4D97-AF65-F5344CB8AC3E}">
        <p14:creationId xmlns:p14="http://schemas.microsoft.com/office/powerpoint/2010/main" val="30529342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White">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B93F882-BE4E-7A4B-8086-1E34248EDEE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292557" y="303801"/>
            <a:ext cx="2326361" cy="1163181"/>
          </a:xfrm>
          <a:prstGeom prst="rect">
            <a:avLst/>
          </a:prstGeom>
        </p:spPr>
      </p:pic>
      <p:sp>
        <p:nvSpPr>
          <p:cNvPr id="4" name="Text Placeholder 3">
            <a:extLst>
              <a:ext uri="{FF2B5EF4-FFF2-40B4-BE49-F238E27FC236}">
                <a16:creationId xmlns:a16="http://schemas.microsoft.com/office/drawing/2014/main" id="{F0ADA2AE-2FFE-9448-ADCE-004258807362}"/>
              </a:ext>
            </a:extLst>
          </p:cNvPr>
          <p:cNvSpPr>
            <a:spLocks noGrp="1"/>
          </p:cNvSpPr>
          <p:nvPr>
            <p:ph type="body" sz="quarter" idx="13" hasCustomPrompt="1"/>
          </p:nvPr>
        </p:nvSpPr>
        <p:spPr>
          <a:xfrm>
            <a:off x="1455738" y="2774575"/>
            <a:ext cx="9194800" cy="915987"/>
          </a:xfrm>
        </p:spPr>
        <p:txBody>
          <a:bodyPr anchor="b">
            <a:noAutofit/>
          </a:bodyPr>
          <a:lstStyle>
            <a:lvl1pPr marL="0" indent="0">
              <a:lnSpc>
                <a:spcPts val="5200"/>
              </a:lnSpc>
              <a:buNone/>
              <a:defRPr sz="5400" b="1" i="0">
                <a:solidFill>
                  <a:srgbClr val="003E52"/>
                </a:solidFill>
                <a:latin typeface="Besley ExtraBold" pitchFamily="2" charset="77"/>
                <a:ea typeface="Besley ExtraBold" pitchFamily="2" charset="77"/>
              </a:defRPr>
            </a:lvl1pPr>
          </a:lstStyle>
          <a:p>
            <a:pPr lvl="0"/>
            <a:r>
              <a:rPr lang="en-US"/>
              <a:t>Presentation title placeholder</a:t>
            </a:r>
          </a:p>
        </p:txBody>
      </p:sp>
      <p:sp>
        <p:nvSpPr>
          <p:cNvPr id="9" name="Text Placeholder 3">
            <a:extLst>
              <a:ext uri="{FF2B5EF4-FFF2-40B4-BE49-F238E27FC236}">
                <a16:creationId xmlns:a16="http://schemas.microsoft.com/office/drawing/2014/main" id="{F2115B7A-2C21-BC40-A0FB-BE8931ACF263}"/>
              </a:ext>
            </a:extLst>
          </p:cNvPr>
          <p:cNvSpPr>
            <a:spLocks noGrp="1"/>
          </p:cNvSpPr>
          <p:nvPr>
            <p:ph type="body" sz="quarter" idx="14" hasCustomPrompt="1"/>
          </p:nvPr>
        </p:nvSpPr>
        <p:spPr>
          <a:xfrm>
            <a:off x="1455738" y="3717661"/>
            <a:ext cx="9194800" cy="915987"/>
          </a:xfrm>
        </p:spPr>
        <p:txBody>
          <a:bodyPr anchor="t">
            <a:noAutofit/>
          </a:bodyPr>
          <a:lstStyle>
            <a:lvl1pPr marL="0" indent="0">
              <a:buNone/>
              <a:defRPr sz="2800" b="0">
                <a:solidFill>
                  <a:srgbClr val="007DA4"/>
                </a:solidFill>
                <a:latin typeface="Overpass Medium" pitchFamily="2" charset="77"/>
              </a:defRPr>
            </a:lvl1pPr>
          </a:lstStyle>
          <a:p>
            <a:pPr lvl="0"/>
            <a:r>
              <a:rPr lang="en-US"/>
              <a:t>Subheading placeholder</a:t>
            </a:r>
          </a:p>
        </p:txBody>
      </p:sp>
      <p:sp>
        <p:nvSpPr>
          <p:cNvPr id="10" name="Oval 9">
            <a:extLst>
              <a:ext uri="{FF2B5EF4-FFF2-40B4-BE49-F238E27FC236}">
                <a16:creationId xmlns:a16="http://schemas.microsoft.com/office/drawing/2014/main" id="{9DC2783B-7586-A34C-BC35-8E16CBD4AA39}"/>
              </a:ext>
            </a:extLst>
          </p:cNvPr>
          <p:cNvSpPr/>
          <p:nvPr userDrawn="1"/>
        </p:nvSpPr>
        <p:spPr>
          <a:xfrm>
            <a:off x="8040809" y="4741084"/>
            <a:ext cx="3265977" cy="3265977"/>
          </a:xfrm>
          <a:prstGeom prst="ellipse">
            <a:avLst/>
          </a:prstGeom>
          <a:noFill/>
          <a:ln w="3175">
            <a:solidFill>
              <a:srgbClr val="FFBA08">
                <a:alpha val="69613"/>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0F5BAD02-4472-C444-B86D-D196EE268A1C}"/>
              </a:ext>
            </a:extLst>
          </p:cNvPr>
          <p:cNvSpPr/>
          <p:nvPr userDrawn="1"/>
        </p:nvSpPr>
        <p:spPr>
          <a:xfrm>
            <a:off x="9759542" y="2501821"/>
            <a:ext cx="3705511" cy="3705511"/>
          </a:xfrm>
          <a:prstGeom prst="ellipse">
            <a:avLst/>
          </a:prstGeom>
          <a:noFill/>
          <a:ln w="3175">
            <a:solidFill>
              <a:srgbClr val="FFBA08">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Picture Placeholder 25">
            <a:extLst>
              <a:ext uri="{FF2B5EF4-FFF2-40B4-BE49-F238E27FC236}">
                <a16:creationId xmlns:a16="http://schemas.microsoft.com/office/drawing/2014/main" id="{C3D3914B-13C5-0949-BDA3-4FD525878649}"/>
              </a:ext>
            </a:extLst>
          </p:cNvPr>
          <p:cNvSpPr>
            <a:spLocks noGrp="1"/>
          </p:cNvSpPr>
          <p:nvPr>
            <p:ph type="pic" sz="quarter" idx="12"/>
          </p:nvPr>
        </p:nvSpPr>
        <p:spPr>
          <a:xfrm>
            <a:off x="9036907" y="3749899"/>
            <a:ext cx="4867120" cy="4867120"/>
          </a:xfrm>
          <a:custGeom>
            <a:avLst/>
            <a:gdLst>
              <a:gd name="connsiteX0" fmla="*/ 2105891 w 4211782"/>
              <a:gd name="connsiteY0" fmla="*/ 0 h 4211782"/>
              <a:gd name="connsiteX1" fmla="*/ 4211782 w 4211782"/>
              <a:gd name="connsiteY1" fmla="*/ 2105891 h 4211782"/>
              <a:gd name="connsiteX2" fmla="*/ 2105891 w 4211782"/>
              <a:gd name="connsiteY2" fmla="*/ 4211782 h 4211782"/>
              <a:gd name="connsiteX3" fmla="*/ 0 w 4211782"/>
              <a:gd name="connsiteY3" fmla="*/ 2105891 h 4211782"/>
              <a:gd name="connsiteX4" fmla="*/ 2105891 w 4211782"/>
              <a:gd name="connsiteY4" fmla="*/ 0 h 4211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11782" h="4211782">
                <a:moveTo>
                  <a:pt x="2105891" y="0"/>
                </a:moveTo>
                <a:cubicBezTo>
                  <a:pt x="3268942" y="0"/>
                  <a:pt x="4211782" y="942840"/>
                  <a:pt x="4211782" y="2105891"/>
                </a:cubicBezTo>
                <a:cubicBezTo>
                  <a:pt x="4211782" y="3268942"/>
                  <a:pt x="3268942" y="4211782"/>
                  <a:pt x="2105891" y="4211782"/>
                </a:cubicBezTo>
                <a:cubicBezTo>
                  <a:pt x="942840" y="4211782"/>
                  <a:pt x="0" y="3268942"/>
                  <a:pt x="0" y="2105891"/>
                </a:cubicBezTo>
                <a:cubicBezTo>
                  <a:pt x="0" y="942840"/>
                  <a:pt x="942840" y="0"/>
                  <a:pt x="2105891" y="0"/>
                </a:cubicBezTo>
                <a:close/>
              </a:path>
            </a:pathLst>
          </a:custGeom>
          <a:noFill/>
        </p:spPr>
        <p:txBody>
          <a:bodyPr wrap="square">
            <a:noAutofit/>
          </a:bodyPr>
          <a:lstStyle/>
          <a:p>
            <a:endParaRPr lang="en-US"/>
          </a:p>
        </p:txBody>
      </p:sp>
      <p:sp>
        <p:nvSpPr>
          <p:cNvPr id="16" name="Picture Placeholder 25">
            <a:extLst>
              <a:ext uri="{FF2B5EF4-FFF2-40B4-BE49-F238E27FC236}">
                <a16:creationId xmlns:a16="http://schemas.microsoft.com/office/drawing/2014/main" id="{94AB5A8F-BDCB-254A-8A79-46FE830A6B5F}"/>
              </a:ext>
            </a:extLst>
          </p:cNvPr>
          <p:cNvSpPr>
            <a:spLocks noGrp="1"/>
          </p:cNvSpPr>
          <p:nvPr>
            <p:ph type="pic" sz="quarter" idx="15"/>
          </p:nvPr>
        </p:nvSpPr>
        <p:spPr>
          <a:xfrm>
            <a:off x="11004648" y="1472340"/>
            <a:ext cx="3690368" cy="3690368"/>
          </a:xfrm>
          <a:custGeom>
            <a:avLst/>
            <a:gdLst>
              <a:gd name="connsiteX0" fmla="*/ 2105891 w 4211782"/>
              <a:gd name="connsiteY0" fmla="*/ 0 h 4211782"/>
              <a:gd name="connsiteX1" fmla="*/ 4211782 w 4211782"/>
              <a:gd name="connsiteY1" fmla="*/ 2105891 h 4211782"/>
              <a:gd name="connsiteX2" fmla="*/ 2105891 w 4211782"/>
              <a:gd name="connsiteY2" fmla="*/ 4211782 h 4211782"/>
              <a:gd name="connsiteX3" fmla="*/ 0 w 4211782"/>
              <a:gd name="connsiteY3" fmla="*/ 2105891 h 4211782"/>
              <a:gd name="connsiteX4" fmla="*/ 2105891 w 4211782"/>
              <a:gd name="connsiteY4" fmla="*/ 0 h 4211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11782" h="4211782">
                <a:moveTo>
                  <a:pt x="2105891" y="0"/>
                </a:moveTo>
                <a:cubicBezTo>
                  <a:pt x="3268942" y="0"/>
                  <a:pt x="4211782" y="942840"/>
                  <a:pt x="4211782" y="2105891"/>
                </a:cubicBezTo>
                <a:cubicBezTo>
                  <a:pt x="4211782" y="3268942"/>
                  <a:pt x="3268942" y="4211782"/>
                  <a:pt x="2105891" y="4211782"/>
                </a:cubicBezTo>
                <a:cubicBezTo>
                  <a:pt x="942840" y="4211782"/>
                  <a:pt x="0" y="3268942"/>
                  <a:pt x="0" y="2105891"/>
                </a:cubicBezTo>
                <a:cubicBezTo>
                  <a:pt x="0" y="942840"/>
                  <a:pt x="942840" y="0"/>
                  <a:pt x="2105891" y="0"/>
                </a:cubicBezTo>
                <a:close/>
              </a:path>
            </a:pathLst>
          </a:custGeom>
          <a:noFill/>
        </p:spPr>
        <p:txBody>
          <a:bodyPr wrap="square">
            <a:noAutofit/>
          </a:bodyPr>
          <a:lstStyle/>
          <a:p>
            <a:endParaRPr lang="en-US"/>
          </a:p>
        </p:txBody>
      </p:sp>
    </p:spTree>
    <p:extLst>
      <p:ext uri="{BB962C8B-B14F-4D97-AF65-F5344CB8AC3E}">
        <p14:creationId xmlns:p14="http://schemas.microsoft.com/office/powerpoint/2010/main" val="38454026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Navy">
    <p:bg>
      <p:bgPr>
        <a:solidFill>
          <a:srgbClr val="003E5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3F6B3-25F7-0947-9AC0-F7E0C1DACDD7}"/>
              </a:ext>
            </a:extLst>
          </p:cNvPr>
          <p:cNvSpPr>
            <a:spLocks noGrp="1"/>
          </p:cNvSpPr>
          <p:nvPr>
            <p:ph type="ctrTitle" hasCustomPrompt="1"/>
          </p:nvPr>
        </p:nvSpPr>
        <p:spPr>
          <a:xfrm>
            <a:off x="1524000" y="1041400"/>
            <a:ext cx="9144000" cy="2387600"/>
          </a:xfrm>
        </p:spPr>
        <p:txBody>
          <a:bodyPr anchor="b">
            <a:noAutofit/>
          </a:bodyPr>
          <a:lstStyle>
            <a:lvl1pPr algn="ctr">
              <a:defRPr sz="6000" b="1" i="0">
                <a:solidFill>
                  <a:schemeClr val="bg1"/>
                </a:solidFill>
                <a:latin typeface="Besley ExtraBold" pitchFamily="2" charset="77"/>
                <a:ea typeface="Besley ExtraBold" pitchFamily="2" charset="77"/>
              </a:defRPr>
            </a:lvl1pPr>
          </a:lstStyle>
          <a:p>
            <a:r>
              <a:rPr lang="en-US"/>
              <a:t>Click to add a title</a:t>
            </a:r>
          </a:p>
        </p:txBody>
      </p:sp>
      <p:sp>
        <p:nvSpPr>
          <p:cNvPr id="3" name="Subtitle 2">
            <a:extLst>
              <a:ext uri="{FF2B5EF4-FFF2-40B4-BE49-F238E27FC236}">
                <a16:creationId xmlns:a16="http://schemas.microsoft.com/office/drawing/2014/main" id="{E889D841-67A0-C94B-BB22-18037A451D6D}"/>
              </a:ext>
            </a:extLst>
          </p:cNvPr>
          <p:cNvSpPr>
            <a:spLocks noGrp="1"/>
          </p:cNvSpPr>
          <p:nvPr>
            <p:ph type="subTitle" idx="1" hasCustomPrompt="1"/>
          </p:nvPr>
        </p:nvSpPr>
        <p:spPr>
          <a:xfrm>
            <a:off x="1524000" y="3546825"/>
            <a:ext cx="9144000" cy="1655762"/>
          </a:xfrm>
        </p:spPr>
        <p:txBody>
          <a:bodyPr/>
          <a:lstStyle>
            <a:lvl1pPr marL="0" indent="0" algn="ctr">
              <a:buNone/>
              <a:defRPr sz="2400">
                <a:solidFill>
                  <a:srgbClr val="87D1E6"/>
                </a:solidFill>
                <a:latin typeface="Overpass Medium" pitchFamily="2" charset="77"/>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a subtitle</a:t>
            </a:r>
          </a:p>
        </p:txBody>
      </p:sp>
      <p:sp>
        <p:nvSpPr>
          <p:cNvPr id="4" name="Oval 3">
            <a:extLst>
              <a:ext uri="{FF2B5EF4-FFF2-40B4-BE49-F238E27FC236}">
                <a16:creationId xmlns:a16="http://schemas.microsoft.com/office/drawing/2014/main" id="{4B0B7E56-1604-1E44-822E-06D379EA5B5B}"/>
              </a:ext>
            </a:extLst>
          </p:cNvPr>
          <p:cNvSpPr/>
          <p:nvPr userDrawn="1"/>
        </p:nvSpPr>
        <p:spPr>
          <a:xfrm>
            <a:off x="10865652" y="-1251502"/>
            <a:ext cx="3265977" cy="3265977"/>
          </a:xfrm>
          <a:prstGeom prst="ellipse">
            <a:avLst/>
          </a:prstGeom>
          <a:noFill/>
          <a:ln w="3175">
            <a:solidFill>
              <a:srgbClr val="FFBA08">
                <a:alpha val="69613"/>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E32B728C-5A30-0B4C-8004-E54A22BAF4A0}"/>
              </a:ext>
            </a:extLst>
          </p:cNvPr>
          <p:cNvSpPr/>
          <p:nvPr userDrawn="1"/>
        </p:nvSpPr>
        <p:spPr>
          <a:xfrm>
            <a:off x="-2773491" y="2235200"/>
            <a:ext cx="3705511" cy="3705511"/>
          </a:xfrm>
          <a:prstGeom prst="ellipse">
            <a:avLst/>
          </a:prstGeom>
          <a:noFill/>
          <a:ln w="3175">
            <a:solidFill>
              <a:srgbClr val="FFBA08">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Text&#10;&#10;Description automatically generated">
            <a:extLst>
              <a:ext uri="{FF2B5EF4-FFF2-40B4-BE49-F238E27FC236}">
                <a16:creationId xmlns:a16="http://schemas.microsoft.com/office/drawing/2014/main" id="{F30FA960-CC58-FB44-BEBC-98FBC93998B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03868" y="6207332"/>
            <a:ext cx="2057400" cy="514350"/>
          </a:xfrm>
          <a:prstGeom prst="rect">
            <a:avLst/>
          </a:prstGeom>
        </p:spPr>
      </p:pic>
    </p:spTree>
    <p:extLst>
      <p:ext uri="{BB962C8B-B14F-4D97-AF65-F5344CB8AC3E}">
        <p14:creationId xmlns:p14="http://schemas.microsoft.com/office/powerpoint/2010/main" val="15263316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Whit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3F6B3-25F7-0947-9AC0-F7E0C1DACDD7}"/>
              </a:ext>
            </a:extLst>
          </p:cNvPr>
          <p:cNvSpPr>
            <a:spLocks noGrp="1"/>
          </p:cNvSpPr>
          <p:nvPr>
            <p:ph type="ctrTitle" hasCustomPrompt="1"/>
          </p:nvPr>
        </p:nvSpPr>
        <p:spPr>
          <a:xfrm>
            <a:off x="1524000" y="1041400"/>
            <a:ext cx="9144000" cy="2387600"/>
          </a:xfrm>
        </p:spPr>
        <p:txBody>
          <a:bodyPr anchor="b">
            <a:noAutofit/>
          </a:bodyPr>
          <a:lstStyle>
            <a:lvl1pPr algn="ctr">
              <a:defRPr sz="6000" b="1" i="0">
                <a:solidFill>
                  <a:srgbClr val="003E52"/>
                </a:solidFill>
                <a:latin typeface="Besley ExtraBold" pitchFamily="2" charset="77"/>
                <a:ea typeface="Besley ExtraBold" pitchFamily="2" charset="77"/>
              </a:defRPr>
            </a:lvl1pPr>
          </a:lstStyle>
          <a:p>
            <a:r>
              <a:rPr lang="en-US"/>
              <a:t>Click to add a title</a:t>
            </a:r>
          </a:p>
        </p:txBody>
      </p:sp>
      <p:sp>
        <p:nvSpPr>
          <p:cNvPr id="3" name="Subtitle 2">
            <a:extLst>
              <a:ext uri="{FF2B5EF4-FFF2-40B4-BE49-F238E27FC236}">
                <a16:creationId xmlns:a16="http://schemas.microsoft.com/office/drawing/2014/main" id="{E889D841-67A0-C94B-BB22-18037A451D6D}"/>
              </a:ext>
            </a:extLst>
          </p:cNvPr>
          <p:cNvSpPr>
            <a:spLocks noGrp="1"/>
          </p:cNvSpPr>
          <p:nvPr>
            <p:ph type="subTitle" idx="1" hasCustomPrompt="1"/>
          </p:nvPr>
        </p:nvSpPr>
        <p:spPr>
          <a:xfrm>
            <a:off x="1524000" y="3546825"/>
            <a:ext cx="9144000" cy="1655762"/>
          </a:xfrm>
        </p:spPr>
        <p:txBody>
          <a:bodyPr/>
          <a:lstStyle>
            <a:lvl1pPr marL="0" indent="0" algn="ctr">
              <a:buNone/>
              <a:defRPr sz="2400">
                <a:solidFill>
                  <a:srgbClr val="007DA4"/>
                </a:solidFill>
                <a:latin typeface="Overpass Medium" pitchFamily="2" charset="77"/>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a subtitle</a:t>
            </a:r>
          </a:p>
        </p:txBody>
      </p:sp>
      <p:sp>
        <p:nvSpPr>
          <p:cNvPr id="4" name="Oval 3">
            <a:extLst>
              <a:ext uri="{FF2B5EF4-FFF2-40B4-BE49-F238E27FC236}">
                <a16:creationId xmlns:a16="http://schemas.microsoft.com/office/drawing/2014/main" id="{4B0B7E56-1604-1E44-822E-06D379EA5B5B}"/>
              </a:ext>
            </a:extLst>
          </p:cNvPr>
          <p:cNvSpPr/>
          <p:nvPr userDrawn="1"/>
        </p:nvSpPr>
        <p:spPr>
          <a:xfrm>
            <a:off x="8040809" y="4741084"/>
            <a:ext cx="3265977" cy="3265977"/>
          </a:xfrm>
          <a:prstGeom prst="ellipse">
            <a:avLst/>
          </a:prstGeom>
          <a:noFill/>
          <a:ln w="3175">
            <a:solidFill>
              <a:srgbClr val="FFBA08">
                <a:alpha val="69613"/>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E32B728C-5A30-0B4C-8004-E54A22BAF4A0}"/>
              </a:ext>
            </a:extLst>
          </p:cNvPr>
          <p:cNvSpPr/>
          <p:nvPr userDrawn="1"/>
        </p:nvSpPr>
        <p:spPr>
          <a:xfrm>
            <a:off x="9759542" y="2501821"/>
            <a:ext cx="3705511" cy="3705511"/>
          </a:xfrm>
          <a:prstGeom prst="ellipse">
            <a:avLst/>
          </a:prstGeom>
          <a:noFill/>
          <a:ln w="3175">
            <a:solidFill>
              <a:srgbClr val="FFBA08">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F30FA960-CC58-FB44-BEBC-98FBC93998B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03868" y="6207332"/>
            <a:ext cx="2057400" cy="514350"/>
          </a:xfrm>
          <a:prstGeom prst="rect">
            <a:avLst/>
          </a:prstGeom>
        </p:spPr>
      </p:pic>
    </p:spTree>
    <p:extLst>
      <p:ext uri="{BB962C8B-B14F-4D97-AF65-F5344CB8AC3E}">
        <p14:creationId xmlns:p14="http://schemas.microsoft.com/office/powerpoint/2010/main" val="32905915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Quote">
    <p:bg>
      <p:bgPr>
        <a:solidFill>
          <a:srgbClr val="007DA4"/>
        </a:solidFill>
        <a:effectLst/>
      </p:bgPr>
    </p:bg>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0AC799BC-3DCF-844B-A5AE-9DFF0C74A7C4}"/>
              </a:ext>
            </a:extLst>
          </p:cNvPr>
          <p:cNvSpPr/>
          <p:nvPr userDrawn="1"/>
        </p:nvSpPr>
        <p:spPr>
          <a:xfrm>
            <a:off x="8040809" y="4741084"/>
            <a:ext cx="3265977" cy="3265977"/>
          </a:xfrm>
          <a:prstGeom prst="ellipse">
            <a:avLst/>
          </a:prstGeom>
          <a:noFill/>
          <a:ln w="6350">
            <a:solidFill>
              <a:srgbClr val="FFBA0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9EBAF40A-817B-D643-A9D4-BC030C7B48D0}"/>
              </a:ext>
            </a:extLst>
          </p:cNvPr>
          <p:cNvSpPr/>
          <p:nvPr userDrawn="1"/>
        </p:nvSpPr>
        <p:spPr>
          <a:xfrm>
            <a:off x="9759542" y="2501821"/>
            <a:ext cx="3705511" cy="3705511"/>
          </a:xfrm>
          <a:prstGeom prst="ellipse">
            <a:avLst/>
          </a:prstGeom>
          <a:noFill/>
          <a:ln w="6350">
            <a:solidFill>
              <a:srgbClr val="FFBA0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895B64F-E41D-9C44-A05D-93C52CF32C91}"/>
              </a:ext>
            </a:extLst>
          </p:cNvPr>
          <p:cNvSpPr/>
          <p:nvPr userDrawn="1"/>
        </p:nvSpPr>
        <p:spPr>
          <a:xfrm>
            <a:off x="838200" y="831643"/>
            <a:ext cx="10515600" cy="4744720"/>
          </a:xfrm>
          <a:prstGeom prst="rect">
            <a:avLst/>
          </a:prstGeom>
          <a:solidFill>
            <a:schemeClr val="bg1"/>
          </a:solidFill>
          <a:ln>
            <a:noFill/>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BF6A33CA-BEEF-5A4A-8437-F9C7D14BCD19}"/>
              </a:ext>
            </a:extLst>
          </p:cNvPr>
          <p:cNvSpPr>
            <a:spLocks noGrp="1"/>
          </p:cNvSpPr>
          <p:nvPr>
            <p:ph type="title" hasCustomPrompt="1"/>
          </p:nvPr>
        </p:nvSpPr>
        <p:spPr>
          <a:xfrm>
            <a:off x="1346200" y="1133365"/>
            <a:ext cx="9464040" cy="4038076"/>
          </a:xfrm>
        </p:spPr>
        <p:txBody>
          <a:bodyPr/>
          <a:lstStyle>
            <a:lvl1pPr>
              <a:lnSpc>
                <a:spcPct val="100000"/>
              </a:lnSpc>
              <a:defRPr b="1" i="0">
                <a:solidFill>
                  <a:srgbClr val="003E52"/>
                </a:solidFill>
                <a:latin typeface="Besley ExtraBold" pitchFamily="2" charset="77"/>
                <a:ea typeface="Besley ExtraBold" pitchFamily="2" charset="77"/>
              </a:defRPr>
            </a:lvl1pPr>
          </a:lstStyle>
          <a:p>
            <a:r>
              <a:rPr lang="en-US"/>
              <a:t>“Click to add a quote or primary takeaway message.”</a:t>
            </a:r>
          </a:p>
        </p:txBody>
      </p:sp>
      <p:pic>
        <p:nvPicPr>
          <p:cNvPr id="4" name="Picture 3" descr="Text&#10;&#10;Description automatically generated">
            <a:extLst>
              <a:ext uri="{FF2B5EF4-FFF2-40B4-BE49-F238E27FC236}">
                <a16:creationId xmlns:a16="http://schemas.microsoft.com/office/drawing/2014/main" id="{1130C97A-3862-0344-8D13-312CD87A8AE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03868" y="6207332"/>
            <a:ext cx="2057400" cy="514350"/>
          </a:xfrm>
          <a:prstGeom prst="rect">
            <a:avLst/>
          </a:prstGeom>
        </p:spPr>
      </p:pic>
    </p:spTree>
    <p:extLst>
      <p:ext uri="{BB962C8B-B14F-4D97-AF65-F5344CB8AC3E}">
        <p14:creationId xmlns:p14="http://schemas.microsoft.com/office/powerpoint/2010/main" val="2663354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Quote">
    <p:bg>
      <p:bgPr>
        <a:solidFill>
          <a:srgbClr val="007DA4"/>
        </a:solidFill>
        <a:effectLst/>
      </p:bgPr>
    </p:bg>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0AC799BC-3DCF-844B-A5AE-9DFF0C74A7C4}"/>
              </a:ext>
            </a:extLst>
          </p:cNvPr>
          <p:cNvSpPr/>
          <p:nvPr userDrawn="1"/>
        </p:nvSpPr>
        <p:spPr>
          <a:xfrm>
            <a:off x="8040809" y="4741084"/>
            <a:ext cx="3265977" cy="3265977"/>
          </a:xfrm>
          <a:prstGeom prst="ellipse">
            <a:avLst/>
          </a:prstGeom>
          <a:noFill/>
          <a:ln w="6350">
            <a:solidFill>
              <a:srgbClr val="FFBA0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9EBAF40A-817B-D643-A9D4-BC030C7B48D0}"/>
              </a:ext>
            </a:extLst>
          </p:cNvPr>
          <p:cNvSpPr/>
          <p:nvPr userDrawn="1"/>
        </p:nvSpPr>
        <p:spPr>
          <a:xfrm>
            <a:off x="9759542" y="2501821"/>
            <a:ext cx="3705511" cy="3705511"/>
          </a:xfrm>
          <a:prstGeom prst="ellipse">
            <a:avLst/>
          </a:prstGeom>
          <a:noFill/>
          <a:ln w="6350">
            <a:solidFill>
              <a:srgbClr val="FFBA0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895B64F-E41D-9C44-A05D-93C52CF32C91}"/>
              </a:ext>
            </a:extLst>
          </p:cNvPr>
          <p:cNvSpPr/>
          <p:nvPr userDrawn="1"/>
        </p:nvSpPr>
        <p:spPr>
          <a:xfrm>
            <a:off x="838200" y="831643"/>
            <a:ext cx="10515600" cy="4744720"/>
          </a:xfrm>
          <a:prstGeom prst="rect">
            <a:avLst/>
          </a:prstGeom>
          <a:solidFill>
            <a:schemeClr val="bg1"/>
          </a:solidFill>
          <a:ln>
            <a:noFill/>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BF6A33CA-BEEF-5A4A-8437-F9C7D14BCD19}"/>
              </a:ext>
            </a:extLst>
          </p:cNvPr>
          <p:cNvSpPr>
            <a:spLocks noGrp="1"/>
          </p:cNvSpPr>
          <p:nvPr>
            <p:ph type="title" hasCustomPrompt="1"/>
          </p:nvPr>
        </p:nvSpPr>
        <p:spPr>
          <a:xfrm>
            <a:off x="1346200" y="1133365"/>
            <a:ext cx="9464040" cy="4038076"/>
          </a:xfrm>
        </p:spPr>
        <p:txBody>
          <a:bodyPr/>
          <a:lstStyle>
            <a:lvl1pPr>
              <a:lnSpc>
                <a:spcPct val="100000"/>
              </a:lnSpc>
              <a:defRPr b="1" i="0">
                <a:solidFill>
                  <a:srgbClr val="003E52"/>
                </a:solidFill>
                <a:latin typeface="Besley ExtraBold" pitchFamily="2" charset="77"/>
                <a:ea typeface="Besley ExtraBold" pitchFamily="2" charset="77"/>
              </a:defRPr>
            </a:lvl1pPr>
          </a:lstStyle>
          <a:p>
            <a:r>
              <a:rPr lang="en-US"/>
              <a:t>“Click to add a quote or primary takeaway message.”</a:t>
            </a:r>
          </a:p>
        </p:txBody>
      </p:sp>
      <p:pic>
        <p:nvPicPr>
          <p:cNvPr id="4" name="Picture 3" descr="Text&#10;&#10;Description automatically generated">
            <a:extLst>
              <a:ext uri="{FF2B5EF4-FFF2-40B4-BE49-F238E27FC236}">
                <a16:creationId xmlns:a16="http://schemas.microsoft.com/office/drawing/2014/main" id="{1130C97A-3862-0344-8D13-312CD87A8AE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03868" y="6207332"/>
            <a:ext cx="2057400" cy="514350"/>
          </a:xfrm>
          <a:prstGeom prst="rect">
            <a:avLst/>
          </a:prstGeom>
        </p:spPr>
      </p:pic>
    </p:spTree>
    <p:extLst>
      <p:ext uri="{BB962C8B-B14F-4D97-AF65-F5344CB8AC3E}">
        <p14:creationId xmlns:p14="http://schemas.microsoft.com/office/powerpoint/2010/main" val="474630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Content - 1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E0B1D-F5CA-774F-A050-2E994439B75C}"/>
              </a:ext>
            </a:extLst>
          </p:cNvPr>
          <p:cNvSpPr>
            <a:spLocks noGrp="1"/>
          </p:cNvSpPr>
          <p:nvPr>
            <p:ph type="title" hasCustomPrompt="1"/>
          </p:nvPr>
        </p:nvSpPr>
        <p:spPr>
          <a:xfrm>
            <a:off x="822960" y="685800"/>
            <a:ext cx="9601200" cy="914400"/>
          </a:xfrm>
        </p:spPr>
        <p:txBody>
          <a:bodyPr lIns="0" tIns="0" rIns="0" bIns="0" anchor="ctr" anchorCtr="0">
            <a:noAutofit/>
          </a:bodyPr>
          <a:lstStyle>
            <a:lvl1pPr>
              <a:defRPr b="1" i="0">
                <a:solidFill>
                  <a:srgbClr val="007DA4"/>
                </a:solidFill>
                <a:latin typeface="Besley ExtraBold" pitchFamily="2" charset="77"/>
                <a:ea typeface="Besley ExtraBold" pitchFamily="2" charset="77"/>
              </a:defRPr>
            </a:lvl1pPr>
          </a:lstStyle>
          <a:p>
            <a:r>
              <a:rPr lang="en-US"/>
              <a:t>Click to add title</a:t>
            </a:r>
          </a:p>
        </p:txBody>
      </p:sp>
      <p:sp>
        <p:nvSpPr>
          <p:cNvPr id="3" name="Content Placeholder 2">
            <a:extLst>
              <a:ext uri="{FF2B5EF4-FFF2-40B4-BE49-F238E27FC236}">
                <a16:creationId xmlns:a16="http://schemas.microsoft.com/office/drawing/2014/main" id="{1B0B18B9-EE96-AA4D-B74E-53C15F54BEA8}"/>
              </a:ext>
            </a:extLst>
          </p:cNvPr>
          <p:cNvSpPr>
            <a:spLocks noGrp="1"/>
          </p:cNvSpPr>
          <p:nvPr>
            <p:ph idx="1" hasCustomPrompt="1"/>
          </p:nvPr>
        </p:nvSpPr>
        <p:spPr>
          <a:xfrm>
            <a:off x="838200" y="1737360"/>
            <a:ext cx="9601200" cy="3587322"/>
          </a:xfrm>
        </p:spPr>
        <p:txBody>
          <a:bodyPr/>
          <a:lstStyle>
            <a:lvl1pPr>
              <a:lnSpc>
                <a:spcPct val="100000"/>
              </a:lnSpc>
              <a:defRPr b="0" i="0">
                <a:solidFill>
                  <a:srgbClr val="696B68"/>
                </a:solidFill>
                <a:latin typeface="Overpass Medium" pitchFamily="2" charset="77"/>
              </a:defRPr>
            </a:lvl1pPr>
            <a:lvl2pPr>
              <a:defRPr b="0" i="0">
                <a:solidFill>
                  <a:srgbClr val="696B68"/>
                </a:solidFill>
                <a:latin typeface="Overpass Medium" pitchFamily="2" charset="77"/>
              </a:defRPr>
            </a:lvl2pPr>
            <a:lvl3pPr>
              <a:defRPr b="0" i="0">
                <a:solidFill>
                  <a:srgbClr val="696B68"/>
                </a:solidFill>
                <a:latin typeface="Overpass Medium" pitchFamily="2" charset="77"/>
              </a:defRPr>
            </a:lvl3pPr>
            <a:lvl4pPr>
              <a:defRPr b="0" i="0">
                <a:solidFill>
                  <a:srgbClr val="696B68"/>
                </a:solidFill>
                <a:latin typeface="Overpass Medium" pitchFamily="2" charset="77"/>
              </a:defRPr>
            </a:lvl4pPr>
            <a:lvl5pPr marL="1828800" indent="0">
              <a:buNone/>
              <a:defRPr>
                <a:solidFill>
                  <a:schemeClr val="tx1">
                    <a:lumMod val="75000"/>
                    <a:lumOff val="25000"/>
                  </a:schemeClr>
                </a:solidFill>
                <a:latin typeface="Interstate" pitchFamily="2" charset="77"/>
              </a:defRPr>
            </a:lvl5pPr>
            <a:lvl6pPr>
              <a:defRPr>
                <a:solidFill>
                  <a:schemeClr val="tx1">
                    <a:lumMod val="75000"/>
                    <a:lumOff val="25000"/>
                  </a:schemeClr>
                </a:solidFill>
                <a:latin typeface="Interstate" pitchFamily="2" charset="77"/>
              </a:defRPr>
            </a:lvl6pPr>
            <a:lvl7pPr>
              <a:defRPr>
                <a:solidFill>
                  <a:schemeClr val="tx1">
                    <a:lumMod val="75000"/>
                    <a:lumOff val="25000"/>
                  </a:schemeClr>
                </a:solidFill>
                <a:latin typeface="Interstate" pitchFamily="2" charset="77"/>
              </a:defRPr>
            </a:lvl7pPr>
          </a:lstStyle>
          <a:p>
            <a:pPr lvl="0"/>
            <a:r>
              <a:rPr lang="en-US"/>
              <a:t>Click to add slide content</a:t>
            </a:r>
          </a:p>
          <a:p>
            <a:pPr lvl="1"/>
            <a:r>
              <a:rPr lang="en-US"/>
              <a:t>Bullet</a:t>
            </a:r>
          </a:p>
          <a:p>
            <a:pPr lvl="2"/>
            <a:r>
              <a:rPr lang="en-US"/>
              <a:t>Bullet</a:t>
            </a:r>
          </a:p>
          <a:p>
            <a:pPr lvl="3"/>
            <a:r>
              <a:rPr lang="en-US"/>
              <a:t>Bullet</a:t>
            </a:r>
          </a:p>
        </p:txBody>
      </p:sp>
      <p:pic>
        <p:nvPicPr>
          <p:cNvPr id="5" name="Picture 4" descr="Logo&#10;&#10;Description automatically generated">
            <a:extLst>
              <a:ext uri="{FF2B5EF4-FFF2-40B4-BE49-F238E27FC236}">
                <a16:creationId xmlns:a16="http://schemas.microsoft.com/office/drawing/2014/main" id="{CF68BB79-396D-0D4D-8A94-68E591F2D1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77333" y="6207331"/>
            <a:ext cx="2056572" cy="514143"/>
          </a:xfrm>
          <a:prstGeom prst="rect">
            <a:avLst/>
          </a:prstGeom>
        </p:spPr>
      </p:pic>
      <p:sp>
        <p:nvSpPr>
          <p:cNvPr id="11" name="Oval 10">
            <a:extLst>
              <a:ext uri="{FF2B5EF4-FFF2-40B4-BE49-F238E27FC236}">
                <a16:creationId xmlns:a16="http://schemas.microsoft.com/office/drawing/2014/main" id="{C130AA05-5237-7B4F-98B2-029E0E3ED508}"/>
              </a:ext>
            </a:extLst>
          </p:cNvPr>
          <p:cNvSpPr/>
          <p:nvPr userDrawn="1"/>
        </p:nvSpPr>
        <p:spPr>
          <a:xfrm>
            <a:off x="8040809" y="4741084"/>
            <a:ext cx="3265977" cy="3265977"/>
          </a:xfrm>
          <a:prstGeom prst="ellipse">
            <a:avLst/>
          </a:prstGeom>
          <a:noFill/>
          <a:ln w="6350">
            <a:solidFill>
              <a:srgbClr val="FFBA08">
                <a:alpha val="55332"/>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77A7CC8D-E926-FB4F-8684-D68CA0FFA9BC}"/>
              </a:ext>
            </a:extLst>
          </p:cNvPr>
          <p:cNvSpPr/>
          <p:nvPr userDrawn="1"/>
        </p:nvSpPr>
        <p:spPr>
          <a:xfrm>
            <a:off x="9759542" y="2501821"/>
            <a:ext cx="3705511" cy="3705511"/>
          </a:xfrm>
          <a:prstGeom prst="ellipse">
            <a:avLst/>
          </a:prstGeom>
          <a:noFill/>
          <a:ln w="6350">
            <a:solidFill>
              <a:srgbClr val="FFBA08">
                <a:alpha val="55332"/>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127197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 Two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4FB77A-573E-6943-BA54-87FCB944FB21}"/>
              </a:ext>
            </a:extLst>
          </p:cNvPr>
          <p:cNvSpPr>
            <a:spLocks noGrp="1"/>
          </p:cNvSpPr>
          <p:nvPr>
            <p:ph sz="half" idx="1" hasCustomPrompt="1"/>
          </p:nvPr>
        </p:nvSpPr>
        <p:spPr>
          <a:xfrm>
            <a:off x="838200" y="1737360"/>
            <a:ext cx="5181600" cy="4351338"/>
          </a:xfrm>
        </p:spPr>
        <p:txBody>
          <a:bodyPr/>
          <a:lstStyle>
            <a:lvl1pPr>
              <a:lnSpc>
                <a:spcPct val="100000"/>
              </a:lnSpc>
              <a:defRPr b="0" i="0">
                <a:solidFill>
                  <a:srgbClr val="696B68"/>
                </a:solidFill>
                <a:latin typeface="Overpass Medium" pitchFamily="2" charset="77"/>
              </a:defRPr>
            </a:lvl1pPr>
            <a:lvl2pPr>
              <a:lnSpc>
                <a:spcPts val="2880"/>
              </a:lnSpc>
              <a:defRPr b="0" i="0">
                <a:solidFill>
                  <a:srgbClr val="696B68"/>
                </a:solidFill>
                <a:latin typeface="Overpass Medium" pitchFamily="2" charset="77"/>
              </a:defRPr>
            </a:lvl2pPr>
            <a:lvl3pPr>
              <a:lnSpc>
                <a:spcPts val="2880"/>
              </a:lnSpc>
              <a:defRPr b="0" i="0">
                <a:solidFill>
                  <a:srgbClr val="696B68"/>
                </a:solidFill>
                <a:latin typeface="Overpass Medium" pitchFamily="2" charset="77"/>
              </a:defRPr>
            </a:lvl3pPr>
            <a:lvl4pPr>
              <a:lnSpc>
                <a:spcPts val="2880"/>
              </a:lnSpc>
              <a:defRPr b="0" i="0">
                <a:solidFill>
                  <a:srgbClr val="696B68"/>
                </a:solidFill>
                <a:latin typeface="Overpass Medium" pitchFamily="2" charset="77"/>
              </a:defRPr>
            </a:lvl4pPr>
            <a:lvl5pPr>
              <a:lnSpc>
                <a:spcPct val="100000"/>
              </a:lnSpc>
              <a:defRPr>
                <a:latin typeface="Source Sans Pro" panose="020B0503030403020204" pitchFamily="34" charset="0"/>
              </a:defRPr>
            </a:lvl5pPr>
          </a:lstStyle>
          <a:p>
            <a:pPr lvl="0"/>
            <a:r>
              <a:rPr lang="en-US"/>
              <a:t>Click to add slide content</a:t>
            </a:r>
          </a:p>
          <a:p>
            <a:pPr lvl="1"/>
            <a:r>
              <a:rPr lang="en-US"/>
              <a:t>Bullet</a:t>
            </a:r>
          </a:p>
          <a:p>
            <a:pPr lvl="2"/>
            <a:r>
              <a:rPr lang="en-US"/>
              <a:t>Bullet</a:t>
            </a:r>
          </a:p>
          <a:p>
            <a:pPr lvl="3"/>
            <a:r>
              <a:rPr lang="en-US"/>
              <a:t>Bullet</a:t>
            </a:r>
          </a:p>
        </p:txBody>
      </p:sp>
      <p:sp>
        <p:nvSpPr>
          <p:cNvPr id="4" name="Content Placeholder 3">
            <a:extLst>
              <a:ext uri="{FF2B5EF4-FFF2-40B4-BE49-F238E27FC236}">
                <a16:creationId xmlns:a16="http://schemas.microsoft.com/office/drawing/2014/main" id="{572A5D77-2A78-2047-8332-1DD659B4D3BE}"/>
              </a:ext>
            </a:extLst>
          </p:cNvPr>
          <p:cNvSpPr>
            <a:spLocks noGrp="1"/>
          </p:cNvSpPr>
          <p:nvPr>
            <p:ph sz="half" idx="2" hasCustomPrompt="1"/>
          </p:nvPr>
        </p:nvSpPr>
        <p:spPr>
          <a:xfrm>
            <a:off x="6172200" y="1737360"/>
            <a:ext cx="5181600" cy="4351338"/>
          </a:xfrm>
        </p:spPr>
        <p:txBody>
          <a:bodyPr/>
          <a:lstStyle>
            <a:lvl1pPr>
              <a:lnSpc>
                <a:spcPct val="100000"/>
              </a:lnSpc>
              <a:defRPr b="0" i="0">
                <a:solidFill>
                  <a:srgbClr val="696B68"/>
                </a:solidFill>
                <a:latin typeface="Overpass Medium" pitchFamily="2" charset="77"/>
              </a:defRPr>
            </a:lvl1pPr>
            <a:lvl2pPr>
              <a:lnSpc>
                <a:spcPct val="100000"/>
              </a:lnSpc>
              <a:defRPr b="0" i="0">
                <a:solidFill>
                  <a:srgbClr val="696B68"/>
                </a:solidFill>
                <a:latin typeface="Overpass Medium" pitchFamily="2" charset="77"/>
              </a:defRPr>
            </a:lvl2pPr>
            <a:lvl3pPr>
              <a:lnSpc>
                <a:spcPct val="100000"/>
              </a:lnSpc>
              <a:defRPr b="0" i="0">
                <a:solidFill>
                  <a:srgbClr val="696B68"/>
                </a:solidFill>
                <a:latin typeface="Overpass Medium" pitchFamily="2" charset="77"/>
              </a:defRPr>
            </a:lvl3pPr>
            <a:lvl4pPr>
              <a:lnSpc>
                <a:spcPct val="100000"/>
              </a:lnSpc>
              <a:defRPr b="0" i="0">
                <a:solidFill>
                  <a:srgbClr val="696B68"/>
                </a:solidFill>
                <a:latin typeface="Overpass Medium" pitchFamily="2" charset="77"/>
              </a:defRPr>
            </a:lvl4pPr>
            <a:lvl5pPr>
              <a:lnSpc>
                <a:spcPct val="100000"/>
              </a:lnSpc>
              <a:defRPr>
                <a:latin typeface="Source Sans Pro" panose="020B0503030403020204" pitchFamily="34" charset="0"/>
              </a:defRPr>
            </a:lvl5pPr>
          </a:lstStyle>
          <a:p>
            <a:pPr lvl="0"/>
            <a:r>
              <a:rPr lang="en-US"/>
              <a:t>Click to add slide content</a:t>
            </a:r>
          </a:p>
          <a:p>
            <a:pPr lvl="1"/>
            <a:r>
              <a:rPr lang="en-US"/>
              <a:t>Bullet</a:t>
            </a:r>
          </a:p>
          <a:p>
            <a:pPr lvl="2"/>
            <a:r>
              <a:rPr lang="en-US"/>
              <a:t>Bullet</a:t>
            </a:r>
          </a:p>
          <a:p>
            <a:pPr lvl="3"/>
            <a:r>
              <a:rPr lang="en-US"/>
              <a:t>Bullet</a:t>
            </a:r>
          </a:p>
        </p:txBody>
      </p:sp>
      <p:pic>
        <p:nvPicPr>
          <p:cNvPr id="8" name="Picture 7" descr="Logo&#10;&#10;Description automatically generated">
            <a:extLst>
              <a:ext uri="{FF2B5EF4-FFF2-40B4-BE49-F238E27FC236}">
                <a16:creationId xmlns:a16="http://schemas.microsoft.com/office/drawing/2014/main" id="{2C544DD8-5B54-7D4F-AC75-6CD9C012CB1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77333" y="6207331"/>
            <a:ext cx="2056572" cy="514143"/>
          </a:xfrm>
          <a:prstGeom prst="rect">
            <a:avLst/>
          </a:prstGeom>
        </p:spPr>
      </p:pic>
      <p:sp>
        <p:nvSpPr>
          <p:cNvPr id="14" name="Title 1">
            <a:extLst>
              <a:ext uri="{FF2B5EF4-FFF2-40B4-BE49-F238E27FC236}">
                <a16:creationId xmlns:a16="http://schemas.microsoft.com/office/drawing/2014/main" id="{123F67E4-FAF9-9A41-8DB8-DD2E7B9491F4}"/>
              </a:ext>
            </a:extLst>
          </p:cNvPr>
          <p:cNvSpPr>
            <a:spLocks noGrp="1"/>
          </p:cNvSpPr>
          <p:nvPr>
            <p:ph type="title" hasCustomPrompt="1"/>
          </p:nvPr>
        </p:nvSpPr>
        <p:spPr>
          <a:xfrm>
            <a:off x="822960" y="685800"/>
            <a:ext cx="9601200" cy="914400"/>
          </a:xfrm>
        </p:spPr>
        <p:txBody>
          <a:bodyPr lIns="0" tIns="0" rIns="0" bIns="0" anchor="ctr" anchorCtr="0">
            <a:noAutofit/>
          </a:bodyPr>
          <a:lstStyle>
            <a:lvl1pPr>
              <a:defRPr b="1" i="0">
                <a:solidFill>
                  <a:srgbClr val="007DA4"/>
                </a:solidFill>
                <a:latin typeface="Besley ExtraBold" pitchFamily="2" charset="77"/>
                <a:ea typeface="Besley ExtraBold" pitchFamily="2" charset="77"/>
              </a:defRPr>
            </a:lvl1pPr>
          </a:lstStyle>
          <a:p>
            <a:r>
              <a:rPr lang="en-US"/>
              <a:t>Click to add title</a:t>
            </a:r>
          </a:p>
        </p:txBody>
      </p:sp>
      <p:sp>
        <p:nvSpPr>
          <p:cNvPr id="15" name="Oval 14">
            <a:extLst>
              <a:ext uri="{FF2B5EF4-FFF2-40B4-BE49-F238E27FC236}">
                <a16:creationId xmlns:a16="http://schemas.microsoft.com/office/drawing/2014/main" id="{54A6872D-F0FB-9B41-91CB-AEF3723CC3E4}"/>
              </a:ext>
            </a:extLst>
          </p:cNvPr>
          <p:cNvSpPr/>
          <p:nvPr userDrawn="1"/>
        </p:nvSpPr>
        <p:spPr>
          <a:xfrm>
            <a:off x="-271038" y="4741083"/>
            <a:ext cx="3265977" cy="3265977"/>
          </a:xfrm>
          <a:prstGeom prst="ellipse">
            <a:avLst/>
          </a:prstGeom>
          <a:noFill/>
          <a:ln w="6350">
            <a:solidFill>
              <a:srgbClr val="FFBA08">
                <a:alpha val="5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EADDC3EC-BA6D-9946-AA83-EBAA8B520AAD}"/>
              </a:ext>
            </a:extLst>
          </p:cNvPr>
          <p:cNvSpPr/>
          <p:nvPr userDrawn="1"/>
        </p:nvSpPr>
        <p:spPr>
          <a:xfrm>
            <a:off x="-2572161" y="2501820"/>
            <a:ext cx="3705511" cy="3705511"/>
          </a:xfrm>
          <a:prstGeom prst="ellipse">
            <a:avLst/>
          </a:prstGeom>
          <a:noFill/>
          <a:ln w="6350">
            <a:solidFill>
              <a:srgbClr val="FFBA08">
                <a:alpha val="5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66350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 Two Column with Subheads">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497F7D0-07C4-0C4B-AB61-D1E76C13FD2E}"/>
              </a:ext>
            </a:extLst>
          </p:cNvPr>
          <p:cNvSpPr>
            <a:spLocks noGrp="1"/>
          </p:cNvSpPr>
          <p:nvPr>
            <p:ph type="body" idx="1"/>
          </p:nvPr>
        </p:nvSpPr>
        <p:spPr>
          <a:xfrm>
            <a:off x="839788" y="1681163"/>
            <a:ext cx="5157787" cy="823912"/>
          </a:xfrm>
        </p:spPr>
        <p:txBody>
          <a:bodyPr anchor="b">
            <a:normAutofit/>
          </a:bodyPr>
          <a:lstStyle>
            <a:lvl1pPr marL="0" indent="0">
              <a:buNone/>
              <a:defRPr sz="2800" b="0" i="0">
                <a:solidFill>
                  <a:srgbClr val="696B68"/>
                </a:solidFill>
                <a:latin typeface="Overpass Medium"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8B8DD59-5C83-1D4D-B204-269DB8C8697F}"/>
              </a:ext>
            </a:extLst>
          </p:cNvPr>
          <p:cNvSpPr>
            <a:spLocks noGrp="1"/>
          </p:cNvSpPr>
          <p:nvPr>
            <p:ph sz="half" idx="2"/>
          </p:nvPr>
        </p:nvSpPr>
        <p:spPr>
          <a:xfrm>
            <a:off x="839788" y="2566035"/>
            <a:ext cx="5157787" cy="3684588"/>
          </a:xfrm>
        </p:spPr>
        <p:txBody>
          <a:bodyPr/>
          <a:lstStyle>
            <a:lvl1pPr>
              <a:lnSpc>
                <a:spcPct val="100000"/>
              </a:lnSpc>
              <a:defRPr b="0" i="0">
                <a:solidFill>
                  <a:srgbClr val="696B68"/>
                </a:solidFill>
                <a:latin typeface="Overpass Medium" pitchFamily="2" charset="77"/>
              </a:defRPr>
            </a:lvl1pPr>
            <a:lvl2pPr>
              <a:lnSpc>
                <a:spcPct val="100000"/>
              </a:lnSpc>
              <a:defRPr b="0" i="0">
                <a:solidFill>
                  <a:srgbClr val="696B68"/>
                </a:solidFill>
                <a:latin typeface="Overpass Medium" pitchFamily="2" charset="77"/>
              </a:defRPr>
            </a:lvl2pPr>
            <a:lvl3pPr>
              <a:lnSpc>
                <a:spcPct val="100000"/>
              </a:lnSpc>
              <a:defRPr b="0" i="0">
                <a:solidFill>
                  <a:srgbClr val="696B68"/>
                </a:solidFill>
                <a:latin typeface="Overpass Medium" pitchFamily="2" charset="77"/>
              </a:defRPr>
            </a:lvl3pPr>
            <a:lvl4pPr>
              <a:lnSpc>
                <a:spcPct val="100000"/>
              </a:lnSpc>
              <a:defRPr b="0" i="0">
                <a:solidFill>
                  <a:srgbClr val="696B68"/>
                </a:solidFill>
                <a:latin typeface="Overpass Medium" pitchFamily="2" charset="77"/>
              </a:defRPr>
            </a:lvl4pPr>
            <a:lvl5pPr>
              <a:lnSpc>
                <a:spcPct val="100000"/>
              </a:lnSpc>
              <a:defRPr b="0" i="0">
                <a:solidFill>
                  <a:srgbClr val="696B68"/>
                </a:solidFill>
                <a:latin typeface="Overpass Medium"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0FA567E-1160-D249-8C40-C809C21AF0E7}"/>
              </a:ext>
            </a:extLst>
          </p:cNvPr>
          <p:cNvSpPr>
            <a:spLocks noGrp="1"/>
          </p:cNvSpPr>
          <p:nvPr>
            <p:ph type="body" sz="quarter" idx="3"/>
          </p:nvPr>
        </p:nvSpPr>
        <p:spPr>
          <a:xfrm>
            <a:off x="6172200" y="1681163"/>
            <a:ext cx="5183188" cy="823912"/>
          </a:xfrm>
        </p:spPr>
        <p:txBody>
          <a:bodyPr anchor="b">
            <a:normAutofit/>
          </a:bodyPr>
          <a:lstStyle>
            <a:lvl1pPr marL="0" indent="0">
              <a:buNone/>
              <a:defRPr sz="2800" b="0">
                <a:solidFill>
                  <a:srgbClr val="696B68"/>
                </a:solidFill>
                <a:latin typeface="Overpass Medium"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5022195-391B-6149-A373-031E3294C06C}"/>
              </a:ext>
            </a:extLst>
          </p:cNvPr>
          <p:cNvSpPr>
            <a:spLocks noGrp="1"/>
          </p:cNvSpPr>
          <p:nvPr>
            <p:ph sz="quarter" idx="4"/>
          </p:nvPr>
        </p:nvSpPr>
        <p:spPr>
          <a:xfrm>
            <a:off x="6172200" y="2566035"/>
            <a:ext cx="5183188" cy="3684588"/>
          </a:xfrm>
        </p:spPr>
        <p:txBody>
          <a:bodyPr/>
          <a:lstStyle>
            <a:lvl1pPr>
              <a:lnSpc>
                <a:spcPct val="100000"/>
              </a:lnSpc>
              <a:defRPr b="0" i="0">
                <a:solidFill>
                  <a:srgbClr val="696B68"/>
                </a:solidFill>
                <a:latin typeface="Overpass Medium" pitchFamily="2" charset="77"/>
              </a:defRPr>
            </a:lvl1pPr>
            <a:lvl2pPr>
              <a:lnSpc>
                <a:spcPct val="100000"/>
              </a:lnSpc>
              <a:defRPr b="0" i="0">
                <a:solidFill>
                  <a:srgbClr val="696B68"/>
                </a:solidFill>
                <a:latin typeface="Overpass Medium" pitchFamily="2" charset="77"/>
              </a:defRPr>
            </a:lvl2pPr>
            <a:lvl3pPr>
              <a:lnSpc>
                <a:spcPct val="100000"/>
              </a:lnSpc>
              <a:defRPr b="0" i="0">
                <a:solidFill>
                  <a:srgbClr val="696B68"/>
                </a:solidFill>
                <a:latin typeface="Overpass Medium" pitchFamily="2" charset="77"/>
              </a:defRPr>
            </a:lvl3pPr>
            <a:lvl4pPr>
              <a:lnSpc>
                <a:spcPct val="100000"/>
              </a:lnSpc>
              <a:defRPr b="0" i="0">
                <a:solidFill>
                  <a:srgbClr val="696B68"/>
                </a:solidFill>
                <a:latin typeface="Overpass Medium" pitchFamily="2" charset="77"/>
              </a:defRPr>
            </a:lvl4pPr>
            <a:lvl5pPr>
              <a:lnSpc>
                <a:spcPct val="100000"/>
              </a:lnSpc>
              <a:defRPr b="0" i="0">
                <a:solidFill>
                  <a:srgbClr val="696B68"/>
                </a:solidFill>
                <a:latin typeface="Overpass Medium"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7" name="Picture 16" descr="Logo&#10;&#10;Description automatically generated">
            <a:extLst>
              <a:ext uri="{FF2B5EF4-FFF2-40B4-BE49-F238E27FC236}">
                <a16:creationId xmlns:a16="http://schemas.microsoft.com/office/drawing/2014/main" id="{3574F2C3-CF17-B14D-B3DE-3A1ED224950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77333" y="6207331"/>
            <a:ext cx="2056572" cy="514143"/>
          </a:xfrm>
          <a:prstGeom prst="rect">
            <a:avLst/>
          </a:prstGeom>
        </p:spPr>
      </p:pic>
      <p:sp>
        <p:nvSpPr>
          <p:cNvPr id="20" name="Title 1">
            <a:extLst>
              <a:ext uri="{FF2B5EF4-FFF2-40B4-BE49-F238E27FC236}">
                <a16:creationId xmlns:a16="http://schemas.microsoft.com/office/drawing/2014/main" id="{AA1D4C06-B213-8744-A0C9-A5B7D7F9D3E3}"/>
              </a:ext>
            </a:extLst>
          </p:cNvPr>
          <p:cNvSpPr>
            <a:spLocks noGrp="1"/>
          </p:cNvSpPr>
          <p:nvPr>
            <p:ph type="title" hasCustomPrompt="1"/>
          </p:nvPr>
        </p:nvSpPr>
        <p:spPr>
          <a:xfrm>
            <a:off x="822960" y="685800"/>
            <a:ext cx="9601200" cy="914400"/>
          </a:xfrm>
        </p:spPr>
        <p:txBody>
          <a:bodyPr lIns="0" tIns="0" rIns="0" bIns="0" anchor="ctr" anchorCtr="0">
            <a:noAutofit/>
          </a:bodyPr>
          <a:lstStyle>
            <a:lvl1pPr>
              <a:defRPr b="1" i="0">
                <a:solidFill>
                  <a:srgbClr val="007DA4"/>
                </a:solidFill>
                <a:latin typeface="Besley ExtraBold" pitchFamily="2" charset="77"/>
                <a:ea typeface="Besley ExtraBold" pitchFamily="2" charset="77"/>
              </a:defRPr>
            </a:lvl1pPr>
          </a:lstStyle>
          <a:p>
            <a:r>
              <a:rPr lang="en-US"/>
              <a:t>Click to add title</a:t>
            </a:r>
          </a:p>
        </p:txBody>
      </p:sp>
      <p:sp>
        <p:nvSpPr>
          <p:cNvPr id="21" name="Oval 20">
            <a:extLst>
              <a:ext uri="{FF2B5EF4-FFF2-40B4-BE49-F238E27FC236}">
                <a16:creationId xmlns:a16="http://schemas.microsoft.com/office/drawing/2014/main" id="{C4684837-6F71-7B45-A409-67449E6E09B5}"/>
              </a:ext>
            </a:extLst>
          </p:cNvPr>
          <p:cNvSpPr/>
          <p:nvPr userDrawn="1"/>
        </p:nvSpPr>
        <p:spPr>
          <a:xfrm>
            <a:off x="8153400" y="-876934"/>
            <a:ext cx="2771721" cy="2771721"/>
          </a:xfrm>
          <a:prstGeom prst="ellipse">
            <a:avLst/>
          </a:prstGeom>
          <a:noFill/>
          <a:ln w="6350">
            <a:solidFill>
              <a:srgbClr val="FFBA08">
                <a:alpha val="5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C9F73D2D-1353-5044-809B-613F099B121E}"/>
              </a:ext>
            </a:extLst>
          </p:cNvPr>
          <p:cNvSpPr/>
          <p:nvPr userDrawn="1"/>
        </p:nvSpPr>
        <p:spPr>
          <a:xfrm>
            <a:off x="10320315" y="-2069820"/>
            <a:ext cx="3144738" cy="3144738"/>
          </a:xfrm>
          <a:prstGeom prst="ellipse">
            <a:avLst/>
          </a:prstGeom>
          <a:noFill/>
          <a:ln w="6350">
            <a:solidFill>
              <a:srgbClr val="FFBA08">
                <a:alpha val="5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811363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Content – Pictur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EC931-A5A9-AD46-AEE6-87725E63D8CB}"/>
              </a:ext>
            </a:extLst>
          </p:cNvPr>
          <p:cNvSpPr>
            <a:spLocks noGrp="1"/>
          </p:cNvSpPr>
          <p:nvPr>
            <p:ph type="title" hasCustomPrompt="1"/>
          </p:nvPr>
        </p:nvSpPr>
        <p:spPr>
          <a:xfrm>
            <a:off x="839788" y="457200"/>
            <a:ext cx="3932237" cy="1069975"/>
          </a:xfrm>
        </p:spPr>
        <p:txBody>
          <a:bodyPr anchor="t"/>
          <a:lstStyle>
            <a:lvl1pPr>
              <a:defRPr sz="3200" b="1" i="0">
                <a:solidFill>
                  <a:srgbClr val="007DA4"/>
                </a:solidFill>
                <a:latin typeface="Besley ExtraBold" pitchFamily="2" charset="77"/>
                <a:ea typeface="Besley ExtraBold" pitchFamily="2" charset="77"/>
              </a:defRPr>
            </a:lvl1pPr>
          </a:lstStyle>
          <a:p>
            <a:r>
              <a:rPr lang="en-US"/>
              <a:t>Click to add a title</a:t>
            </a:r>
          </a:p>
        </p:txBody>
      </p:sp>
      <p:sp>
        <p:nvSpPr>
          <p:cNvPr id="3" name="Picture Placeholder 2">
            <a:extLst>
              <a:ext uri="{FF2B5EF4-FFF2-40B4-BE49-F238E27FC236}">
                <a16:creationId xmlns:a16="http://schemas.microsoft.com/office/drawing/2014/main" id="{039BF54D-F57F-7E41-8F34-A63989D2572A}"/>
              </a:ext>
            </a:extLst>
          </p:cNvPr>
          <p:cNvSpPr>
            <a:spLocks noGrp="1"/>
          </p:cNvSpPr>
          <p:nvPr>
            <p:ph type="pic" idx="1" hasCustomPrompt="1"/>
          </p:nvPr>
        </p:nvSpPr>
        <p:spPr>
          <a:xfrm>
            <a:off x="5183188" y="457200"/>
            <a:ext cx="6169024" cy="5411788"/>
          </a:xfrm>
          <a:solidFill>
            <a:schemeClr val="bg1">
              <a:lumMod val="85000"/>
            </a:schemeClr>
          </a:solidFill>
        </p:spPr>
        <p:txBody>
          <a:bodyPr anchor="ctr" anchorCtr="0"/>
          <a:lstStyle>
            <a:lvl1pPr marL="0" indent="0" algn="ctr">
              <a:buNone/>
              <a:defRPr sz="3200">
                <a:latin typeface="Overpass Medium" pitchFamily="2" charset="77"/>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to add Picture</a:t>
            </a:r>
          </a:p>
          <a:p>
            <a:endParaRPr lang="en-US"/>
          </a:p>
          <a:p>
            <a:endParaRPr lang="en-US"/>
          </a:p>
        </p:txBody>
      </p:sp>
      <p:sp>
        <p:nvSpPr>
          <p:cNvPr id="4" name="Text Placeholder 3">
            <a:extLst>
              <a:ext uri="{FF2B5EF4-FFF2-40B4-BE49-F238E27FC236}">
                <a16:creationId xmlns:a16="http://schemas.microsoft.com/office/drawing/2014/main" id="{FF1E2449-3631-A149-9250-DECEE46C5E10}"/>
              </a:ext>
            </a:extLst>
          </p:cNvPr>
          <p:cNvSpPr>
            <a:spLocks noGrp="1"/>
          </p:cNvSpPr>
          <p:nvPr>
            <p:ph type="body" sz="half" idx="2" hasCustomPrompt="1"/>
          </p:nvPr>
        </p:nvSpPr>
        <p:spPr>
          <a:xfrm>
            <a:off x="839788" y="2194560"/>
            <a:ext cx="3932237" cy="3674428"/>
          </a:xfrm>
        </p:spPr>
        <p:txBody>
          <a:bodyPr>
            <a:normAutofit/>
          </a:bodyPr>
          <a:lstStyle>
            <a:lvl1pPr marL="285750" indent="-285750">
              <a:lnSpc>
                <a:spcPct val="100000"/>
              </a:lnSpc>
              <a:buFont typeface="Arial" panose="020B0604020202020204" pitchFamily="34" charset="0"/>
              <a:buChar char="•"/>
              <a:defRPr sz="2400" b="0" i="0">
                <a:solidFill>
                  <a:srgbClr val="696B68"/>
                </a:solidFill>
                <a:latin typeface="Overpass Medium"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slide content</a:t>
            </a:r>
          </a:p>
        </p:txBody>
      </p:sp>
      <p:pic>
        <p:nvPicPr>
          <p:cNvPr id="10" name="Picture 9" descr="Logo&#10;&#10;Description automatically generated">
            <a:extLst>
              <a:ext uri="{FF2B5EF4-FFF2-40B4-BE49-F238E27FC236}">
                <a16:creationId xmlns:a16="http://schemas.microsoft.com/office/drawing/2014/main" id="{C2146E1F-1338-D545-A3B3-25771D28F37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77333" y="6207331"/>
            <a:ext cx="2056572" cy="514143"/>
          </a:xfrm>
          <a:prstGeom prst="rect">
            <a:avLst/>
          </a:prstGeom>
        </p:spPr>
      </p:pic>
    </p:spTree>
    <p:extLst>
      <p:ext uri="{BB962C8B-B14F-4D97-AF65-F5344CB8AC3E}">
        <p14:creationId xmlns:p14="http://schemas.microsoft.com/office/powerpoint/2010/main" val="38186750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Content - Picture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EC931-A5A9-AD46-AEE6-87725E63D8CB}"/>
              </a:ext>
            </a:extLst>
          </p:cNvPr>
          <p:cNvSpPr>
            <a:spLocks noGrp="1"/>
          </p:cNvSpPr>
          <p:nvPr>
            <p:ph type="title" hasCustomPrompt="1"/>
          </p:nvPr>
        </p:nvSpPr>
        <p:spPr>
          <a:xfrm>
            <a:off x="7562120" y="457200"/>
            <a:ext cx="3932237" cy="1600200"/>
          </a:xfrm>
        </p:spPr>
        <p:txBody>
          <a:bodyPr anchor="t"/>
          <a:lstStyle>
            <a:lvl1pPr>
              <a:defRPr sz="3200" b="1" i="0">
                <a:solidFill>
                  <a:srgbClr val="007DA4"/>
                </a:solidFill>
                <a:latin typeface="Besley ExtraBold" pitchFamily="2" charset="77"/>
                <a:ea typeface="Besley ExtraBold" pitchFamily="2" charset="77"/>
              </a:defRPr>
            </a:lvl1pPr>
          </a:lstStyle>
          <a:p>
            <a:r>
              <a:rPr lang="en-US"/>
              <a:t>Click to add a title</a:t>
            </a:r>
          </a:p>
        </p:txBody>
      </p:sp>
      <p:sp>
        <p:nvSpPr>
          <p:cNvPr id="3" name="Picture Placeholder 2">
            <a:extLst>
              <a:ext uri="{FF2B5EF4-FFF2-40B4-BE49-F238E27FC236}">
                <a16:creationId xmlns:a16="http://schemas.microsoft.com/office/drawing/2014/main" id="{039BF54D-F57F-7E41-8F34-A63989D2572A}"/>
              </a:ext>
            </a:extLst>
          </p:cNvPr>
          <p:cNvSpPr>
            <a:spLocks noGrp="1"/>
          </p:cNvSpPr>
          <p:nvPr>
            <p:ph type="pic" idx="1" hasCustomPrompt="1"/>
          </p:nvPr>
        </p:nvSpPr>
        <p:spPr>
          <a:xfrm>
            <a:off x="839788" y="457200"/>
            <a:ext cx="6169024" cy="5453406"/>
          </a:xfrm>
          <a:solidFill>
            <a:schemeClr val="bg1">
              <a:lumMod val="85000"/>
            </a:schemeClr>
          </a:solidFill>
        </p:spPr>
        <p:txBody>
          <a:bodyPr anchor="ctr" anchorCtr="0"/>
          <a:lstStyle>
            <a:lvl1pPr marL="0" indent="0" algn="ctr">
              <a:buNone/>
              <a:defRPr sz="3200">
                <a:latin typeface="Overpass Medium" pitchFamily="2" charset="77"/>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to add Picture</a:t>
            </a:r>
          </a:p>
          <a:p>
            <a:endParaRPr lang="en-US"/>
          </a:p>
          <a:p>
            <a:endParaRPr lang="en-US"/>
          </a:p>
        </p:txBody>
      </p:sp>
      <p:sp>
        <p:nvSpPr>
          <p:cNvPr id="4" name="Text Placeholder 3">
            <a:extLst>
              <a:ext uri="{FF2B5EF4-FFF2-40B4-BE49-F238E27FC236}">
                <a16:creationId xmlns:a16="http://schemas.microsoft.com/office/drawing/2014/main" id="{FF1E2449-3631-A149-9250-DECEE46C5E10}"/>
              </a:ext>
            </a:extLst>
          </p:cNvPr>
          <p:cNvSpPr>
            <a:spLocks noGrp="1"/>
          </p:cNvSpPr>
          <p:nvPr>
            <p:ph type="body" sz="half" idx="2" hasCustomPrompt="1"/>
          </p:nvPr>
        </p:nvSpPr>
        <p:spPr>
          <a:xfrm>
            <a:off x="7562120" y="2194560"/>
            <a:ext cx="3932237" cy="3322320"/>
          </a:xfrm>
        </p:spPr>
        <p:txBody>
          <a:bodyPr>
            <a:normAutofit/>
          </a:bodyPr>
          <a:lstStyle>
            <a:lvl1pPr marL="285750" indent="-285750">
              <a:lnSpc>
                <a:spcPct val="100000"/>
              </a:lnSpc>
              <a:buFont typeface="Arial" panose="020B0604020202020204" pitchFamily="34" charset="0"/>
              <a:buChar char="•"/>
              <a:defRPr sz="2400" b="0" i="0">
                <a:solidFill>
                  <a:srgbClr val="696B68"/>
                </a:solidFill>
                <a:latin typeface="Overpass Medium"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slide content</a:t>
            </a:r>
          </a:p>
        </p:txBody>
      </p:sp>
      <p:pic>
        <p:nvPicPr>
          <p:cNvPr id="10" name="Picture 9" descr="Logo&#10;&#10;Description automatically generated">
            <a:extLst>
              <a:ext uri="{FF2B5EF4-FFF2-40B4-BE49-F238E27FC236}">
                <a16:creationId xmlns:a16="http://schemas.microsoft.com/office/drawing/2014/main" id="{7326F5FB-B235-164E-BA56-A32CBECD42D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77333" y="6207331"/>
            <a:ext cx="2056572" cy="514143"/>
          </a:xfrm>
          <a:prstGeom prst="rect">
            <a:avLst/>
          </a:prstGeom>
        </p:spPr>
      </p:pic>
    </p:spTree>
    <p:extLst>
      <p:ext uri="{BB962C8B-B14F-4D97-AF65-F5344CB8AC3E}">
        <p14:creationId xmlns:p14="http://schemas.microsoft.com/office/powerpoint/2010/main" val="22388657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arge Image with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F0C9D-FCB6-EA4B-9DAB-E1A4754F0C08}"/>
              </a:ext>
            </a:extLst>
          </p:cNvPr>
          <p:cNvSpPr>
            <a:spLocks noGrp="1"/>
          </p:cNvSpPr>
          <p:nvPr>
            <p:ph type="title" hasCustomPrompt="1"/>
          </p:nvPr>
        </p:nvSpPr>
        <p:spPr>
          <a:xfrm>
            <a:off x="822960" y="731520"/>
            <a:ext cx="9326880" cy="512127"/>
          </a:xfrm>
        </p:spPr>
        <p:txBody>
          <a:bodyPr anchor="t" anchorCtr="0"/>
          <a:lstStyle>
            <a:lvl1pPr>
              <a:defRPr b="1" i="0">
                <a:solidFill>
                  <a:srgbClr val="007DA4"/>
                </a:solidFill>
                <a:latin typeface="Besley ExtraBold" pitchFamily="2" charset="77"/>
                <a:ea typeface="Besley ExtraBold" pitchFamily="2" charset="77"/>
              </a:defRPr>
            </a:lvl1pPr>
          </a:lstStyle>
          <a:p>
            <a:r>
              <a:rPr lang="en-US"/>
              <a:t>Click to add title</a:t>
            </a:r>
          </a:p>
        </p:txBody>
      </p:sp>
      <p:sp>
        <p:nvSpPr>
          <p:cNvPr id="7" name="Picture Placeholder 6">
            <a:extLst>
              <a:ext uri="{FF2B5EF4-FFF2-40B4-BE49-F238E27FC236}">
                <a16:creationId xmlns:a16="http://schemas.microsoft.com/office/drawing/2014/main" id="{4E5AFB47-DD3C-9240-82F6-5D39142071BB}"/>
              </a:ext>
            </a:extLst>
          </p:cNvPr>
          <p:cNvSpPr>
            <a:spLocks noGrp="1"/>
          </p:cNvSpPr>
          <p:nvPr>
            <p:ph type="pic" sz="quarter" idx="13" hasCustomPrompt="1"/>
          </p:nvPr>
        </p:nvSpPr>
        <p:spPr>
          <a:xfrm>
            <a:off x="868338" y="1389580"/>
            <a:ext cx="10485461" cy="4858544"/>
          </a:xfrm>
          <a:solidFill>
            <a:schemeClr val="bg1">
              <a:lumMod val="85000"/>
            </a:schemeClr>
          </a:solidFill>
        </p:spPr>
        <p:txBody>
          <a:bodyPr anchor="ctr" anchorCtr="0"/>
          <a:lstStyle>
            <a:lvl1pPr marL="0" indent="0" algn="ctr">
              <a:buNone/>
              <a:defRPr/>
            </a:lvl1pPr>
          </a:lstStyle>
          <a:p>
            <a:r>
              <a:rPr lang="en-US"/>
              <a:t>Click to add a large picture</a:t>
            </a:r>
          </a:p>
          <a:p>
            <a:endParaRPr lang="en-US"/>
          </a:p>
          <a:p>
            <a:endParaRPr lang="en-US"/>
          </a:p>
        </p:txBody>
      </p:sp>
      <p:pic>
        <p:nvPicPr>
          <p:cNvPr id="8" name="Picture 7" descr="Logo&#10;&#10;Description automatically generated">
            <a:extLst>
              <a:ext uri="{FF2B5EF4-FFF2-40B4-BE49-F238E27FC236}">
                <a16:creationId xmlns:a16="http://schemas.microsoft.com/office/drawing/2014/main" id="{E0873C91-FC37-AF45-8B22-9CF9D6AF858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77333" y="6207331"/>
            <a:ext cx="2056572" cy="514143"/>
          </a:xfrm>
          <a:prstGeom prst="rect">
            <a:avLst/>
          </a:prstGeom>
        </p:spPr>
      </p:pic>
    </p:spTree>
    <p:extLst>
      <p:ext uri="{BB962C8B-B14F-4D97-AF65-F5344CB8AC3E}">
        <p14:creationId xmlns:p14="http://schemas.microsoft.com/office/powerpoint/2010/main" val="42707145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mage Only">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4E5AFB47-DD3C-9240-82F6-5D39142071BB}"/>
              </a:ext>
            </a:extLst>
          </p:cNvPr>
          <p:cNvSpPr>
            <a:spLocks noGrp="1"/>
          </p:cNvSpPr>
          <p:nvPr>
            <p:ph type="pic" sz="quarter" idx="13" hasCustomPrompt="1"/>
          </p:nvPr>
        </p:nvSpPr>
        <p:spPr>
          <a:xfrm>
            <a:off x="0" y="0"/>
            <a:ext cx="12192000" cy="6858000"/>
          </a:xfrm>
          <a:solidFill>
            <a:schemeClr val="bg1">
              <a:lumMod val="85000"/>
            </a:schemeClr>
          </a:solidFill>
        </p:spPr>
        <p:txBody>
          <a:bodyPr anchor="ctr" anchorCtr="0"/>
          <a:lstStyle>
            <a:lvl1pPr marL="0" indent="0" algn="ctr">
              <a:buNone/>
              <a:defRPr/>
            </a:lvl1pPr>
          </a:lstStyle>
          <a:p>
            <a:r>
              <a:rPr lang="en-US"/>
              <a:t>Click to add a large picture</a:t>
            </a:r>
          </a:p>
          <a:p>
            <a:endParaRPr lang="en-US"/>
          </a:p>
          <a:p>
            <a:endParaRPr lang="en-US"/>
          </a:p>
        </p:txBody>
      </p:sp>
    </p:spTree>
    <p:extLst>
      <p:ext uri="{BB962C8B-B14F-4D97-AF65-F5344CB8AC3E}">
        <p14:creationId xmlns:p14="http://schemas.microsoft.com/office/powerpoint/2010/main" val="3278051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nterstitial-Navy">
    <p:bg>
      <p:bgPr>
        <a:solidFill>
          <a:srgbClr val="003E52"/>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86568D2-70BA-5849-88D9-A1CF55B76AE2}"/>
              </a:ext>
            </a:extLst>
          </p:cNvPr>
          <p:cNvPicPr>
            <a:picLocks noChangeAspect="1"/>
          </p:cNvPicPr>
          <p:nvPr userDrawn="1"/>
        </p:nvPicPr>
        <p:blipFill>
          <a:blip r:embed="rId2" cstate="email">
            <a:alphaModFix amt="10000"/>
            <a:extLst>
              <a:ext uri="{28A0092B-C50C-407E-A947-70E740481C1C}">
                <a14:useLocalDpi xmlns:a14="http://schemas.microsoft.com/office/drawing/2010/main"/>
              </a:ext>
            </a:extLst>
          </a:blip>
          <a:srcRect/>
          <a:stretch/>
        </p:blipFill>
        <p:spPr>
          <a:xfrm>
            <a:off x="0" y="-935926"/>
            <a:ext cx="14441904" cy="8123572"/>
          </a:xfrm>
          <a:prstGeom prst="rect">
            <a:avLst/>
          </a:prstGeom>
        </p:spPr>
      </p:pic>
      <p:sp>
        <p:nvSpPr>
          <p:cNvPr id="8" name="Oval 7">
            <a:extLst>
              <a:ext uri="{FF2B5EF4-FFF2-40B4-BE49-F238E27FC236}">
                <a16:creationId xmlns:a16="http://schemas.microsoft.com/office/drawing/2014/main" id="{60EEC3E3-72BD-844E-91F7-82199410D854}"/>
              </a:ext>
            </a:extLst>
          </p:cNvPr>
          <p:cNvSpPr/>
          <p:nvPr userDrawn="1"/>
        </p:nvSpPr>
        <p:spPr>
          <a:xfrm>
            <a:off x="9973356" y="1939859"/>
            <a:ext cx="5494565" cy="5494565"/>
          </a:xfrm>
          <a:prstGeom prst="ellipse">
            <a:avLst/>
          </a:prstGeom>
          <a:noFill/>
          <a:ln w="3175">
            <a:solidFill>
              <a:srgbClr val="FFBA0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Picture Placeholder 24">
            <a:extLst>
              <a:ext uri="{FF2B5EF4-FFF2-40B4-BE49-F238E27FC236}">
                <a16:creationId xmlns:a16="http://schemas.microsoft.com/office/drawing/2014/main" id="{32E2AACA-745A-4D4C-949E-B50AAB8419B6}"/>
              </a:ext>
            </a:extLst>
          </p:cNvPr>
          <p:cNvSpPr>
            <a:spLocks noGrp="1"/>
          </p:cNvSpPr>
          <p:nvPr>
            <p:ph type="pic" sz="quarter" idx="11"/>
          </p:nvPr>
        </p:nvSpPr>
        <p:spPr>
          <a:xfrm>
            <a:off x="-2540587" y="-2494238"/>
            <a:ext cx="5779391" cy="5779391"/>
          </a:xfrm>
          <a:custGeom>
            <a:avLst/>
            <a:gdLst>
              <a:gd name="connsiteX0" fmla="*/ 2105891 w 4211782"/>
              <a:gd name="connsiteY0" fmla="*/ 0 h 4211782"/>
              <a:gd name="connsiteX1" fmla="*/ 4211782 w 4211782"/>
              <a:gd name="connsiteY1" fmla="*/ 2105891 h 4211782"/>
              <a:gd name="connsiteX2" fmla="*/ 2105891 w 4211782"/>
              <a:gd name="connsiteY2" fmla="*/ 4211782 h 4211782"/>
              <a:gd name="connsiteX3" fmla="*/ 0 w 4211782"/>
              <a:gd name="connsiteY3" fmla="*/ 2105891 h 4211782"/>
              <a:gd name="connsiteX4" fmla="*/ 2105891 w 4211782"/>
              <a:gd name="connsiteY4" fmla="*/ 0 h 4211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11782" h="4211782">
                <a:moveTo>
                  <a:pt x="2105891" y="0"/>
                </a:moveTo>
                <a:cubicBezTo>
                  <a:pt x="3268942" y="0"/>
                  <a:pt x="4211782" y="942840"/>
                  <a:pt x="4211782" y="2105891"/>
                </a:cubicBezTo>
                <a:cubicBezTo>
                  <a:pt x="4211782" y="3268942"/>
                  <a:pt x="3268942" y="4211782"/>
                  <a:pt x="2105891" y="4211782"/>
                </a:cubicBezTo>
                <a:cubicBezTo>
                  <a:pt x="942840" y="4211782"/>
                  <a:pt x="0" y="3268942"/>
                  <a:pt x="0" y="2105891"/>
                </a:cubicBezTo>
                <a:cubicBezTo>
                  <a:pt x="0" y="942840"/>
                  <a:pt x="942840" y="0"/>
                  <a:pt x="2105891" y="0"/>
                </a:cubicBezTo>
                <a:close/>
              </a:path>
            </a:pathLst>
          </a:custGeom>
          <a:noFill/>
        </p:spPr>
        <p:txBody>
          <a:bodyPr wrap="square">
            <a:noAutofit/>
          </a:bodyPr>
          <a:lstStyle/>
          <a:p>
            <a:endParaRPr lang="en-US"/>
          </a:p>
        </p:txBody>
      </p:sp>
      <p:sp>
        <p:nvSpPr>
          <p:cNvPr id="26" name="Picture Placeholder 25">
            <a:extLst>
              <a:ext uri="{FF2B5EF4-FFF2-40B4-BE49-F238E27FC236}">
                <a16:creationId xmlns:a16="http://schemas.microsoft.com/office/drawing/2014/main" id="{8D31168B-2AE1-E941-99F4-B85DBE7992BD}"/>
              </a:ext>
            </a:extLst>
          </p:cNvPr>
          <p:cNvSpPr>
            <a:spLocks noGrp="1"/>
          </p:cNvSpPr>
          <p:nvPr>
            <p:ph type="pic" sz="quarter" idx="12"/>
          </p:nvPr>
        </p:nvSpPr>
        <p:spPr>
          <a:xfrm>
            <a:off x="8487286" y="3429000"/>
            <a:ext cx="6033920" cy="6033920"/>
          </a:xfrm>
          <a:custGeom>
            <a:avLst/>
            <a:gdLst>
              <a:gd name="connsiteX0" fmla="*/ 2105891 w 4211782"/>
              <a:gd name="connsiteY0" fmla="*/ 0 h 4211782"/>
              <a:gd name="connsiteX1" fmla="*/ 4211782 w 4211782"/>
              <a:gd name="connsiteY1" fmla="*/ 2105891 h 4211782"/>
              <a:gd name="connsiteX2" fmla="*/ 2105891 w 4211782"/>
              <a:gd name="connsiteY2" fmla="*/ 4211782 h 4211782"/>
              <a:gd name="connsiteX3" fmla="*/ 0 w 4211782"/>
              <a:gd name="connsiteY3" fmla="*/ 2105891 h 4211782"/>
              <a:gd name="connsiteX4" fmla="*/ 2105891 w 4211782"/>
              <a:gd name="connsiteY4" fmla="*/ 0 h 4211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11782" h="4211782">
                <a:moveTo>
                  <a:pt x="2105891" y="0"/>
                </a:moveTo>
                <a:cubicBezTo>
                  <a:pt x="3268942" y="0"/>
                  <a:pt x="4211782" y="942840"/>
                  <a:pt x="4211782" y="2105891"/>
                </a:cubicBezTo>
                <a:cubicBezTo>
                  <a:pt x="4211782" y="3268942"/>
                  <a:pt x="3268942" y="4211782"/>
                  <a:pt x="2105891" y="4211782"/>
                </a:cubicBezTo>
                <a:cubicBezTo>
                  <a:pt x="942840" y="4211782"/>
                  <a:pt x="0" y="3268942"/>
                  <a:pt x="0" y="2105891"/>
                </a:cubicBezTo>
                <a:cubicBezTo>
                  <a:pt x="0" y="942840"/>
                  <a:pt x="942840" y="0"/>
                  <a:pt x="2105891" y="0"/>
                </a:cubicBezTo>
                <a:close/>
              </a:path>
            </a:pathLst>
          </a:custGeom>
          <a:noFill/>
        </p:spPr>
        <p:txBody>
          <a:bodyPr wrap="square">
            <a:noAutofit/>
          </a:bodyPr>
          <a:lstStyle/>
          <a:p>
            <a:endParaRPr lang="en-US"/>
          </a:p>
        </p:txBody>
      </p:sp>
      <p:pic>
        <p:nvPicPr>
          <p:cNvPr id="11" name="Picture 10" descr="Logo&#10;&#10;Description automatically generated">
            <a:extLst>
              <a:ext uri="{FF2B5EF4-FFF2-40B4-BE49-F238E27FC236}">
                <a16:creationId xmlns:a16="http://schemas.microsoft.com/office/drawing/2014/main" id="{4B93F882-BE4E-7A4B-8086-1E34248EDEE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824018" y="1649162"/>
            <a:ext cx="6543964" cy="3271982"/>
          </a:xfrm>
          <a:prstGeom prst="rect">
            <a:avLst/>
          </a:prstGeom>
        </p:spPr>
      </p:pic>
      <p:sp>
        <p:nvSpPr>
          <p:cNvPr id="7" name="Oval 6">
            <a:extLst>
              <a:ext uri="{FF2B5EF4-FFF2-40B4-BE49-F238E27FC236}">
                <a16:creationId xmlns:a16="http://schemas.microsoft.com/office/drawing/2014/main" id="{DA2A7255-DACE-EA4D-9B33-64519AF3B04A}"/>
              </a:ext>
            </a:extLst>
          </p:cNvPr>
          <p:cNvSpPr/>
          <p:nvPr userDrawn="1"/>
        </p:nvSpPr>
        <p:spPr>
          <a:xfrm>
            <a:off x="-2199764" y="1939859"/>
            <a:ext cx="3265977" cy="3265977"/>
          </a:xfrm>
          <a:prstGeom prst="ellipse">
            <a:avLst/>
          </a:prstGeom>
          <a:noFill/>
          <a:ln w="6350">
            <a:solidFill>
              <a:srgbClr val="FFBA0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0F1459EF-6CBC-7647-95D1-5924F764EE32}"/>
              </a:ext>
            </a:extLst>
          </p:cNvPr>
          <p:cNvSpPr>
            <a:spLocks noGrp="1"/>
          </p:cNvSpPr>
          <p:nvPr>
            <p:ph type="body" sz="quarter" idx="10" hasCustomPrompt="1"/>
          </p:nvPr>
        </p:nvSpPr>
        <p:spPr>
          <a:xfrm>
            <a:off x="1524000" y="5594467"/>
            <a:ext cx="9144000" cy="422275"/>
          </a:xfrm>
        </p:spPr>
        <p:txBody>
          <a:bodyPr>
            <a:noAutofit/>
          </a:bodyPr>
          <a:lstStyle>
            <a:lvl1pPr marL="0" indent="0" algn="ctr">
              <a:buNone/>
              <a:defRPr sz="2400">
                <a:solidFill>
                  <a:schemeClr val="bg1"/>
                </a:solidFill>
                <a:latin typeface="Overpass Medium" pitchFamily="2" charset="77"/>
              </a:defRPr>
            </a:lvl1pPr>
            <a:lvl2pPr marL="457200" indent="0" algn="ctr">
              <a:buNone/>
              <a:defRPr sz="2400">
                <a:solidFill>
                  <a:schemeClr val="bg1"/>
                </a:solidFill>
                <a:latin typeface="Source Sans Pro" panose="020B0503030403020204" pitchFamily="34" charset="0"/>
              </a:defRPr>
            </a:lvl2pPr>
            <a:lvl3pPr marL="914400" indent="0" algn="ctr">
              <a:buNone/>
              <a:defRPr sz="2400">
                <a:solidFill>
                  <a:schemeClr val="bg1"/>
                </a:solidFill>
                <a:latin typeface="Source Sans Pro" panose="020B0503030403020204" pitchFamily="34" charset="0"/>
              </a:defRPr>
            </a:lvl3pPr>
            <a:lvl4pPr marL="1371600" indent="0" algn="ctr">
              <a:buNone/>
              <a:defRPr sz="2400">
                <a:solidFill>
                  <a:schemeClr val="bg1"/>
                </a:solidFill>
                <a:latin typeface="Source Sans Pro" panose="020B0503030403020204" pitchFamily="34" charset="0"/>
              </a:defRPr>
            </a:lvl4pPr>
            <a:lvl5pPr marL="1828800" indent="0" algn="ctr">
              <a:buNone/>
              <a:defRPr sz="2400">
                <a:solidFill>
                  <a:schemeClr val="bg1"/>
                </a:solidFill>
                <a:latin typeface="Source Sans Pro" panose="020B0503030403020204" pitchFamily="34" charset="0"/>
              </a:defRPr>
            </a:lvl5pPr>
          </a:lstStyle>
          <a:p>
            <a:pPr lvl="0"/>
            <a:r>
              <a:rPr lang="en-US"/>
              <a:t>Click to add text</a:t>
            </a:r>
          </a:p>
        </p:txBody>
      </p:sp>
    </p:spTree>
    <p:extLst>
      <p:ext uri="{BB962C8B-B14F-4D97-AF65-F5344CB8AC3E}">
        <p14:creationId xmlns:p14="http://schemas.microsoft.com/office/powerpoint/2010/main" val="30528565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nterstitial-White">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AA908CB-8B96-2B4B-91F1-DD07D543B97E}"/>
              </a:ext>
            </a:extLst>
          </p:cNvPr>
          <p:cNvPicPr>
            <a:picLocks noChangeAspect="1"/>
          </p:cNvPicPr>
          <p:nvPr userDrawn="1"/>
        </p:nvPicPr>
        <p:blipFill>
          <a:blip r:embed="rId2" cstate="email">
            <a:alphaModFix amt="9000"/>
            <a:extLst>
              <a:ext uri="{28A0092B-C50C-407E-A947-70E740481C1C}">
                <a14:useLocalDpi xmlns:a14="http://schemas.microsoft.com/office/drawing/2010/main"/>
              </a:ext>
            </a:extLst>
          </a:blip>
          <a:srcRect/>
          <a:stretch/>
        </p:blipFill>
        <p:spPr>
          <a:xfrm>
            <a:off x="0" y="-935926"/>
            <a:ext cx="14441904" cy="8123572"/>
          </a:xfrm>
          <a:prstGeom prst="rect">
            <a:avLst/>
          </a:prstGeom>
        </p:spPr>
      </p:pic>
      <p:sp>
        <p:nvSpPr>
          <p:cNvPr id="3" name="Text Placeholder 2">
            <a:extLst>
              <a:ext uri="{FF2B5EF4-FFF2-40B4-BE49-F238E27FC236}">
                <a16:creationId xmlns:a16="http://schemas.microsoft.com/office/drawing/2014/main" id="{0F1459EF-6CBC-7647-95D1-5924F764EE32}"/>
              </a:ext>
            </a:extLst>
          </p:cNvPr>
          <p:cNvSpPr>
            <a:spLocks noGrp="1"/>
          </p:cNvSpPr>
          <p:nvPr>
            <p:ph type="body" sz="quarter" idx="10" hasCustomPrompt="1"/>
          </p:nvPr>
        </p:nvSpPr>
        <p:spPr>
          <a:xfrm>
            <a:off x="1524000" y="5594467"/>
            <a:ext cx="9144000" cy="422275"/>
          </a:xfrm>
        </p:spPr>
        <p:txBody>
          <a:bodyPr>
            <a:noAutofit/>
          </a:bodyPr>
          <a:lstStyle>
            <a:lvl1pPr marL="0" indent="0" algn="ctr">
              <a:buNone/>
              <a:defRPr sz="2400">
                <a:solidFill>
                  <a:srgbClr val="007DA4"/>
                </a:solidFill>
                <a:latin typeface="Overpass Medium" pitchFamily="2" charset="77"/>
              </a:defRPr>
            </a:lvl1pPr>
            <a:lvl2pPr marL="457200" indent="0" algn="ctr">
              <a:buNone/>
              <a:defRPr sz="2400">
                <a:solidFill>
                  <a:schemeClr val="bg1"/>
                </a:solidFill>
                <a:latin typeface="Source Sans Pro" panose="020B0503030403020204" pitchFamily="34" charset="0"/>
              </a:defRPr>
            </a:lvl2pPr>
            <a:lvl3pPr marL="914400" indent="0" algn="ctr">
              <a:buNone/>
              <a:defRPr sz="2400">
                <a:solidFill>
                  <a:schemeClr val="bg1"/>
                </a:solidFill>
                <a:latin typeface="Source Sans Pro" panose="020B0503030403020204" pitchFamily="34" charset="0"/>
              </a:defRPr>
            </a:lvl3pPr>
            <a:lvl4pPr marL="1371600" indent="0" algn="ctr">
              <a:buNone/>
              <a:defRPr sz="2400">
                <a:solidFill>
                  <a:schemeClr val="bg1"/>
                </a:solidFill>
                <a:latin typeface="Source Sans Pro" panose="020B0503030403020204" pitchFamily="34" charset="0"/>
              </a:defRPr>
            </a:lvl4pPr>
            <a:lvl5pPr marL="1828800" indent="0" algn="ctr">
              <a:buNone/>
              <a:defRPr sz="2400">
                <a:solidFill>
                  <a:schemeClr val="bg1"/>
                </a:solidFill>
                <a:latin typeface="Source Sans Pro" panose="020B0503030403020204" pitchFamily="34" charset="0"/>
              </a:defRPr>
            </a:lvl5pPr>
          </a:lstStyle>
          <a:p>
            <a:pPr lvl="0"/>
            <a:r>
              <a:rPr lang="en-US"/>
              <a:t>Click to add text</a:t>
            </a:r>
          </a:p>
        </p:txBody>
      </p:sp>
      <p:sp>
        <p:nvSpPr>
          <p:cNvPr id="25" name="Picture Placeholder 24">
            <a:extLst>
              <a:ext uri="{FF2B5EF4-FFF2-40B4-BE49-F238E27FC236}">
                <a16:creationId xmlns:a16="http://schemas.microsoft.com/office/drawing/2014/main" id="{32E2AACA-745A-4D4C-949E-B50AAB8419B6}"/>
              </a:ext>
            </a:extLst>
          </p:cNvPr>
          <p:cNvSpPr>
            <a:spLocks noGrp="1"/>
          </p:cNvSpPr>
          <p:nvPr>
            <p:ph type="pic" sz="quarter" idx="11"/>
          </p:nvPr>
        </p:nvSpPr>
        <p:spPr>
          <a:xfrm>
            <a:off x="-2540586" y="-2494238"/>
            <a:ext cx="5779391" cy="5779391"/>
          </a:xfrm>
          <a:custGeom>
            <a:avLst/>
            <a:gdLst>
              <a:gd name="connsiteX0" fmla="*/ 2105891 w 4211782"/>
              <a:gd name="connsiteY0" fmla="*/ 0 h 4211782"/>
              <a:gd name="connsiteX1" fmla="*/ 4211782 w 4211782"/>
              <a:gd name="connsiteY1" fmla="*/ 2105891 h 4211782"/>
              <a:gd name="connsiteX2" fmla="*/ 2105891 w 4211782"/>
              <a:gd name="connsiteY2" fmla="*/ 4211782 h 4211782"/>
              <a:gd name="connsiteX3" fmla="*/ 0 w 4211782"/>
              <a:gd name="connsiteY3" fmla="*/ 2105891 h 4211782"/>
              <a:gd name="connsiteX4" fmla="*/ 2105891 w 4211782"/>
              <a:gd name="connsiteY4" fmla="*/ 0 h 4211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11782" h="4211782">
                <a:moveTo>
                  <a:pt x="2105891" y="0"/>
                </a:moveTo>
                <a:cubicBezTo>
                  <a:pt x="3268942" y="0"/>
                  <a:pt x="4211782" y="942840"/>
                  <a:pt x="4211782" y="2105891"/>
                </a:cubicBezTo>
                <a:cubicBezTo>
                  <a:pt x="4211782" y="3268942"/>
                  <a:pt x="3268942" y="4211782"/>
                  <a:pt x="2105891" y="4211782"/>
                </a:cubicBezTo>
                <a:cubicBezTo>
                  <a:pt x="942840" y="4211782"/>
                  <a:pt x="0" y="3268942"/>
                  <a:pt x="0" y="2105891"/>
                </a:cubicBezTo>
                <a:cubicBezTo>
                  <a:pt x="0" y="942840"/>
                  <a:pt x="942840" y="0"/>
                  <a:pt x="2105891" y="0"/>
                </a:cubicBezTo>
                <a:close/>
              </a:path>
            </a:pathLst>
          </a:custGeom>
          <a:noFill/>
        </p:spPr>
        <p:txBody>
          <a:bodyPr wrap="square">
            <a:noAutofit/>
          </a:bodyPr>
          <a:lstStyle/>
          <a:p>
            <a:endParaRPr lang="en-US"/>
          </a:p>
        </p:txBody>
      </p:sp>
      <p:sp>
        <p:nvSpPr>
          <p:cNvPr id="26" name="Picture Placeholder 25">
            <a:extLst>
              <a:ext uri="{FF2B5EF4-FFF2-40B4-BE49-F238E27FC236}">
                <a16:creationId xmlns:a16="http://schemas.microsoft.com/office/drawing/2014/main" id="{8D31168B-2AE1-E941-99F4-B85DBE7992BD}"/>
              </a:ext>
            </a:extLst>
          </p:cNvPr>
          <p:cNvSpPr>
            <a:spLocks noGrp="1"/>
          </p:cNvSpPr>
          <p:nvPr>
            <p:ph type="pic" sz="quarter" idx="12"/>
          </p:nvPr>
        </p:nvSpPr>
        <p:spPr>
          <a:xfrm>
            <a:off x="8773973" y="3529904"/>
            <a:ext cx="6033920" cy="6033920"/>
          </a:xfrm>
          <a:custGeom>
            <a:avLst/>
            <a:gdLst>
              <a:gd name="connsiteX0" fmla="*/ 2105891 w 4211782"/>
              <a:gd name="connsiteY0" fmla="*/ 0 h 4211782"/>
              <a:gd name="connsiteX1" fmla="*/ 4211782 w 4211782"/>
              <a:gd name="connsiteY1" fmla="*/ 2105891 h 4211782"/>
              <a:gd name="connsiteX2" fmla="*/ 2105891 w 4211782"/>
              <a:gd name="connsiteY2" fmla="*/ 4211782 h 4211782"/>
              <a:gd name="connsiteX3" fmla="*/ 0 w 4211782"/>
              <a:gd name="connsiteY3" fmla="*/ 2105891 h 4211782"/>
              <a:gd name="connsiteX4" fmla="*/ 2105891 w 4211782"/>
              <a:gd name="connsiteY4" fmla="*/ 0 h 4211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11782" h="4211782">
                <a:moveTo>
                  <a:pt x="2105891" y="0"/>
                </a:moveTo>
                <a:cubicBezTo>
                  <a:pt x="3268942" y="0"/>
                  <a:pt x="4211782" y="942840"/>
                  <a:pt x="4211782" y="2105891"/>
                </a:cubicBezTo>
                <a:cubicBezTo>
                  <a:pt x="4211782" y="3268942"/>
                  <a:pt x="3268942" y="4211782"/>
                  <a:pt x="2105891" y="4211782"/>
                </a:cubicBezTo>
                <a:cubicBezTo>
                  <a:pt x="942840" y="4211782"/>
                  <a:pt x="0" y="3268942"/>
                  <a:pt x="0" y="2105891"/>
                </a:cubicBezTo>
                <a:cubicBezTo>
                  <a:pt x="0" y="942840"/>
                  <a:pt x="942840" y="0"/>
                  <a:pt x="2105891" y="0"/>
                </a:cubicBezTo>
                <a:close/>
              </a:path>
            </a:pathLst>
          </a:custGeom>
          <a:noFill/>
        </p:spPr>
        <p:txBody>
          <a:bodyPr wrap="square">
            <a:noAutofit/>
          </a:bodyPr>
          <a:lstStyle/>
          <a:p>
            <a:endParaRPr lang="en-US"/>
          </a:p>
        </p:txBody>
      </p:sp>
      <p:pic>
        <p:nvPicPr>
          <p:cNvPr id="11" name="Picture 10">
            <a:extLst>
              <a:ext uri="{FF2B5EF4-FFF2-40B4-BE49-F238E27FC236}">
                <a16:creationId xmlns:a16="http://schemas.microsoft.com/office/drawing/2014/main" id="{4B93F882-BE4E-7A4B-8086-1E34248EDEE6}"/>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2824018" y="1481227"/>
            <a:ext cx="6543964" cy="3271982"/>
          </a:xfrm>
          <a:prstGeom prst="rect">
            <a:avLst/>
          </a:prstGeom>
        </p:spPr>
      </p:pic>
      <p:sp>
        <p:nvSpPr>
          <p:cNvPr id="8" name="Oval 7">
            <a:extLst>
              <a:ext uri="{FF2B5EF4-FFF2-40B4-BE49-F238E27FC236}">
                <a16:creationId xmlns:a16="http://schemas.microsoft.com/office/drawing/2014/main" id="{A80DB9B2-6AF8-F643-9316-C67A25FCAE14}"/>
              </a:ext>
            </a:extLst>
          </p:cNvPr>
          <p:cNvSpPr/>
          <p:nvPr userDrawn="1"/>
        </p:nvSpPr>
        <p:spPr>
          <a:xfrm>
            <a:off x="9124271" y="2415426"/>
            <a:ext cx="5494565" cy="5494565"/>
          </a:xfrm>
          <a:prstGeom prst="ellipse">
            <a:avLst/>
          </a:prstGeom>
          <a:noFill/>
          <a:ln w="3175">
            <a:solidFill>
              <a:srgbClr val="FFBA0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F23406AD-ED8E-6A4F-A59A-0452CA13D930}"/>
              </a:ext>
            </a:extLst>
          </p:cNvPr>
          <p:cNvSpPr/>
          <p:nvPr userDrawn="1"/>
        </p:nvSpPr>
        <p:spPr>
          <a:xfrm>
            <a:off x="-2199764" y="1939859"/>
            <a:ext cx="3265977" cy="3265977"/>
          </a:xfrm>
          <a:prstGeom prst="ellipse">
            <a:avLst/>
          </a:prstGeom>
          <a:noFill/>
          <a:ln w="6350">
            <a:solidFill>
              <a:srgbClr val="FFBA0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81222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3F5C13-8F7A-C14D-B643-124FEFFF48C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EC43F25-EAD2-DF4E-B9A7-3E9A168878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0D5491-03A4-0C48-B119-9E67F10B2F4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02B529-340A-8741-B4E4-88039035A462}" type="datetime1">
              <a:rPr lang="en-US" smtClean="0"/>
              <a:t>5/16/2024</a:t>
            </a:fld>
            <a:endParaRPr lang="en-US"/>
          </a:p>
        </p:txBody>
      </p:sp>
      <p:sp>
        <p:nvSpPr>
          <p:cNvPr id="5" name="Footer Placeholder 4">
            <a:extLst>
              <a:ext uri="{FF2B5EF4-FFF2-40B4-BE49-F238E27FC236}">
                <a16:creationId xmlns:a16="http://schemas.microsoft.com/office/drawing/2014/main" id="{9726B935-9B4A-3C4D-8383-B4B8DF7AA8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Footer text</a:t>
            </a:r>
          </a:p>
        </p:txBody>
      </p:sp>
      <p:sp>
        <p:nvSpPr>
          <p:cNvPr id="6" name="Slide Number Placeholder 5">
            <a:extLst>
              <a:ext uri="{FF2B5EF4-FFF2-40B4-BE49-F238E27FC236}">
                <a16:creationId xmlns:a16="http://schemas.microsoft.com/office/drawing/2014/main" id="{E367FA8A-0B2D-8344-BD60-B45F11F6AC6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74885C-FB98-B840-A066-BC086B6D2414}" type="slidenum">
              <a:rPr lang="en-US" smtClean="0"/>
              <a:t>‹#›</a:t>
            </a:fld>
            <a:endParaRPr lang="en-US"/>
          </a:p>
        </p:txBody>
      </p:sp>
    </p:spTree>
    <p:extLst>
      <p:ext uri="{BB962C8B-B14F-4D97-AF65-F5344CB8AC3E}">
        <p14:creationId xmlns:p14="http://schemas.microsoft.com/office/powerpoint/2010/main" val="4027782879"/>
      </p:ext>
    </p:extLst>
  </p:cSld>
  <p:clrMap bg1="lt1" tx1="dk1" bg2="lt2" tx2="dk2" accent1="accent1" accent2="accent2" accent3="accent3" accent4="accent4" accent5="accent5" accent6="accent6" hlink="hlink" folHlink="folHlink"/>
  <p:sldLayoutIdLst>
    <p:sldLayoutId id="2147483663" r:id="rId1"/>
    <p:sldLayoutId id="2147483666" r:id="rId2"/>
    <p:sldLayoutId id="2147483662" r:id="rId3"/>
    <p:sldLayoutId id="2147483649" r:id="rId4"/>
    <p:sldLayoutId id="2147483664" r:id="rId5"/>
    <p:sldLayoutId id="2147483655" r:id="rId6"/>
    <p:sldLayoutId id="2147483665" r:id="rId7"/>
    <p:sldLayoutId id="2147483650" r:id="rId8"/>
    <p:sldLayoutId id="2147483652" r:id="rId9"/>
    <p:sldLayoutId id="2147483653" r:id="rId10"/>
    <p:sldLayoutId id="2147483657" r:id="rId11"/>
    <p:sldLayoutId id="2147483659" r:id="rId12"/>
    <p:sldLayoutId id="2147483654" r:id="rId13"/>
    <p:sldLayoutId id="2147483658" r:id="rId14"/>
    <p:sldLayoutId id="2147483660" r:id="rId15"/>
    <p:sldLayoutId id="2147483661" r:id="rId16"/>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hyperlink" Target="mailto:loanrepaymentprograms@highered.Texas.gov" TargetMode="External"/><Relationship Id="rId1" Type="http://schemas.openxmlformats.org/officeDocument/2006/relationships/slideLayout" Target="../slideLayouts/slideLayout9.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73DBE85-7DFE-B543-937B-58C31393ECAF}"/>
              </a:ext>
            </a:extLst>
          </p:cNvPr>
          <p:cNvSpPr>
            <a:spLocks noGrp="1"/>
          </p:cNvSpPr>
          <p:nvPr>
            <p:ph type="body" sz="quarter" idx="13"/>
          </p:nvPr>
        </p:nvSpPr>
        <p:spPr>
          <a:xfrm>
            <a:off x="396855" y="1537563"/>
            <a:ext cx="10570357" cy="2054038"/>
          </a:xfrm>
        </p:spPr>
        <p:txBody>
          <a:bodyPr/>
          <a:lstStyle/>
          <a:p>
            <a:r>
              <a:rPr lang="en-US" sz="4800" dirty="0">
                <a:latin typeface="Besley ExtraBold"/>
                <a:ea typeface="Besley ExtraBold"/>
              </a:rPr>
              <a:t>Mental Health Professionals</a:t>
            </a:r>
          </a:p>
          <a:p>
            <a:r>
              <a:rPr lang="en-US" sz="4800" dirty="0">
                <a:latin typeface="Besley ExtraBold"/>
                <a:ea typeface="Besley ExtraBold"/>
              </a:rPr>
              <a:t>Loan Repayment Program</a:t>
            </a:r>
            <a:endParaRPr lang="en-US" sz="4800" dirty="0"/>
          </a:p>
        </p:txBody>
      </p:sp>
      <p:sp>
        <p:nvSpPr>
          <p:cNvPr id="3" name="Text Placeholder 2">
            <a:extLst>
              <a:ext uri="{FF2B5EF4-FFF2-40B4-BE49-F238E27FC236}">
                <a16:creationId xmlns:a16="http://schemas.microsoft.com/office/drawing/2014/main" id="{AB7C603C-D2B7-804E-AD64-0E68D0621147}"/>
              </a:ext>
            </a:extLst>
          </p:cNvPr>
          <p:cNvSpPr>
            <a:spLocks noGrp="1"/>
          </p:cNvSpPr>
          <p:nvPr>
            <p:ph type="body" sz="quarter" idx="14"/>
          </p:nvPr>
        </p:nvSpPr>
        <p:spPr>
          <a:xfrm>
            <a:off x="485920" y="3598908"/>
            <a:ext cx="9194800" cy="915987"/>
          </a:xfrm>
        </p:spPr>
        <p:txBody>
          <a:bodyPr/>
          <a:lstStyle/>
          <a:p>
            <a:r>
              <a:rPr lang="en-US" dirty="0">
                <a:latin typeface="Overpass Medium"/>
              </a:rPr>
              <a:t>Maria Serna, Manager II </a:t>
            </a:r>
            <a:endParaRPr lang="en-US" dirty="0"/>
          </a:p>
        </p:txBody>
      </p:sp>
      <p:pic>
        <p:nvPicPr>
          <p:cNvPr id="7" name="Picture Placeholder 6">
            <a:extLst>
              <a:ext uri="{FF2B5EF4-FFF2-40B4-BE49-F238E27FC236}">
                <a16:creationId xmlns:a16="http://schemas.microsoft.com/office/drawing/2014/main" id="{4F57D814-12DD-9B4A-8BC5-94B35F8C1486}"/>
              </a:ext>
            </a:extLst>
          </p:cNvPr>
          <p:cNvPicPr>
            <a:picLocks noGrp="1" noChangeAspect="1"/>
          </p:cNvPicPr>
          <p:nvPr>
            <p:ph type="pic" sz="quarter" idx="12"/>
          </p:nvPr>
        </p:nvPicPr>
        <p:blipFill>
          <a:blip r:embed="rId2" cstate="email">
            <a:extLst>
              <a:ext uri="{28A0092B-C50C-407E-A947-70E740481C1C}">
                <a14:useLocalDpi xmlns:a14="http://schemas.microsoft.com/office/drawing/2010/main"/>
              </a:ext>
            </a:extLst>
          </a:blip>
          <a:srcRect/>
          <a:stretch/>
        </p:blipFill>
        <p:spPr>
          <a:xfrm>
            <a:off x="9028441" y="3140339"/>
            <a:ext cx="4867120" cy="4867120"/>
          </a:xfrm>
        </p:spPr>
      </p:pic>
    </p:spTree>
    <p:extLst>
      <p:ext uri="{BB962C8B-B14F-4D97-AF65-F5344CB8AC3E}">
        <p14:creationId xmlns:p14="http://schemas.microsoft.com/office/powerpoint/2010/main" val="192927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01F80-F70D-0C47-B423-2EAF72A187C5}"/>
              </a:ext>
            </a:extLst>
          </p:cNvPr>
          <p:cNvSpPr>
            <a:spLocks noGrp="1"/>
          </p:cNvSpPr>
          <p:nvPr>
            <p:ph type="title"/>
          </p:nvPr>
        </p:nvSpPr>
        <p:spPr/>
        <p:txBody>
          <a:bodyPr/>
          <a:lstStyle/>
          <a:p>
            <a:r>
              <a:rPr lang="en-US" dirty="0">
                <a:latin typeface="Besley ExtraBold"/>
                <a:ea typeface="Besley ExtraBold"/>
              </a:rPr>
              <a:t>Program Background</a:t>
            </a:r>
            <a:endParaRPr lang="en-US" dirty="0"/>
          </a:p>
        </p:txBody>
      </p:sp>
      <p:sp>
        <p:nvSpPr>
          <p:cNvPr id="3" name="Content Placeholder 2">
            <a:extLst>
              <a:ext uri="{FF2B5EF4-FFF2-40B4-BE49-F238E27FC236}">
                <a16:creationId xmlns:a16="http://schemas.microsoft.com/office/drawing/2014/main" id="{92BEA7DB-FCD4-5044-B859-D0235C91CEE7}"/>
              </a:ext>
            </a:extLst>
          </p:cNvPr>
          <p:cNvSpPr>
            <a:spLocks noGrp="1"/>
          </p:cNvSpPr>
          <p:nvPr>
            <p:ph idx="1"/>
          </p:nvPr>
        </p:nvSpPr>
        <p:spPr>
          <a:xfrm>
            <a:off x="587706" y="1711675"/>
            <a:ext cx="10508384" cy="4360352"/>
          </a:xfrm>
        </p:spPr>
        <p:txBody>
          <a:bodyPr vert="horz" lIns="91440" tIns="45720" rIns="91440" bIns="45720" rtlCol="0" anchor="t">
            <a:normAutofit fontScale="85000" lnSpcReduction="20000"/>
          </a:bodyPr>
          <a:lstStyle/>
          <a:p>
            <a:r>
              <a:rPr lang="en-US" b="0" i="0" dirty="0">
                <a:effectLst/>
                <a:latin typeface="Overpass"/>
              </a:rPr>
              <a:t>The purpose of the </a:t>
            </a:r>
            <a:r>
              <a:rPr lang="en-US" b="1" i="0" dirty="0">
                <a:effectLst/>
                <a:latin typeface="Overpass"/>
              </a:rPr>
              <a:t>Mental Health Professionals</a:t>
            </a:r>
            <a:r>
              <a:rPr lang="en-US" b="0" i="0" dirty="0">
                <a:effectLst/>
                <a:latin typeface="Overpass"/>
              </a:rPr>
              <a:t> </a:t>
            </a:r>
            <a:r>
              <a:rPr lang="en-US" b="1" i="0" dirty="0">
                <a:effectLst/>
                <a:latin typeface="Overpass"/>
              </a:rPr>
              <a:t>Loan Repayment Program </a:t>
            </a:r>
            <a:r>
              <a:rPr lang="en-US" b="0" i="0" dirty="0">
                <a:effectLst/>
                <a:latin typeface="Overpass"/>
              </a:rPr>
              <a:t>is to encourage qualified mental health professionals to practice in a Mental Health Professional Shortage Area (MHPSA) and provide mental health care services to recipients under the medical assistance program authorized by the Texas Human Resources Code, Chapter 32, and to enrollees under the child health plan program authorized by the Texas Health and Safety Code, Chapter 62.</a:t>
            </a:r>
          </a:p>
          <a:p>
            <a:r>
              <a:rPr lang="en-US" dirty="0">
                <a:latin typeface="Overpass"/>
              </a:rPr>
              <a:t>Major program expansion during the 88</a:t>
            </a:r>
            <a:r>
              <a:rPr lang="en-US" baseline="30000" dirty="0">
                <a:latin typeface="Overpass"/>
              </a:rPr>
              <a:t>th</a:t>
            </a:r>
            <a:r>
              <a:rPr lang="en-US" dirty="0">
                <a:latin typeface="Overpass"/>
              </a:rPr>
              <a:t> Legislative session:</a:t>
            </a:r>
          </a:p>
          <a:p>
            <a:pPr lvl="1">
              <a:lnSpc>
                <a:spcPct val="120000"/>
              </a:lnSpc>
            </a:pPr>
            <a:r>
              <a:rPr lang="en-US" sz="2800" dirty="0">
                <a:latin typeface="Overpass"/>
              </a:rPr>
              <a:t>State hospitals and local mental health authorities included (HB 2100)</a:t>
            </a:r>
          </a:p>
          <a:p>
            <a:pPr lvl="1">
              <a:lnSpc>
                <a:spcPct val="120000"/>
              </a:lnSpc>
            </a:pPr>
            <a:r>
              <a:rPr lang="en-US" sz="2800" dirty="0">
                <a:latin typeface="Overpass"/>
              </a:rPr>
              <a:t>School psychologists added as eligible profession (HB 1211)</a:t>
            </a:r>
          </a:p>
          <a:p>
            <a:pPr lvl="1">
              <a:lnSpc>
                <a:spcPct val="120000"/>
              </a:lnSpc>
            </a:pPr>
            <a:r>
              <a:rPr lang="en-US" sz="2800" dirty="0">
                <a:latin typeface="Overpass"/>
              </a:rPr>
              <a:t>Service requirement reduced to three years (SB 532)</a:t>
            </a:r>
          </a:p>
          <a:p>
            <a:pPr lvl="1">
              <a:lnSpc>
                <a:spcPct val="120000"/>
              </a:lnSpc>
            </a:pPr>
            <a:r>
              <a:rPr lang="en-US" sz="2800" dirty="0">
                <a:latin typeface="Overpass"/>
              </a:rPr>
              <a:t>Increased funding to $14 million</a:t>
            </a:r>
          </a:p>
          <a:p>
            <a:pPr lvl="1"/>
            <a:endParaRPr lang="en-US" dirty="0"/>
          </a:p>
          <a:p>
            <a:pPr lvl="1"/>
            <a:endParaRPr lang="en-US" dirty="0"/>
          </a:p>
        </p:txBody>
      </p:sp>
      <p:sp>
        <p:nvSpPr>
          <p:cNvPr id="5" name="Slide Number Placeholder 4">
            <a:extLst>
              <a:ext uri="{FF2B5EF4-FFF2-40B4-BE49-F238E27FC236}">
                <a16:creationId xmlns:a16="http://schemas.microsoft.com/office/drawing/2014/main" id="{CEDB723B-0929-404B-B44F-20E09D6F95B7}"/>
              </a:ext>
            </a:extLst>
          </p:cNvPr>
          <p:cNvSpPr>
            <a:spLocks noGrp="1"/>
          </p:cNvSpPr>
          <p:nvPr>
            <p:ph type="sldNum" sz="quarter" idx="4294967295"/>
          </p:nvPr>
        </p:nvSpPr>
        <p:spPr>
          <a:xfrm>
            <a:off x="8610600" y="6356350"/>
            <a:ext cx="2743200" cy="365125"/>
          </a:xfrm>
        </p:spPr>
        <p:txBody>
          <a:bodyPr/>
          <a:lstStyle/>
          <a:p>
            <a:fld id="{2C74885C-FB98-B840-A066-BC086B6D2414}" type="slidenum">
              <a:rPr lang="en-US" smtClean="0"/>
              <a:pPr/>
              <a:t>2</a:t>
            </a:fld>
            <a:endParaRPr lang="en-US"/>
          </a:p>
        </p:txBody>
      </p:sp>
    </p:spTree>
    <p:extLst>
      <p:ext uri="{BB962C8B-B14F-4D97-AF65-F5344CB8AC3E}">
        <p14:creationId xmlns:p14="http://schemas.microsoft.com/office/powerpoint/2010/main" val="17392067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84887E7-E9B3-9241-85C7-6017AA81B2FB}"/>
              </a:ext>
            </a:extLst>
          </p:cNvPr>
          <p:cNvSpPr>
            <a:spLocks noGrp="1"/>
          </p:cNvSpPr>
          <p:nvPr>
            <p:ph sz="half" idx="1"/>
          </p:nvPr>
        </p:nvSpPr>
        <p:spPr>
          <a:xfrm>
            <a:off x="899160" y="2345619"/>
            <a:ext cx="4397339" cy="3914918"/>
          </a:xfrm>
        </p:spPr>
        <p:txBody>
          <a:bodyPr vert="horz" lIns="91440" tIns="45720" rIns="91440" bIns="45720" rtlCol="0" anchor="t">
            <a:noAutofit/>
          </a:bodyPr>
          <a:lstStyle/>
          <a:p>
            <a:pPr marL="285750" indent="-285750" fontAlgn="base"/>
            <a:r>
              <a:rPr lang="en-US" sz="1600" b="0" i="0" dirty="0">
                <a:solidFill>
                  <a:srgbClr val="000000"/>
                </a:solidFill>
                <a:effectLst/>
                <a:latin typeface="Overpass"/>
              </a:rPr>
              <a:t>Medicaid recipients;</a:t>
            </a:r>
          </a:p>
          <a:p>
            <a:pPr marL="285750" indent="-285750" fontAlgn="base"/>
            <a:r>
              <a:rPr lang="en-US" sz="1600" b="0" i="0" dirty="0">
                <a:solidFill>
                  <a:srgbClr val="000000"/>
                </a:solidFill>
                <a:effectLst/>
                <a:latin typeface="Overpass"/>
              </a:rPr>
              <a:t>Texas Children's Health Insurance Program (CHIP) enrollees;</a:t>
            </a:r>
          </a:p>
          <a:p>
            <a:pPr marL="285750" indent="-285750" fontAlgn="base"/>
            <a:r>
              <a:rPr lang="en-US" sz="1600" b="0" i="0" dirty="0">
                <a:solidFill>
                  <a:srgbClr val="000000"/>
                </a:solidFill>
                <a:effectLst/>
                <a:latin typeface="Overpass"/>
              </a:rPr>
              <a:t>Persons committed to a secure correctional facility operated by or under contract with the Texas Juvenile Justice Department or the Texas Department of Criminal Justice</a:t>
            </a:r>
          </a:p>
          <a:p>
            <a:pPr marL="285750" indent="-285750" fontAlgn="base"/>
            <a:r>
              <a:rPr lang="en-US" sz="1600" b="0" i="0" dirty="0">
                <a:solidFill>
                  <a:srgbClr val="000000"/>
                </a:solidFill>
                <a:effectLst/>
                <a:latin typeface="Overpass"/>
              </a:rPr>
              <a:t>Students in a school district which is located partially or completely in an MHPSA, an open enrollment charter school located in an MHPSA, or a Title I school (</a:t>
            </a:r>
            <a:r>
              <a:rPr lang="en-US" sz="1600" b="0" i="0" u="sng" dirty="0">
                <a:solidFill>
                  <a:srgbClr val="000000"/>
                </a:solidFill>
                <a:effectLst/>
                <a:latin typeface="Overpass"/>
              </a:rPr>
              <a:t>LSSPs only</a:t>
            </a:r>
            <a:r>
              <a:rPr lang="en-US" sz="1600" b="0" i="0" dirty="0">
                <a:solidFill>
                  <a:srgbClr val="000000"/>
                </a:solidFill>
                <a:effectLst/>
                <a:latin typeface="Overpass"/>
              </a:rPr>
              <a:t>). </a:t>
            </a:r>
          </a:p>
          <a:p>
            <a:pPr marL="285750" indent="-285750" fontAlgn="base"/>
            <a:r>
              <a:rPr lang="en-US" sz="1600" dirty="0">
                <a:solidFill>
                  <a:srgbClr val="000000"/>
                </a:solidFill>
                <a:latin typeface="Overpass"/>
              </a:rPr>
              <a:t>Or, provide services at a state hospital, or local mental health authority.</a:t>
            </a:r>
            <a:endParaRPr lang="en-US" sz="1600" b="0" i="0" dirty="0">
              <a:solidFill>
                <a:srgbClr val="000000"/>
              </a:solidFill>
              <a:effectLst/>
              <a:latin typeface="Overpass"/>
            </a:endParaRPr>
          </a:p>
          <a:p>
            <a:pPr marL="0" indent="0" algn="l" fontAlgn="base">
              <a:lnSpc>
                <a:spcPct val="120000"/>
              </a:lnSpc>
              <a:buNone/>
            </a:pPr>
            <a:endParaRPr lang="en-US" sz="1400" b="0" i="0" dirty="0">
              <a:solidFill>
                <a:srgbClr val="000000"/>
              </a:solidFill>
              <a:effectLst/>
              <a:latin typeface="Overpass"/>
            </a:endParaRPr>
          </a:p>
        </p:txBody>
      </p:sp>
      <p:sp>
        <p:nvSpPr>
          <p:cNvPr id="5" name="Slide Number Placeholder 4">
            <a:extLst>
              <a:ext uri="{FF2B5EF4-FFF2-40B4-BE49-F238E27FC236}">
                <a16:creationId xmlns:a16="http://schemas.microsoft.com/office/drawing/2014/main" id="{50A9E863-4F67-3E41-AC4F-230538ECD1FF}"/>
              </a:ext>
            </a:extLst>
          </p:cNvPr>
          <p:cNvSpPr>
            <a:spLocks noGrp="1"/>
          </p:cNvSpPr>
          <p:nvPr>
            <p:ph type="sldNum" sz="quarter" idx="4294967295"/>
          </p:nvPr>
        </p:nvSpPr>
        <p:spPr>
          <a:xfrm>
            <a:off x="8610600" y="6356350"/>
            <a:ext cx="2743200" cy="365125"/>
          </a:xfrm>
        </p:spPr>
        <p:txBody>
          <a:bodyPr/>
          <a:lstStyle/>
          <a:p>
            <a:fld id="{2C74885C-FB98-B840-A066-BC086B6D2414}" type="slidenum">
              <a:rPr lang="en-US" smtClean="0"/>
              <a:pPr/>
              <a:t>3</a:t>
            </a:fld>
            <a:endParaRPr lang="en-US"/>
          </a:p>
        </p:txBody>
      </p:sp>
      <p:sp>
        <p:nvSpPr>
          <p:cNvPr id="6" name="Title 5">
            <a:extLst>
              <a:ext uri="{FF2B5EF4-FFF2-40B4-BE49-F238E27FC236}">
                <a16:creationId xmlns:a16="http://schemas.microsoft.com/office/drawing/2014/main" id="{2D949B80-0288-0C47-B263-280552005B67}"/>
              </a:ext>
            </a:extLst>
          </p:cNvPr>
          <p:cNvSpPr>
            <a:spLocks noGrp="1"/>
          </p:cNvSpPr>
          <p:nvPr>
            <p:ph type="title"/>
          </p:nvPr>
        </p:nvSpPr>
        <p:spPr/>
        <p:txBody>
          <a:bodyPr/>
          <a:lstStyle/>
          <a:p>
            <a:r>
              <a:rPr lang="en-US" dirty="0">
                <a:latin typeface="Besley ExtraBold"/>
                <a:ea typeface="Besley ExtraBold"/>
              </a:rPr>
              <a:t>Eligibility Requirements</a:t>
            </a:r>
            <a:endParaRPr lang="en-US" dirty="0"/>
          </a:p>
        </p:txBody>
      </p:sp>
      <p:sp>
        <p:nvSpPr>
          <p:cNvPr id="8" name="TextBox 7">
            <a:extLst>
              <a:ext uri="{FF2B5EF4-FFF2-40B4-BE49-F238E27FC236}">
                <a16:creationId xmlns:a16="http://schemas.microsoft.com/office/drawing/2014/main" id="{F578022B-EABD-EDE8-DA25-D3608BD8C9D1}"/>
              </a:ext>
            </a:extLst>
          </p:cNvPr>
          <p:cNvSpPr txBox="1"/>
          <p:nvPr/>
        </p:nvSpPr>
        <p:spPr>
          <a:xfrm>
            <a:off x="6096000" y="2345619"/>
            <a:ext cx="5127661" cy="3914918"/>
          </a:xfrm>
          <a:prstGeom prst="rect">
            <a:avLst/>
          </a:prstGeom>
          <a:noFill/>
        </p:spPr>
        <p:txBody>
          <a:bodyPr wrap="square" rtlCol="0">
            <a:spAutoFit/>
          </a:bodyPr>
          <a:lstStyle/>
          <a:p>
            <a:pPr algn="l" fontAlgn="base">
              <a:lnSpc>
                <a:spcPct val="120000"/>
              </a:lnSpc>
            </a:pPr>
            <a:r>
              <a:rPr lang="en-US" sz="1600" dirty="0">
                <a:solidFill>
                  <a:srgbClr val="000000"/>
                </a:solidFill>
                <a:latin typeface="Overpass"/>
              </a:rPr>
              <a:t>In addition to serving an eligible patient population, an applicant must also: </a:t>
            </a:r>
          </a:p>
          <a:p>
            <a:pPr algn="l" fontAlgn="base">
              <a:lnSpc>
                <a:spcPct val="120000"/>
              </a:lnSpc>
            </a:pPr>
            <a:endParaRPr lang="en-US" sz="1600" b="0" i="0" dirty="0">
              <a:solidFill>
                <a:srgbClr val="000000"/>
              </a:solidFill>
              <a:effectLst/>
              <a:latin typeface="Overpass"/>
            </a:endParaRPr>
          </a:p>
          <a:p>
            <a:pPr marL="285750" indent="-285750" algn="l" fontAlgn="base">
              <a:lnSpc>
                <a:spcPct val="120000"/>
              </a:lnSpc>
              <a:buFont typeface="Arial" panose="020B0604020202020204" pitchFamily="34" charset="0"/>
              <a:buChar char="•"/>
            </a:pPr>
            <a:r>
              <a:rPr lang="en-US" sz="1600" b="0" i="0" dirty="0">
                <a:solidFill>
                  <a:srgbClr val="000000"/>
                </a:solidFill>
                <a:effectLst/>
                <a:latin typeface="Overpass"/>
              </a:rPr>
              <a:t>be practicing in an eligible practice specialty </a:t>
            </a:r>
          </a:p>
          <a:p>
            <a:pPr marL="285750" indent="-285750" algn="l" fontAlgn="base">
              <a:lnSpc>
                <a:spcPct val="120000"/>
              </a:lnSpc>
              <a:buFont typeface="Arial" panose="020B0604020202020204" pitchFamily="34" charset="0"/>
              <a:buChar char="•"/>
            </a:pPr>
            <a:r>
              <a:rPr lang="en-US" sz="1600" b="0" i="0" dirty="0">
                <a:solidFill>
                  <a:srgbClr val="000000"/>
                </a:solidFill>
                <a:effectLst/>
                <a:latin typeface="Overpass"/>
              </a:rPr>
              <a:t>have completed at least one year of qualifying service</a:t>
            </a:r>
          </a:p>
          <a:p>
            <a:pPr marL="285750" indent="-285750" algn="l" fontAlgn="base">
              <a:lnSpc>
                <a:spcPct val="120000"/>
              </a:lnSpc>
              <a:buFont typeface="Arial" panose="020B0604020202020204" pitchFamily="34" charset="0"/>
              <a:buChar char="•"/>
            </a:pPr>
            <a:r>
              <a:rPr lang="en-US" sz="1600" b="0" i="0" dirty="0">
                <a:solidFill>
                  <a:srgbClr val="000000"/>
                </a:solidFill>
                <a:effectLst/>
                <a:latin typeface="Overpass"/>
              </a:rPr>
              <a:t>be a US citizen or a Legal Permanent Resident</a:t>
            </a:r>
          </a:p>
          <a:p>
            <a:pPr marL="285750" indent="-285750" algn="l" fontAlgn="base">
              <a:lnSpc>
                <a:spcPct val="120000"/>
              </a:lnSpc>
              <a:buFont typeface="Arial" panose="020B0604020202020204" pitchFamily="34" charset="0"/>
              <a:buChar char="•"/>
            </a:pPr>
            <a:r>
              <a:rPr lang="en-US" sz="1600" b="0" i="0" dirty="0">
                <a:solidFill>
                  <a:srgbClr val="000000"/>
                </a:solidFill>
                <a:effectLst/>
                <a:latin typeface="Overpass"/>
              </a:rPr>
              <a:t>not be currently fulfilling another obligation to provide mental health services as part of a scholarship agreement, a student loan agreement, or another student loan repayment program</a:t>
            </a:r>
          </a:p>
          <a:p>
            <a:pPr marL="285750" indent="-285750" algn="l" fontAlgn="base">
              <a:lnSpc>
                <a:spcPct val="120000"/>
              </a:lnSpc>
              <a:buFont typeface="Arial" panose="020B0604020202020204" pitchFamily="34" charset="0"/>
              <a:buChar char="•"/>
            </a:pPr>
            <a:r>
              <a:rPr lang="en-US" sz="1600" b="0" i="0" dirty="0">
                <a:solidFill>
                  <a:srgbClr val="000000"/>
                </a:solidFill>
                <a:effectLst/>
                <a:latin typeface="Overpass"/>
              </a:rPr>
              <a:t>agree to provide three consecutive years of service at an eligible practice site </a:t>
            </a:r>
          </a:p>
          <a:p>
            <a:endParaRPr lang="en-US" dirty="0"/>
          </a:p>
        </p:txBody>
      </p:sp>
      <p:sp>
        <p:nvSpPr>
          <p:cNvPr id="9" name="TextBox 8">
            <a:extLst>
              <a:ext uri="{FF2B5EF4-FFF2-40B4-BE49-F238E27FC236}">
                <a16:creationId xmlns:a16="http://schemas.microsoft.com/office/drawing/2014/main" id="{6CE99ABC-D041-3C86-364F-1E6C73834AC3}"/>
              </a:ext>
            </a:extLst>
          </p:cNvPr>
          <p:cNvSpPr txBox="1"/>
          <p:nvPr/>
        </p:nvSpPr>
        <p:spPr>
          <a:xfrm>
            <a:off x="1031782" y="1600200"/>
            <a:ext cx="9328935" cy="923330"/>
          </a:xfrm>
          <a:prstGeom prst="rect">
            <a:avLst/>
          </a:prstGeom>
          <a:noFill/>
        </p:spPr>
        <p:txBody>
          <a:bodyPr wrap="square" rtlCol="0">
            <a:spAutoFit/>
          </a:bodyPr>
          <a:lstStyle/>
          <a:p>
            <a:r>
              <a:rPr lang="en-US" sz="1800" b="0" i="0" dirty="0">
                <a:solidFill>
                  <a:srgbClr val="000000"/>
                </a:solidFill>
                <a:effectLst/>
                <a:latin typeface="Overpass"/>
              </a:rPr>
              <a:t>In order to be eligible for participation, you must  provide direct mental health services in an MHPSA to one of the following:</a:t>
            </a:r>
          </a:p>
          <a:p>
            <a:endParaRPr lang="en-US" dirty="0"/>
          </a:p>
        </p:txBody>
      </p:sp>
    </p:spTree>
    <p:extLst>
      <p:ext uri="{BB962C8B-B14F-4D97-AF65-F5344CB8AC3E}">
        <p14:creationId xmlns:p14="http://schemas.microsoft.com/office/powerpoint/2010/main" val="29169336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84887E7-E9B3-9241-85C7-6017AA81B2FB}"/>
              </a:ext>
            </a:extLst>
          </p:cNvPr>
          <p:cNvSpPr>
            <a:spLocks noGrp="1"/>
          </p:cNvSpPr>
          <p:nvPr>
            <p:ph sz="half" idx="1"/>
          </p:nvPr>
        </p:nvSpPr>
        <p:spPr>
          <a:xfrm>
            <a:off x="838200" y="1737360"/>
            <a:ext cx="10515600" cy="4351338"/>
          </a:xfrm>
        </p:spPr>
        <p:txBody>
          <a:bodyPr vert="horz" lIns="91440" tIns="45720" rIns="91440" bIns="45720" rtlCol="0" anchor="t">
            <a:normAutofit fontScale="62500" lnSpcReduction="20000"/>
          </a:bodyPr>
          <a:lstStyle/>
          <a:p>
            <a:pPr marL="0" indent="0" algn="l" fontAlgn="base">
              <a:buNone/>
            </a:pPr>
            <a:r>
              <a:rPr lang="en-US" b="0" i="0" dirty="0">
                <a:solidFill>
                  <a:srgbClr val="000000"/>
                </a:solidFill>
                <a:effectLst/>
                <a:latin typeface="Calibri" panose="020F0502020204030204" pitchFamily="34" charset="0"/>
              </a:rPr>
              <a:t>You may receive up to the following award amounts over a three-year period:</a:t>
            </a:r>
          </a:p>
          <a:p>
            <a:pPr fontAlgn="base"/>
            <a:r>
              <a:rPr lang="en-US" b="0" i="0" dirty="0">
                <a:solidFill>
                  <a:srgbClr val="000000"/>
                </a:solidFill>
                <a:effectLst/>
                <a:latin typeface="Calibri" panose="020F0502020204030204" pitchFamily="34" charset="0"/>
              </a:rPr>
              <a:t>Psychiatrists: $160,000</a:t>
            </a:r>
          </a:p>
          <a:p>
            <a:pPr fontAlgn="base"/>
            <a:r>
              <a:rPr lang="en-US" b="0" i="0" dirty="0">
                <a:solidFill>
                  <a:srgbClr val="000000"/>
                </a:solidFill>
                <a:effectLst/>
                <a:latin typeface="Calibri" panose="020F0502020204030204" pitchFamily="34" charset="0"/>
              </a:rPr>
              <a:t>Psychologists, licensed clinical social workers, licensed professional counselors, and licensed marriage and family therapists who hold doctoral degrees: $80,000</a:t>
            </a:r>
          </a:p>
          <a:p>
            <a:pPr fontAlgn="base"/>
            <a:r>
              <a:rPr lang="en-US" b="0" i="0" dirty="0">
                <a:solidFill>
                  <a:srgbClr val="000000"/>
                </a:solidFill>
                <a:effectLst/>
                <a:latin typeface="Calibri" panose="020F0502020204030204" pitchFamily="34" charset="0"/>
              </a:rPr>
              <a:t>Advanced practice nurses: $60,000</a:t>
            </a:r>
          </a:p>
          <a:p>
            <a:pPr fontAlgn="base"/>
            <a:r>
              <a:rPr lang="en-US" b="0" i="0" dirty="0">
                <a:solidFill>
                  <a:srgbClr val="000000"/>
                </a:solidFill>
                <a:effectLst/>
                <a:latin typeface="Calibri" panose="020F0502020204030204" pitchFamily="34" charset="0"/>
              </a:rPr>
              <a:t>Licensed clinical social workers, licensed professional counselors, licensed specialists in school psychology, and licensed marriage and family therapists who do not hold doctoral degrees: $40,000</a:t>
            </a:r>
          </a:p>
          <a:p>
            <a:pPr fontAlgn="base"/>
            <a:r>
              <a:rPr lang="en-US" b="0" i="0" dirty="0">
                <a:solidFill>
                  <a:srgbClr val="000000"/>
                </a:solidFill>
                <a:effectLst/>
                <a:latin typeface="Calibri" panose="020F0502020204030204" pitchFamily="34" charset="0"/>
              </a:rPr>
              <a:t>Licensed chemical dependency counselors who hold associate degrees: $10,000 </a:t>
            </a:r>
          </a:p>
          <a:p>
            <a:pPr algn="l" fontAlgn="base"/>
            <a:r>
              <a:rPr lang="en-US" b="0" i="0" dirty="0">
                <a:solidFill>
                  <a:srgbClr val="000000"/>
                </a:solidFill>
                <a:effectLst/>
                <a:latin typeface="Calibri" panose="020F0502020204030204" pitchFamily="34" charset="0"/>
              </a:rPr>
              <a:t>If your verified loan balance is less than the maximum award amounts above, your award will be prorated:</a:t>
            </a:r>
          </a:p>
          <a:p>
            <a:pPr lvl="1" fontAlgn="base"/>
            <a:r>
              <a:rPr lang="en-US" b="0" i="0" dirty="0">
                <a:solidFill>
                  <a:srgbClr val="000000"/>
                </a:solidFill>
                <a:effectLst/>
                <a:latin typeface="Calibri" panose="020F0502020204030204" pitchFamily="34" charset="0"/>
              </a:rPr>
              <a:t>33.33% of the original loan balance in year one</a:t>
            </a:r>
          </a:p>
          <a:p>
            <a:pPr lvl="1" fontAlgn="base"/>
            <a:r>
              <a:rPr lang="en-US" b="0" i="0" dirty="0">
                <a:solidFill>
                  <a:srgbClr val="000000"/>
                </a:solidFill>
                <a:effectLst/>
                <a:latin typeface="Calibri" panose="020F0502020204030204" pitchFamily="34" charset="0"/>
              </a:rPr>
              <a:t>33.33% of the original loan balance in year two</a:t>
            </a:r>
          </a:p>
          <a:p>
            <a:pPr lvl="1" fontAlgn="base"/>
            <a:r>
              <a:rPr lang="en-US" b="0" i="0" dirty="0">
                <a:solidFill>
                  <a:srgbClr val="000000"/>
                </a:solidFill>
                <a:effectLst/>
                <a:latin typeface="Calibri" panose="020F0502020204030204" pitchFamily="34" charset="0"/>
              </a:rPr>
              <a:t>33.34% of the original loan balance in year three</a:t>
            </a:r>
          </a:p>
          <a:p>
            <a:pPr marL="0" indent="0">
              <a:buNone/>
            </a:pPr>
            <a:endParaRPr lang="en-US" dirty="0"/>
          </a:p>
        </p:txBody>
      </p:sp>
      <p:sp>
        <p:nvSpPr>
          <p:cNvPr id="5" name="Slide Number Placeholder 4">
            <a:extLst>
              <a:ext uri="{FF2B5EF4-FFF2-40B4-BE49-F238E27FC236}">
                <a16:creationId xmlns:a16="http://schemas.microsoft.com/office/drawing/2014/main" id="{50A9E863-4F67-3E41-AC4F-230538ECD1FF}"/>
              </a:ext>
            </a:extLst>
          </p:cNvPr>
          <p:cNvSpPr>
            <a:spLocks noGrp="1"/>
          </p:cNvSpPr>
          <p:nvPr>
            <p:ph type="sldNum" sz="quarter" idx="4294967295"/>
          </p:nvPr>
        </p:nvSpPr>
        <p:spPr>
          <a:xfrm>
            <a:off x="8610600" y="6356350"/>
            <a:ext cx="2743200" cy="365125"/>
          </a:xfrm>
        </p:spPr>
        <p:txBody>
          <a:bodyPr/>
          <a:lstStyle/>
          <a:p>
            <a:fld id="{2C74885C-FB98-B840-A066-BC086B6D2414}" type="slidenum">
              <a:rPr lang="en-US" smtClean="0"/>
              <a:pPr/>
              <a:t>4</a:t>
            </a:fld>
            <a:endParaRPr lang="en-US"/>
          </a:p>
        </p:txBody>
      </p:sp>
      <p:sp>
        <p:nvSpPr>
          <p:cNvPr id="6" name="Title 5">
            <a:extLst>
              <a:ext uri="{FF2B5EF4-FFF2-40B4-BE49-F238E27FC236}">
                <a16:creationId xmlns:a16="http://schemas.microsoft.com/office/drawing/2014/main" id="{2D949B80-0288-0C47-B263-280552005B67}"/>
              </a:ext>
            </a:extLst>
          </p:cNvPr>
          <p:cNvSpPr>
            <a:spLocks noGrp="1"/>
          </p:cNvSpPr>
          <p:nvPr>
            <p:ph type="title"/>
          </p:nvPr>
        </p:nvSpPr>
        <p:spPr/>
        <p:txBody>
          <a:bodyPr/>
          <a:lstStyle/>
          <a:p>
            <a:r>
              <a:rPr lang="en-US" dirty="0">
                <a:latin typeface="Besley ExtraBold"/>
                <a:ea typeface="Besley ExtraBold"/>
              </a:rPr>
              <a:t>Award Amounts</a:t>
            </a:r>
            <a:endParaRPr lang="en-US" dirty="0"/>
          </a:p>
        </p:txBody>
      </p:sp>
    </p:spTree>
    <p:extLst>
      <p:ext uri="{BB962C8B-B14F-4D97-AF65-F5344CB8AC3E}">
        <p14:creationId xmlns:p14="http://schemas.microsoft.com/office/powerpoint/2010/main" val="27327308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388CE5-BB04-0946-88FC-82D89CFDE612}"/>
              </a:ext>
            </a:extLst>
          </p:cNvPr>
          <p:cNvSpPr>
            <a:spLocks noGrp="1"/>
          </p:cNvSpPr>
          <p:nvPr>
            <p:ph sz="half" idx="2"/>
          </p:nvPr>
        </p:nvSpPr>
        <p:spPr>
          <a:xfrm>
            <a:off x="840083" y="1723554"/>
            <a:ext cx="10173814" cy="4448645"/>
          </a:xfrm>
        </p:spPr>
        <p:txBody>
          <a:bodyPr>
            <a:normAutofit fontScale="92500" lnSpcReduction="10000"/>
          </a:bodyPr>
          <a:lstStyle/>
          <a:p>
            <a:pPr marL="0" indent="0">
              <a:buNone/>
            </a:pPr>
            <a:r>
              <a:rPr lang="en-US" sz="2800" b="1" dirty="0">
                <a:latin typeface="Overpass" pitchFamily="2" charset="0"/>
              </a:rPr>
              <a:t>I am participating in the Public Service Loan Forgiveness Program. Does this disqualify me from any loan repayment program?</a:t>
            </a:r>
          </a:p>
          <a:p>
            <a:pPr marL="0" indent="0">
              <a:buNone/>
            </a:pPr>
            <a:r>
              <a:rPr lang="en-US" sz="2800" dirty="0">
                <a:latin typeface="Overpass" pitchFamily="2" charset="0"/>
              </a:rPr>
              <a:t>No. PSLF requires a person to make 120 payments before the loan is forgiven. A participant may complete the state program before all 120 payments have been made on their federal loans.</a:t>
            </a:r>
          </a:p>
          <a:p>
            <a:pPr marL="0" indent="0">
              <a:buNone/>
            </a:pPr>
            <a:r>
              <a:rPr lang="en-US" sz="2800" b="1" dirty="0">
                <a:latin typeface="Overpass" pitchFamily="2" charset="0"/>
              </a:rPr>
              <a:t>Are these awards taxable?</a:t>
            </a:r>
          </a:p>
          <a:p>
            <a:pPr marL="0" indent="0">
              <a:buNone/>
            </a:pPr>
            <a:r>
              <a:rPr lang="en-US" sz="2800" dirty="0">
                <a:latin typeface="Overpass" pitchFamily="2" charset="0"/>
              </a:rPr>
              <a:t>No; these awards are not considered tax liable.</a:t>
            </a:r>
          </a:p>
          <a:p>
            <a:pPr marL="0" indent="0">
              <a:buNone/>
            </a:pPr>
            <a:r>
              <a:rPr lang="en-US" sz="2800" b="1" i="0" dirty="0">
                <a:effectLst/>
                <a:latin typeface="Overpass"/>
              </a:rPr>
              <a:t>How are funds awarded?</a:t>
            </a:r>
          </a:p>
          <a:p>
            <a:pPr marL="0" indent="0">
              <a:buNone/>
            </a:pPr>
            <a:r>
              <a:rPr lang="en-US" sz="2800" i="0" dirty="0">
                <a:effectLst/>
                <a:latin typeface="Overpass"/>
              </a:rPr>
              <a:t>Funds are sent directly to the lender to be applied to the participant’s account. </a:t>
            </a:r>
          </a:p>
        </p:txBody>
      </p:sp>
      <p:sp>
        <p:nvSpPr>
          <p:cNvPr id="7" name="Slide Number Placeholder 6">
            <a:extLst>
              <a:ext uri="{FF2B5EF4-FFF2-40B4-BE49-F238E27FC236}">
                <a16:creationId xmlns:a16="http://schemas.microsoft.com/office/drawing/2014/main" id="{79970ABB-1942-EB4F-95F5-B8C378DC4199}"/>
              </a:ext>
            </a:extLst>
          </p:cNvPr>
          <p:cNvSpPr>
            <a:spLocks noGrp="1"/>
          </p:cNvSpPr>
          <p:nvPr>
            <p:ph type="sldNum" sz="quarter" idx="4294967295"/>
          </p:nvPr>
        </p:nvSpPr>
        <p:spPr>
          <a:xfrm>
            <a:off x="8610600" y="6356350"/>
            <a:ext cx="2743200" cy="365125"/>
          </a:xfrm>
        </p:spPr>
        <p:txBody>
          <a:bodyPr/>
          <a:lstStyle/>
          <a:p>
            <a:fld id="{2C74885C-FB98-B840-A066-BC086B6D2414}" type="slidenum">
              <a:rPr lang="en-US" smtClean="0"/>
              <a:pPr/>
              <a:t>5</a:t>
            </a:fld>
            <a:endParaRPr lang="en-US"/>
          </a:p>
        </p:txBody>
      </p:sp>
      <p:sp>
        <p:nvSpPr>
          <p:cNvPr id="8" name="Title 7">
            <a:extLst>
              <a:ext uri="{FF2B5EF4-FFF2-40B4-BE49-F238E27FC236}">
                <a16:creationId xmlns:a16="http://schemas.microsoft.com/office/drawing/2014/main" id="{5FF3234F-F39B-004D-9AED-B0B193E1452F}"/>
              </a:ext>
            </a:extLst>
          </p:cNvPr>
          <p:cNvSpPr>
            <a:spLocks noGrp="1"/>
          </p:cNvSpPr>
          <p:nvPr>
            <p:ph type="title"/>
          </p:nvPr>
        </p:nvSpPr>
        <p:spPr>
          <a:xfrm>
            <a:off x="840083" y="685800"/>
            <a:ext cx="10277582" cy="914400"/>
          </a:xfrm>
        </p:spPr>
        <p:txBody>
          <a:bodyPr/>
          <a:lstStyle/>
          <a:p>
            <a:r>
              <a:rPr lang="en-US" dirty="0">
                <a:latin typeface="Besley ExtraBold"/>
                <a:ea typeface="Besley ExtraBold"/>
              </a:rPr>
              <a:t>Frequently Asked Questions</a:t>
            </a:r>
            <a:endParaRPr lang="en-US" dirty="0"/>
          </a:p>
        </p:txBody>
      </p:sp>
    </p:spTree>
    <p:extLst>
      <p:ext uri="{BB962C8B-B14F-4D97-AF65-F5344CB8AC3E}">
        <p14:creationId xmlns:p14="http://schemas.microsoft.com/office/powerpoint/2010/main" val="23399114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24CB2B7-E870-3AA9-60C7-ABCF54CD0E8F}"/>
              </a:ext>
            </a:extLst>
          </p:cNvPr>
          <p:cNvSpPr>
            <a:spLocks noGrp="1"/>
          </p:cNvSpPr>
          <p:nvPr>
            <p:ph sz="half" idx="1"/>
          </p:nvPr>
        </p:nvSpPr>
        <p:spPr>
          <a:xfrm>
            <a:off x="236307" y="1737360"/>
            <a:ext cx="5783494" cy="4351338"/>
          </a:xfrm>
        </p:spPr>
        <p:txBody>
          <a:bodyPr/>
          <a:lstStyle/>
          <a:p>
            <a:pPr marL="0" indent="0" algn="l" fontAlgn="base">
              <a:buNone/>
            </a:pPr>
            <a:r>
              <a:rPr lang="en-US" sz="2400" b="1" i="0" dirty="0">
                <a:solidFill>
                  <a:schemeClr val="tx1"/>
                </a:solidFill>
                <a:effectLst/>
                <a:latin typeface="Overpass"/>
              </a:rPr>
              <a:t>Texas Higher Education Coordinating Board</a:t>
            </a:r>
          </a:p>
          <a:p>
            <a:pPr marL="0" indent="0" algn="l" fontAlgn="base">
              <a:buNone/>
            </a:pPr>
            <a:endParaRPr lang="en-US" sz="2400" b="0" i="0" dirty="0">
              <a:solidFill>
                <a:schemeClr val="tx1"/>
              </a:solidFill>
              <a:effectLst/>
              <a:latin typeface="Overpass"/>
            </a:endParaRPr>
          </a:p>
          <a:p>
            <a:pPr marL="0" indent="0" algn="l" fontAlgn="base">
              <a:buNone/>
            </a:pPr>
            <a:r>
              <a:rPr lang="en-US" sz="2400" b="0" i="0" dirty="0">
                <a:solidFill>
                  <a:schemeClr val="tx1"/>
                </a:solidFill>
                <a:effectLst/>
                <a:latin typeface="Overpass"/>
              </a:rPr>
              <a:t>1801 Congress Ave. Suite 12.200</a:t>
            </a:r>
            <a:br>
              <a:rPr lang="en-US" sz="2400" b="0" i="0" dirty="0">
                <a:solidFill>
                  <a:schemeClr val="tx1"/>
                </a:solidFill>
                <a:effectLst/>
                <a:latin typeface="Overpass"/>
              </a:rPr>
            </a:br>
            <a:r>
              <a:rPr lang="en-US" sz="2400" b="0" i="0" dirty="0">
                <a:solidFill>
                  <a:schemeClr val="tx1"/>
                </a:solidFill>
                <a:effectLst/>
                <a:latin typeface="Overpass"/>
              </a:rPr>
              <a:t>Austin, Texas 78701</a:t>
            </a:r>
          </a:p>
          <a:p>
            <a:pPr marL="0" indent="0" algn="l" fontAlgn="base">
              <a:buNone/>
            </a:pPr>
            <a:r>
              <a:rPr lang="en-US" sz="2400" b="0" i="0" dirty="0">
                <a:solidFill>
                  <a:schemeClr val="tx1"/>
                </a:solidFill>
                <a:effectLst/>
                <a:latin typeface="Overpass"/>
              </a:rPr>
              <a:t>PO Box 12788</a:t>
            </a:r>
            <a:br>
              <a:rPr lang="en-US" sz="2400" b="0" i="0" dirty="0">
                <a:solidFill>
                  <a:schemeClr val="tx1"/>
                </a:solidFill>
                <a:effectLst/>
                <a:latin typeface="Overpass"/>
              </a:rPr>
            </a:br>
            <a:r>
              <a:rPr lang="en-US" sz="2400" b="0" i="0" dirty="0">
                <a:solidFill>
                  <a:schemeClr val="tx1"/>
                </a:solidFill>
                <a:effectLst/>
                <a:latin typeface="Overpass"/>
              </a:rPr>
              <a:t>Austin, TX 78711-2788</a:t>
            </a:r>
          </a:p>
          <a:p>
            <a:pPr marL="0" indent="0" algn="l" fontAlgn="base">
              <a:buNone/>
            </a:pPr>
            <a:r>
              <a:rPr lang="en-US" sz="2400" b="0" i="0" dirty="0">
                <a:solidFill>
                  <a:schemeClr val="tx1"/>
                </a:solidFill>
                <a:effectLst/>
                <a:latin typeface="Overpass"/>
              </a:rPr>
              <a:t>Main: </a:t>
            </a:r>
            <a:r>
              <a:rPr lang="en-US" sz="2400" i="0" strike="noStrike" dirty="0">
                <a:solidFill>
                  <a:schemeClr val="tx1"/>
                </a:solidFill>
                <a:effectLst/>
                <a:latin typeface="inherit"/>
              </a:rPr>
              <a:t>512.427.6101</a:t>
            </a:r>
            <a:r>
              <a:rPr lang="en-US" sz="2400" i="0" dirty="0">
                <a:solidFill>
                  <a:schemeClr val="tx1"/>
                </a:solidFill>
                <a:effectLst/>
                <a:latin typeface="Overpass"/>
              </a:rPr>
              <a:t> </a:t>
            </a:r>
          </a:p>
          <a:p>
            <a:pPr marL="0" indent="0">
              <a:buNone/>
            </a:pPr>
            <a:endParaRPr lang="en-US" dirty="0"/>
          </a:p>
        </p:txBody>
      </p:sp>
      <p:sp>
        <p:nvSpPr>
          <p:cNvPr id="3" name="Content Placeholder 2">
            <a:extLst>
              <a:ext uri="{FF2B5EF4-FFF2-40B4-BE49-F238E27FC236}">
                <a16:creationId xmlns:a16="http://schemas.microsoft.com/office/drawing/2014/main" id="{129F05A2-2750-04F1-5D8D-0444EB437D7F}"/>
              </a:ext>
            </a:extLst>
          </p:cNvPr>
          <p:cNvSpPr>
            <a:spLocks noGrp="1"/>
          </p:cNvSpPr>
          <p:nvPr>
            <p:ph sz="half" idx="2"/>
          </p:nvPr>
        </p:nvSpPr>
        <p:spPr>
          <a:xfrm>
            <a:off x="5896557" y="1737360"/>
            <a:ext cx="5457243" cy="4351338"/>
          </a:xfrm>
        </p:spPr>
        <p:txBody>
          <a:bodyPr/>
          <a:lstStyle/>
          <a:p>
            <a:pPr marL="0" indent="0">
              <a:buNone/>
            </a:pPr>
            <a:r>
              <a:rPr lang="en-US" sz="2400" b="1" dirty="0">
                <a:solidFill>
                  <a:schemeClr val="tx1"/>
                </a:solidFill>
                <a:latin typeface="Overpass"/>
              </a:rPr>
              <a:t>Loan Repayment Programs</a:t>
            </a:r>
          </a:p>
          <a:p>
            <a:pPr marL="0" indent="0">
              <a:buNone/>
            </a:pPr>
            <a:endParaRPr lang="en-US" sz="2400" dirty="0">
              <a:solidFill>
                <a:schemeClr val="tx1"/>
              </a:solidFill>
            </a:endParaRPr>
          </a:p>
          <a:p>
            <a:pPr marL="0" indent="0">
              <a:buNone/>
            </a:pPr>
            <a:r>
              <a:rPr lang="en-US" sz="2400" b="1" dirty="0">
                <a:solidFill>
                  <a:schemeClr val="tx1"/>
                </a:solidFill>
              </a:rPr>
              <a:t>Email</a:t>
            </a:r>
            <a:r>
              <a:rPr lang="en-US" sz="2400" dirty="0">
                <a:solidFill>
                  <a:schemeClr val="tx1"/>
                </a:solidFill>
              </a:rPr>
              <a:t>: </a:t>
            </a:r>
            <a:r>
              <a:rPr lang="en-US" sz="2000" dirty="0">
                <a:hlinkClick r:id="rId2"/>
              </a:rPr>
              <a:t>loanrepaymentprograms@highered.Texas.gov</a:t>
            </a:r>
            <a:endParaRPr lang="en-US" sz="2000" dirty="0"/>
          </a:p>
          <a:p>
            <a:pPr marL="0" indent="0">
              <a:buNone/>
            </a:pPr>
            <a:r>
              <a:rPr lang="en-US" sz="2400" b="1" dirty="0">
                <a:solidFill>
                  <a:schemeClr val="tx1"/>
                </a:solidFill>
              </a:rPr>
              <a:t>Phone</a:t>
            </a:r>
            <a:r>
              <a:rPr lang="en-US" sz="2400" dirty="0">
                <a:solidFill>
                  <a:schemeClr val="tx1"/>
                </a:solidFill>
              </a:rPr>
              <a:t>: </a:t>
            </a:r>
          </a:p>
          <a:p>
            <a:pPr marL="0" indent="0">
              <a:buNone/>
            </a:pPr>
            <a:r>
              <a:rPr lang="en-US" sz="2400" dirty="0">
                <a:solidFill>
                  <a:schemeClr val="tx1"/>
                </a:solidFill>
                <a:effectLst/>
                <a:latin typeface="Overpass"/>
                <a:ea typeface="Calibri" panose="020F0502020204030204" pitchFamily="34" charset="0"/>
                <a:cs typeface="Calibri" panose="020F0502020204030204" pitchFamily="34" charset="0"/>
              </a:rPr>
              <a:t>833.597.0454 </a:t>
            </a:r>
          </a:p>
          <a:p>
            <a:pPr marL="0" indent="0">
              <a:buNone/>
            </a:pPr>
            <a:endParaRPr lang="en-US" sz="1800" dirty="0">
              <a:solidFill>
                <a:schemeClr val="tx1"/>
              </a:solidFill>
              <a:effectLst/>
              <a:latin typeface="Overpass"/>
              <a:ea typeface="Calibri" panose="020F0502020204030204" pitchFamily="34" charset="0"/>
              <a:cs typeface="Calibri" panose="020F0502020204030204" pitchFamily="34" charset="0"/>
            </a:endParaRPr>
          </a:p>
          <a:p>
            <a:pPr marL="0" indent="0">
              <a:buNone/>
            </a:pPr>
            <a:r>
              <a:rPr lang="en-US" sz="2400" b="1" dirty="0">
                <a:solidFill>
                  <a:schemeClr val="tx1"/>
                </a:solidFill>
                <a:latin typeface="Overpass"/>
                <a:cs typeface="Calibri" panose="020F0502020204030204" pitchFamily="34" charset="0"/>
              </a:rPr>
              <a:t>For more information </a:t>
            </a:r>
          </a:p>
          <a:p>
            <a:pPr marL="0" indent="0">
              <a:buNone/>
            </a:pPr>
            <a:r>
              <a:rPr lang="en-US" sz="2400" b="1" dirty="0">
                <a:solidFill>
                  <a:schemeClr val="tx1"/>
                </a:solidFill>
                <a:latin typeface="Overpass"/>
                <a:cs typeface="Calibri" panose="020F0502020204030204" pitchFamily="34" charset="0"/>
              </a:rPr>
              <a:t>visit our website: </a:t>
            </a:r>
          </a:p>
        </p:txBody>
      </p:sp>
      <p:sp>
        <p:nvSpPr>
          <p:cNvPr id="4" name="Title 3">
            <a:extLst>
              <a:ext uri="{FF2B5EF4-FFF2-40B4-BE49-F238E27FC236}">
                <a16:creationId xmlns:a16="http://schemas.microsoft.com/office/drawing/2014/main" id="{E0C3554E-2925-C3D2-0969-EE06B63ABFD7}"/>
              </a:ext>
            </a:extLst>
          </p:cNvPr>
          <p:cNvSpPr>
            <a:spLocks noGrp="1"/>
          </p:cNvSpPr>
          <p:nvPr>
            <p:ph type="title"/>
          </p:nvPr>
        </p:nvSpPr>
        <p:spPr/>
        <p:txBody>
          <a:bodyPr/>
          <a:lstStyle/>
          <a:p>
            <a:r>
              <a:rPr lang="en-US" dirty="0"/>
              <a:t>Contact Us</a:t>
            </a:r>
          </a:p>
        </p:txBody>
      </p:sp>
      <p:pic>
        <p:nvPicPr>
          <p:cNvPr id="12" name="Picture 11">
            <a:extLst>
              <a:ext uri="{FF2B5EF4-FFF2-40B4-BE49-F238E27FC236}">
                <a16:creationId xmlns:a16="http://schemas.microsoft.com/office/drawing/2014/main" id="{7C140040-C279-8486-F9B2-35013CCD2299}"/>
              </a:ext>
            </a:extLst>
          </p:cNvPr>
          <p:cNvPicPr>
            <a:picLocks noChangeAspect="1"/>
          </p:cNvPicPr>
          <p:nvPr/>
        </p:nvPicPr>
        <p:blipFill>
          <a:blip r:embed="rId3"/>
          <a:stretch>
            <a:fillRect/>
          </a:stretch>
        </p:blipFill>
        <p:spPr>
          <a:xfrm>
            <a:off x="709397" y="5415764"/>
            <a:ext cx="539534" cy="506003"/>
          </a:xfrm>
          <a:prstGeom prst="rect">
            <a:avLst/>
          </a:prstGeom>
        </p:spPr>
      </p:pic>
      <p:pic>
        <p:nvPicPr>
          <p:cNvPr id="14" name="Picture 13">
            <a:extLst>
              <a:ext uri="{FF2B5EF4-FFF2-40B4-BE49-F238E27FC236}">
                <a16:creationId xmlns:a16="http://schemas.microsoft.com/office/drawing/2014/main" id="{EC672209-8FB0-1191-B615-A4CF17E965A8}"/>
              </a:ext>
            </a:extLst>
          </p:cNvPr>
          <p:cNvPicPr>
            <a:picLocks noChangeAspect="1"/>
          </p:cNvPicPr>
          <p:nvPr/>
        </p:nvPicPr>
        <p:blipFill>
          <a:blip r:embed="rId4"/>
          <a:stretch>
            <a:fillRect/>
          </a:stretch>
        </p:blipFill>
        <p:spPr>
          <a:xfrm>
            <a:off x="1692824" y="5384852"/>
            <a:ext cx="539534" cy="536915"/>
          </a:xfrm>
          <a:prstGeom prst="rect">
            <a:avLst/>
          </a:prstGeom>
        </p:spPr>
      </p:pic>
      <p:pic>
        <p:nvPicPr>
          <p:cNvPr id="16" name="Picture 15">
            <a:extLst>
              <a:ext uri="{FF2B5EF4-FFF2-40B4-BE49-F238E27FC236}">
                <a16:creationId xmlns:a16="http://schemas.microsoft.com/office/drawing/2014/main" id="{569C58BA-3AE5-601F-244B-694C2B1B46F9}"/>
              </a:ext>
            </a:extLst>
          </p:cNvPr>
          <p:cNvPicPr>
            <a:picLocks noChangeAspect="1"/>
          </p:cNvPicPr>
          <p:nvPr/>
        </p:nvPicPr>
        <p:blipFill>
          <a:blip r:embed="rId5"/>
          <a:stretch>
            <a:fillRect/>
          </a:stretch>
        </p:blipFill>
        <p:spPr>
          <a:xfrm>
            <a:off x="2673436" y="5415764"/>
            <a:ext cx="539534" cy="513964"/>
          </a:xfrm>
          <a:prstGeom prst="rect">
            <a:avLst/>
          </a:prstGeom>
        </p:spPr>
      </p:pic>
      <p:pic>
        <p:nvPicPr>
          <p:cNvPr id="18" name="Picture 17">
            <a:extLst>
              <a:ext uri="{FF2B5EF4-FFF2-40B4-BE49-F238E27FC236}">
                <a16:creationId xmlns:a16="http://schemas.microsoft.com/office/drawing/2014/main" id="{C24F4699-0F70-9ADE-4C35-EE958A0C5B52}"/>
              </a:ext>
            </a:extLst>
          </p:cNvPr>
          <p:cNvPicPr>
            <a:picLocks noChangeAspect="1"/>
          </p:cNvPicPr>
          <p:nvPr/>
        </p:nvPicPr>
        <p:blipFill>
          <a:blip r:embed="rId6"/>
          <a:stretch>
            <a:fillRect/>
          </a:stretch>
        </p:blipFill>
        <p:spPr>
          <a:xfrm>
            <a:off x="3654048" y="5417793"/>
            <a:ext cx="766679" cy="564160"/>
          </a:xfrm>
          <a:prstGeom prst="rect">
            <a:avLst/>
          </a:prstGeom>
        </p:spPr>
      </p:pic>
      <p:pic>
        <p:nvPicPr>
          <p:cNvPr id="20" name="Picture 19">
            <a:extLst>
              <a:ext uri="{FF2B5EF4-FFF2-40B4-BE49-F238E27FC236}">
                <a16:creationId xmlns:a16="http://schemas.microsoft.com/office/drawing/2014/main" id="{2A3BDA45-FD0B-EDC4-2DA8-F69BFE31A081}"/>
              </a:ext>
            </a:extLst>
          </p:cNvPr>
          <p:cNvPicPr>
            <a:picLocks noChangeAspect="1"/>
          </p:cNvPicPr>
          <p:nvPr/>
        </p:nvPicPr>
        <p:blipFill>
          <a:blip r:embed="rId7"/>
          <a:stretch>
            <a:fillRect/>
          </a:stretch>
        </p:blipFill>
        <p:spPr>
          <a:xfrm>
            <a:off x="4861805" y="5397002"/>
            <a:ext cx="593674" cy="566189"/>
          </a:xfrm>
          <a:prstGeom prst="rect">
            <a:avLst/>
          </a:prstGeom>
        </p:spPr>
      </p:pic>
      <p:pic>
        <p:nvPicPr>
          <p:cNvPr id="22" name="Picture 21">
            <a:extLst>
              <a:ext uri="{FF2B5EF4-FFF2-40B4-BE49-F238E27FC236}">
                <a16:creationId xmlns:a16="http://schemas.microsoft.com/office/drawing/2014/main" id="{00F97321-C5C7-0F0C-EBC7-EA4F1E7D6A26}"/>
              </a:ext>
            </a:extLst>
          </p:cNvPr>
          <p:cNvPicPr>
            <a:picLocks noChangeAspect="1"/>
          </p:cNvPicPr>
          <p:nvPr/>
        </p:nvPicPr>
        <p:blipFill>
          <a:blip r:embed="rId8"/>
          <a:stretch>
            <a:fillRect/>
          </a:stretch>
        </p:blipFill>
        <p:spPr>
          <a:xfrm>
            <a:off x="9518563" y="4346463"/>
            <a:ext cx="1755141" cy="1742235"/>
          </a:xfrm>
          <a:prstGeom prst="rect">
            <a:avLst/>
          </a:prstGeom>
        </p:spPr>
      </p:pic>
    </p:spTree>
    <p:extLst>
      <p:ext uri="{BB962C8B-B14F-4D97-AF65-F5344CB8AC3E}">
        <p14:creationId xmlns:p14="http://schemas.microsoft.com/office/powerpoint/2010/main" val="18054944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73E2769-3086-6249-A027-D2EEC7078999}"/>
              </a:ext>
            </a:extLst>
          </p:cNvPr>
          <p:cNvSpPr>
            <a:spLocks noGrp="1"/>
          </p:cNvSpPr>
          <p:nvPr>
            <p:ph type="body" sz="quarter" idx="10"/>
          </p:nvPr>
        </p:nvSpPr>
        <p:spPr>
          <a:xfrm>
            <a:off x="1524000" y="4926647"/>
            <a:ext cx="9144000" cy="734414"/>
          </a:xfrm>
        </p:spPr>
        <p:txBody>
          <a:bodyPr/>
          <a:lstStyle/>
          <a:p>
            <a:r>
              <a:rPr lang="en-US" dirty="0"/>
              <a:t>Let’s Stay Connected!</a:t>
            </a:r>
            <a:br>
              <a:rPr lang="en-US" dirty="0"/>
            </a:br>
            <a:r>
              <a:rPr lang="en-US" dirty="0"/>
              <a:t>maria.serna@highered.Texas.gov</a:t>
            </a:r>
          </a:p>
        </p:txBody>
      </p:sp>
      <p:pic>
        <p:nvPicPr>
          <p:cNvPr id="8" name="Picture Placeholder 7">
            <a:extLst>
              <a:ext uri="{FF2B5EF4-FFF2-40B4-BE49-F238E27FC236}">
                <a16:creationId xmlns:a16="http://schemas.microsoft.com/office/drawing/2014/main" id="{270E31CB-7888-6A49-88D2-137A1458724A}"/>
              </a:ext>
            </a:extLst>
          </p:cNvPr>
          <p:cNvPicPr>
            <a:picLocks noGrp="1" noChangeAspect="1"/>
          </p:cNvPicPr>
          <p:nvPr>
            <p:ph type="pic" sz="quarter" idx="11"/>
          </p:nvPr>
        </p:nvPicPr>
        <p:blipFill rotWithShape="1">
          <a:blip r:embed="rId2" cstate="email">
            <a:extLst>
              <a:ext uri="{28A0092B-C50C-407E-A947-70E740481C1C}">
                <a14:useLocalDpi xmlns:a14="http://schemas.microsoft.com/office/drawing/2010/main"/>
              </a:ext>
            </a:extLst>
          </a:blip>
          <a:srcRect t="-21071"/>
          <a:stretch/>
        </p:blipFill>
        <p:spPr>
          <a:xfrm>
            <a:off x="-2361363" y="-1698371"/>
            <a:ext cx="5779391" cy="5779391"/>
          </a:xfrm>
        </p:spPr>
      </p:pic>
      <p:pic>
        <p:nvPicPr>
          <p:cNvPr id="6" name="Picture Placeholder 5">
            <a:extLst>
              <a:ext uri="{FF2B5EF4-FFF2-40B4-BE49-F238E27FC236}">
                <a16:creationId xmlns:a16="http://schemas.microsoft.com/office/drawing/2014/main" id="{B7A6CBE5-B991-E049-AA03-B15A369BCE4C}"/>
              </a:ext>
            </a:extLst>
          </p:cNvPr>
          <p:cNvPicPr>
            <a:picLocks noGrp="1" noChangeAspect="1"/>
          </p:cNvPicPr>
          <p:nvPr>
            <p:ph type="pic" sz="quarter" idx="12"/>
          </p:nvPr>
        </p:nvPicPr>
        <p:blipFill rotWithShape="1">
          <a:blip r:embed="rId3" cstate="email">
            <a:extLst>
              <a:ext uri="{28A0092B-C50C-407E-A947-70E740481C1C}">
                <a14:useLocalDpi xmlns:a14="http://schemas.microsoft.com/office/drawing/2010/main"/>
              </a:ext>
            </a:extLst>
          </a:blip>
          <a:srcRect b="-3126"/>
          <a:stretch/>
        </p:blipFill>
        <p:spPr>
          <a:xfrm>
            <a:off x="8773973" y="3529904"/>
            <a:ext cx="6033920" cy="6033920"/>
          </a:xfrm>
        </p:spPr>
      </p:pic>
    </p:spTree>
    <p:extLst>
      <p:ext uri="{BB962C8B-B14F-4D97-AF65-F5344CB8AC3E}">
        <p14:creationId xmlns:p14="http://schemas.microsoft.com/office/powerpoint/2010/main" val="36600936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6055B7319015E448FD1C412E8D3BF38" ma:contentTypeVersion="19" ma:contentTypeDescription="Create a new document." ma:contentTypeScope="" ma:versionID="4ad326326a8d06577978775162626bb7">
  <xsd:schema xmlns:xsd="http://www.w3.org/2001/XMLSchema" xmlns:xs="http://www.w3.org/2001/XMLSchema" xmlns:p="http://schemas.microsoft.com/office/2006/metadata/properties" xmlns:ns2="2018a4d9-e5a5-428b-a312-dfd840ba6b63" xmlns:ns3="ef95f5f0-dadb-470a-94cb-364b588c356d" xmlns:ns4="bc6d5123-e1cb-4a6a-adf0-63854dce486e" targetNamespace="http://schemas.microsoft.com/office/2006/metadata/properties" ma:root="true" ma:fieldsID="a7d29ef909722fc5236f4aa4dc8a13d8" ns2:_="" ns3:_="" ns4:_="">
    <xsd:import namespace="2018a4d9-e5a5-428b-a312-dfd840ba6b63"/>
    <xsd:import namespace="ef95f5f0-dadb-470a-94cb-364b588c356d"/>
    <xsd:import namespace="bc6d5123-e1cb-4a6a-adf0-63854dce486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Comments"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4:TaxCatchAll"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18a4d9-e5a5-428b-a312-dfd840ba6b6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Comments" ma:index="16" nillable="true" ma:displayName="Comments" ma:format="Dropdown" ma:internalName="Comments">
      <xsd:simpleType>
        <xsd:restriction base="dms:Text">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ed3806f-b6ab-496c-883f-16d5fb25bd6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Location" ma:index="26"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f95f5f0-dadb-470a-94cb-364b588c356d"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c6d5123-e1cb-4a6a-adf0-63854dce486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f7b66987-d0bb-4024-bef9-55cd6781fd71}" ma:internalName="TaxCatchAll" ma:showField="CatchAllData" ma:web="ef95f5f0-dadb-470a-94cb-364b588c356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ef95f5f0-dadb-470a-94cb-364b588c356d">
      <UserInfo>
        <DisplayName>Bobe, Alex</DisplayName>
        <AccountId>39</AccountId>
        <AccountType/>
      </UserInfo>
    </SharedWithUsers>
    <TaxCatchAll xmlns="bc6d5123-e1cb-4a6a-adf0-63854dce486e" xsi:nil="true"/>
    <Comments xmlns="2018a4d9-e5a5-428b-a312-dfd840ba6b63" xsi:nil="true"/>
    <lcf76f155ced4ddcb4097134ff3c332f xmlns="2018a4d9-e5a5-428b-a312-dfd840ba6b6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C09E464-C08E-4ABB-AC9E-C898768A7419}"/>
</file>

<file path=customXml/itemProps2.xml><?xml version="1.0" encoding="utf-8"?>
<ds:datastoreItem xmlns:ds="http://schemas.openxmlformats.org/officeDocument/2006/customXml" ds:itemID="{36FAD0D1-B19A-4A05-B4E8-8B49C3766963}">
  <ds:schemaRefs>
    <ds:schemaRef ds:uri="http://schemas.microsoft.com/sharepoint/v3/contenttype/forms"/>
  </ds:schemaRefs>
</ds:datastoreItem>
</file>

<file path=customXml/itemProps3.xml><?xml version="1.0" encoding="utf-8"?>
<ds:datastoreItem xmlns:ds="http://schemas.openxmlformats.org/officeDocument/2006/customXml" ds:itemID="{437E3AD6-71F0-4CB6-8945-CD431C4CBA33}">
  <ds:schemaRefs>
    <ds:schemaRef ds:uri="726a9a56-7b28-4828-9ebe-61d8d3feb2c5"/>
    <ds:schemaRef ds:uri="731a7d30-3724-44ed-a565-a0a1b63815d7"/>
    <ds:schemaRef ds:uri="7eccbf53-1d14-48e4-996b-b11e2e65e54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632</Words>
  <Application>Microsoft Office PowerPoint</Application>
  <PresentationFormat>Widescreen</PresentationFormat>
  <Paragraphs>61</Paragraphs>
  <Slides>7</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7</vt:i4>
      </vt:variant>
    </vt:vector>
  </HeadingPairs>
  <TitlesOfParts>
    <vt:vector size="17" baseType="lpstr">
      <vt:lpstr>Overpass</vt:lpstr>
      <vt:lpstr>Calibri Light</vt:lpstr>
      <vt:lpstr>Source Sans Pro</vt:lpstr>
      <vt:lpstr>Arial</vt:lpstr>
      <vt:lpstr>inherit</vt:lpstr>
      <vt:lpstr>Calibri</vt:lpstr>
      <vt:lpstr>Besley ExtraBold</vt:lpstr>
      <vt:lpstr>Interstate</vt:lpstr>
      <vt:lpstr>Overpass Medium</vt:lpstr>
      <vt:lpstr>Office Theme</vt:lpstr>
      <vt:lpstr>PowerPoint Presentation</vt:lpstr>
      <vt:lpstr>Program Background</vt:lpstr>
      <vt:lpstr>Eligibility Requirements</vt:lpstr>
      <vt:lpstr>Award Amounts</vt:lpstr>
      <vt:lpstr>Frequently Asked Questions</vt:lpstr>
      <vt:lpstr>Contact Us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Polly Thurston</dc:creator>
  <cp:lastModifiedBy>Serna, Maria</cp:lastModifiedBy>
  <cp:revision>13</cp:revision>
  <dcterms:created xsi:type="dcterms:W3CDTF">2020-05-19T19:38:45Z</dcterms:created>
  <dcterms:modified xsi:type="dcterms:W3CDTF">2024-05-17T16:16:15Z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0x01010056055B7319015E448FD1C412E8D3BF38</vt:lpwstr>
  </property>
  <property fmtid="{D5CDD505-2E9C-101B-9397-08002B2CF9AE}" pid="3" name="MediaServiceImageTags">
    <vt:lpwstr/>
  </property>
</Properties>
</file>