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275B08F-45AB-4C9A-8C75-FF611FAF34EF}" v="19" dt="2022-02-25T22:36:05.5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4" autoAdjust="0"/>
    <p:restoredTop sz="94660"/>
  </p:normalViewPr>
  <p:slideViewPr>
    <p:cSldViewPr snapToGrid="0">
      <p:cViewPr>
        <p:scale>
          <a:sx n="75" d="100"/>
          <a:sy n="75" d="100"/>
        </p:scale>
        <p:origin x="728" y="43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seph Blader" userId="b0d8acf786b6f7d5" providerId="LiveId" clId="{9275B08F-45AB-4C9A-8C75-FF611FAF34EF}"/>
    <pc:docChg chg="undo custSel addSld delSld modSld">
      <pc:chgData name="Joseph Blader" userId="b0d8acf786b6f7d5" providerId="LiveId" clId="{9275B08F-45AB-4C9A-8C75-FF611FAF34EF}" dt="2022-02-25T22:42:58.871" v="2029" actId="1076"/>
      <pc:docMkLst>
        <pc:docMk/>
      </pc:docMkLst>
      <pc:sldChg chg="addSp modSp mod setBg">
        <pc:chgData name="Joseph Blader" userId="b0d8acf786b6f7d5" providerId="LiveId" clId="{9275B08F-45AB-4C9A-8C75-FF611FAF34EF}" dt="2022-02-25T22:42:58.871" v="2029" actId="1076"/>
        <pc:sldMkLst>
          <pc:docMk/>
          <pc:sldMk cId="3083576945" sldId="256"/>
        </pc:sldMkLst>
        <pc:spChg chg="mod">
          <ac:chgData name="Joseph Blader" userId="b0d8acf786b6f7d5" providerId="LiveId" clId="{9275B08F-45AB-4C9A-8C75-FF611FAF34EF}" dt="2022-02-25T22:18:11.761" v="1914" actId="26606"/>
          <ac:spMkLst>
            <pc:docMk/>
            <pc:sldMk cId="3083576945" sldId="256"/>
            <ac:spMk id="2" creationId="{27BE91BC-6A47-438B-A7B1-DF48E6C28C1E}"/>
          </ac:spMkLst>
        </pc:spChg>
        <pc:spChg chg="mod">
          <ac:chgData name="Joseph Blader" userId="b0d8acf786b6f7d5" providerId="LiveId" clId="{9275B08F-45AB-4C9A-8C75-FF611FAF34EF}" dt="2022-02-25T22:42:58.871" v="2029" actId="1076"/>
          <ac:spMkLst>
            <pc:docMk/>
            <pc:sldMk cId="3083576945" sldId="256"/>
            <ac:spMk id="3" creationId="{BF377CE1-C671-422C-B06B-7E37B2F28BCB}"/>
          </ac:spMkLst>
        </pc:spChg>
        <pc:spChg chg="add">
          <ac:chgData name="Joseph Blader" userId="b0d8acf786b6f7d5" providerId="LiveId" clId="{9275B08F-45AB-4C9A-8C75-FF611FAF34EF}" dt="2022-02-25T22:18:11.761" v="1914" actId="26606"/>
          <ac:spMkLst>
            <pc:docMk/>
            <pc:sldMk cId="3083576945" sldId="256"/>
            <ac:spMk id="8" creationId="{827B839B-9ADE-406B-8590-F1CAEDED45A1}"/>
          </ac:spMkLst>
        </pc:spChg>
        <pc:spChg chg="add">
          <ac:chgData name="Joseph Blader" userId="b0d8acf786b6f7d5" providerId="LiveId" clId="{9275B08F-45AB-4C9A-8C75-FF611FAF34EF}" dt="2022-02-25T22:18:11.761" v="1914" actId="26606"/>
          <ac:spMkLst>
            <pc:docMk/>
            <pc:sldMk cId="3083576945" sldId="256"/>
            <ac:spMk id="10" creationId="{CFE45BF0-46DB-408C-B5F7-7B11716805D4}"/>
          </ac:spMkLst>
        </pc:spChg>
        <pc:spChg chg="add">
          <ac:chgData name="Joseph Blader" userId="b0d8acf786b6f7d5" providerId="LiveId" clId="{9275B08F-45AB-4C9A-8C75-FF611FAF34EF}" dt="2022-02-25T22:18:11.761" v="1914" actId="26606"/>
          <ac:spMkLst>
            <pc:docMk/>
            <pc:sldMk cId="3083576945" sldId="256"/>
            <ac:spMk id="12" creationId="{2AEBC8F2-97B1-41B4-93F1-2D289E197FBA}"/>
          </ac:spMkLst>
        </pc:spChg>
        <pc:spChg chg="add">
          <ac:chgData name="Joseph Blader" userId="b0d8acf786b6f7d5" providerId="LiveId" clId="{9275B08F-45AB-4C9A-8C75-FF611FAF34EF}" dt="2022-02-25T22:18:11.761" v="1914" actId="26606"/>
          <ac:spMkLst>
            <pc:docMk/>
            <pc:sldMk cId="3083576945" sldId="256"/>
            <ac:spMk id="14" creationId="{472E3A19-F5D5-48FC-BB9C-48C2F68F598B}"/>
          </ac:spMkLst>
        </pc:spChg>
        <pc:spChg chg="add">
          <ac:chgData name="Joseph Blader" userId="b0d8acf786b6f7d5" providerId="LiveId" clId="{9275B08F-45AB-4C9A-8C75-FF611FAF34EF}" dt="2022-02-25T22:18:11.761" v="1914" actId="26606"/>
          <ac:spMkLst>
            <pc:docMk/>
            <pc:sldMk cId="3083576945" sldId="256"/>
            <ac:spMk id="16" creationId="{7A62E32F-BB65-43A8-8EB5-92346890E549}"/>
          </ac:spMkLst>
        </pc:spChg>
        <pc:spChg chg="add">
          <ac:chgData name="Joseph Blader" userId="b0d8acf786b6f7d5" providerId="LiveId" clId="{9275B08F-45AB-4C9A-8C75-FF611FAF34EF}" dt="2022-02-25T22:18:11.761" v="1914" actId="26606"/>
          <ac:spMkLst>
            <pc:docMk/>
            <pc:sldMk cId="3083576945" sldId="256"/>
            <ac:spMk id="18" creationId="{14E91B64-9FCC-451E-AFB4-A827D6329367}"/>
          </ac:spMkLst>
        </pc:spChg>
      </pc:sldChg>
      <pc:sldChg chg="addSp delSp modSp mod setBg">
        <pc:chgData name="Joseph Blader" userId="b0d8acf786b6f7d5" providerId="LiveId" clId="{9275B08F-45AB-4C9A-8C75-FF611FAF34EF}" dt="2022-02-25T22:19:02.256" v="1921" actId="14100"/>
        <pc:sldMkLst>
          <pc:docMk/>
          <pc:sldMk cId="274478109" sldId="257"/>
        </pc:sldMkLst>
        <pc:spChg chg="mod">
          <ac:chgData name="Joseph Blader" userId="b0d8acf786b6f7d5" providerId="LiveId" clId="{9275B08F-45AB-4C9A-8C75-FF611FAF34EF}" dt="2022-02-25T22:18:55.839" v="1919" actId="26606"/>
          <ac:spMkLst>
            <pc:docMk/>
            <pc:sldMk cId="274478109" sldId="257"/>
            <ac:spMk id="2" creationId="{B754F9E2-AC3A-4A7E-BCA4-075B991D9960}"/>
          </ac:spMkLst>
        </pc:spChg>
        <pc:spChg chg="add del">
          <ac:chgData name="Joseph Blader" userId="b0d8acf786b6f7d5" providerId="LiveId" clId="{9275B08F-45AB-4C9A-8C75-FF611FAF34EF}" dt="2022-02-25T22:18:35.934" v="1916" actId="478"/>
          <ac:spMkLst>
            <pc:docMk/>
            <pc:sldMk cId="274478109" sldId="257"/>
            <ac:spMk id="9" creationId="{8CFBC69F-93D3-4D39-9F43-254E2C1150B4}"/>
          </ac:spMkLst>
        </pc:spChg>
        <pc:spChg chg="add del">
          <ac:chgData name="Joseph Blader" userId="b0d8acf786b6f7d5" providerId="LiveId" clId="{9275B08F-45AB-4C9A-8C75-FF611FAF34EF}" dt="2022-02-25T22:18:55.839" v="1919" actId="26606"/>
          <ac:spMkLst>
            <pc:docMk/>
            <pc:sldMk cId="274478109" sldId="257"/>
            <ac:spMk id="12" creationId="{FF9B822F-893E-44C8-963C-64F50ACECBB2}"/>
          </ac:spMkLst>
        </pc:spChg>
        <pc:spChg chg="add del">
          <ac:chgData name="Joseph Blader" userId="b0d8acf786b6f7d5" providerId="LiveId" clId="{9275B08F-45AB-4C9A-8C75-FF611FAF34EF}" dt="2022-02-25T22:18:55.839" v="1919" actId="26606"/>
          <ac:spMkLst>
            <pc:docMk/>
            <pc:sldMk cId="274478109" sldId="257"/>
            <ac:spMk id="14" creationId="{EBF87945-A001-489F-9D9B-7D9435F0B9CA}"/>
          </ac:spMkLst>
        </pc:spChg>
        <pc:spChg chg="add">
          <ac:chgData name="Joseph Blader" userId="b0d8acf786b6f7d5" providerId="LiveId" clId="{9275B08F-45AB-4C9A-8C75-FF611FAF34EF}" dt="2022-02-25T22:18:55.839" v="1919" actId="26606"/>
          <ac:spMkLst>
            <pc:docMk/>
            <pc:sldMk cId="274478109" sldId="257"/>
            <ac:spMk id="19" creationId="{A8384FB5-9ADC-4DDC-881B-597D56F5B15D}"/>
          </ac:spMkLst>
        </pc:spChg>
        <pc:spChg chg="add">
          <ac:chgData name="Joseph Blader" userId="b0d8acf786b6f7d5" providerId="LiveId" clId="{9275B08F-45AB-4C9A-8C75-FF611FAF34EF}" dt="2022-02-25T22:18:55.839" v="1919" actId="26606"/>
          <ac:spMkLst>
            <pc:docMk/>
            <pc:sldMk cId="274478109" sldId="257"/>
            <ac:spMk id="21" creationId="{91E5A9A7-95C6-4F4F-B00E-C82E07FE62EF}"/>
          </ac:spMkLst>
        </pc:spChg>
        <pc:spChg chg="add">
          <ac:chgData name="Joseph Blader" userId="b0d8acf786b6f7d5" providerId="LiveId" clId="{9275B08F-45AB-4C9A-8C75-FF611FAF34EF}" dt="2022-02-25T22:18:55.839" v="1919" actId="26606"/>
          <ac:spMkLst>
            <pc:docMk/>
            <pc:sldMk cId="274478109" sldId="257"/>
            <ac:spMk id="23" creationId="{D07DD2DE-F619-49DD-B5E7-03A290FF4ED1}"/>
          </ac:spMkLst>
        </pc:spChg>
        <pc:spChg chg="add">
          <ac:chgData name="Joseph Blader" userId="b0d8acf786b6f7d5" providerId="LiveId" clId="{9275B08F-45AB-4C9A-8C75-FF611FAF34EF}" dt="2022-02-25T22:18:55.839" v="1919" actId="26606"/>
          <ac:spMkLst>
            <pc:docMk/>
            <pc:sldMk cId="274478109" sldId="257"/>
            <ac:spMk id="25" creationId="{85149191-5F60-4A28-AAFF-039F96B0F3EC}"/>
          </ac:spMkLst>
        </pc:spChg>
        <pc:spChg chg="add">
          <ac:chgData name="Joseph Blader" userId="b0d8acf786b6f7d5" providerId="LiveId" clId="{9275B08F-45AB-4C9A-8C75-FF611FAF34EF}" dt="2022-02-25T22:18:55.839" v="1919" actId="26606"/>
          <ac:spMkLst>
            <pc:docMk/>
            <pc:sldMk cId="274478109" sldId="257"/>
            <ac:spMk id="27" creationId="{F8260ED5-17F7-4158-B241-D51DD4CF1B7E}"/>
          </ac:spMkLst>
        </pc:spChg>
        <pc:picChg chg="mod">
          <ac:chgData name="Joseph Blader" userId="b0d8acf786b6f7d5" providerId="LiveId" clId="{9275B08F-45AB-4C9A-8C75-FF611FAF34EF}" dt="2022-02-25T22:19:02.256" v="1921" actId="14100"/>
          <ac:picMkLst>
            <pc:docMk/>
            <pc:sldMk cId="274478109" sldId="257"/>
            <ac:picMk id="5" creationId="{C5D586E8-4190-4C4C-BBEB-4178A977E84A}"/>
          </ac:picMkLst>
        </pc:picChg>
      </pc:sldChg>
      <pc:sldChg chg="addSp modSp mod setBg">
        <pc:chgData name="Joseph Blader" userId="b0d8acf786b6f7d5" providerId="LiveId" clId="{9275B08F-45AB-4C9A-8C75-FF611FAF34EF}" dt="2022-02-25T22:19:32.119" v="1924" actId="14100"/>
        <pc:sldMkLst>
          <pc:docMk/>
          <pc:sldMk cId="156310076" sldId="258"/>
        </pc:sldMkLst>
        <pc:spChg chg="mod">
          <ac:chgData name="Joseph Blader" userId="b0d8acf786b6f7d5" providerId="LiveId" clId="{9275B08F-45AB-4C9A-8C75-FF611FAF34EF}" dt="2022-02-25T22:19:26.161" v="1922" actId="26606"/>
          <ac:spMkLst>
            <pc:docMk/>
            <pc:sldMk cId="156310076" sldId="258"/>
            <ac:spMk id="2" creationId="{D046AEC7-D19E-4E73-9F89-657DE06004A0}"/>
          </ac:spMkLst>
        </pc:spChg>
        <pc:spChg chg="add">
          <ac:chgData name="Joseph Blader" userId="b0d8acf786b6f7d5" providerId="LiveId" clId="{9275B08F-45AB-4C9A-8C75-FF611FAF34EF}" dt="2022-02-25T22:19:26.161" v="1922" actId="26606"/>
          <ac:spMkLst>
            <pc:docMk/>
            <pc:sldMk cId="156310076" sldId="258"/>
            <ac:spMk id="10" creationId="{A8384FB5-9ADC-4DDC-881B-597D56F5B15D}"/>
          </ac:spMkLst>
        </pc:spChg>
        <pc:spChg chg="add">
          <ac:chgData name="Joseph Blader" userId="b0d8acf786b6f7d5" providerId="LiveId" clId="{9275B08F-45AB-4C9A-8C75-FF611FAF34EF}" dt="2022-02-25T22:19:26.161" v="1922" actId="26606"/>
          <ac:spMkLst>
            <pc:docMk/>
            <pc:sldMk cId="156310076" sldId="258"/>
            <ac:spMk id="12" creationId="{91E5A9A7-95C6-4F4F-B00E-C82E07FE62EF}"/>
          </ac:spMkLst>
        </pc:spChg>
        <pc:spChg chg="add">
          <ac:chgData name="Joseph Blader" userId="b0d8acf786b6f7d5" providerId="LiveId" clId="{9275B08F-45AB-4C9A-8C75-FF611FAF34EF}" dt="2022-02-25T22:19:26.161" v="1922" actId="26606"/>
          <ac:spMkLst>
            <pc:docMk/>
            <pc:sldMk cId="156310076" sldId="258"/>
            <ac:spMk id="14" creationId="{D07DD2DE-F619-49DD-B5E7-03A290FF4ED1}"/>
          </ac:spMkLst>
        </pc:spChg>
        <pc:spChg chg="add">
          <ac:chgData name="Joseph Blader" userId="b0d8acf786b6f7d5" providerId="LiveId" clId="{9275B08F-45AB-4C9A-8C75-FF611FAF34EF}" dt="2022-02-25T22:19:26.161" v="1922" actId="26606"/>
          <ac:spMkLst>
            <pc:docMk/>
            <pc:sldMk cId="156310076" sldId="258"/>
            <ac:spMk id="16" creationId="{85149191-5F60-4A28-AAFF-039F96B0F3EC}"/>
          </ac:spMkLst>
        </pc:spChg>
        <pc:spChg chg="add">
          <ac:chgData name="Joseph Blader" userId="b0d8acf786b6f7d5" providerId="LiveId" clId="{9275B08F-45AB-4C9A-8C75-FF611FAF34EF}" dt="2022-02-25T22:19:26.161" v="1922" actId="26606"/>
          <ac:spMkLst>
            <pc:docMk/>
            <pc:sldMk cId="156310076" sldId="258"/>
            <ac:spMk id="18" creationId="{F8260ED5-17F7-4158-B241-D51DD4CF1B7E}"/>
          </ac:spMkLst>
        </pc:spChg>
        <pc:picChg chg="mod">
          <ac:chgData name="Joseph Blader" userId="b0d8acf786b6f7d5" providerId="LiveId" clId="{9275B08F-45AB-4C9A-8C75-FF611FAF34EF}" dt="2022-02-25T22:19:32.119" v="1924" actId="14100"/>
          <ac:picMkLst>
            <pc:docMk/>
            <pc:sldMk cId="156310076" sldId="258"/>
            <ac:picMk id="5" creationId="{68615423-D68C-41A7-9126-BB181D5AEB36}"/>
          </ac:picMkLst>
        </pc:picChg>
      </pc:sldChg>
      <pc:sldChg chg="del">
        <pc:chgData name="Joseph Blader" userId="b0d8acf786b6f7d5" providerId="LiveId" clId="{9275B08F-45AB-4C9A-8C75-FF611FAF34EF}" dt="2022-02-25T22:31:56.507" v="1934" actId="2696"/>
        <pc:sldMkLst>
          <pc:docMk/>
          <pc:sldMk cId="1418476803" sldId="259"/>
        </pc:sldMkLst>
      </pc:sldChg>
      <pc:sldChg chg="addSp delSp modSp new mod setBg">
        <pc:chgData name="Joseph Blader" userId="b0d8acf786b6f7d5" providerId="LiveId" clId="{9275B08F-45AB-4C9A-8C75-FF611FAF34EF}" dt="2022-02-25T22:32:38.916" v="1962" actId="1076"/>
        <pc:sldMkLst>
          <pc:docMk/>
          <pc:sldMk cId="1448941570" sldId="260"/>
        </pc:sldMkLst>
        <pc:spChg chg="mod">
          <ac:chgData name="Joseph Blader" userId="b0d8acf786b6f7d5" providerId="LiveId" clId="{9275B08F-45AB-4C9A-8C75-FF611FAF34EF}" dt="2022-02-25T22:32:22.960" v="1958" actId="20577"/>
          <ac:spMkLst>
            <pc:docMk/>
            <pc:sldMk cId="1448941570" sldId="260"/>
            <ac:spMk id="2" creationId="{B905562A-2059-4C02-A7C9-D2A687F32638}"/>
          </ac:spMkLst>
        </pc:spChg>
        <pc:spChg chg="add del">
          <ac:chgData name="Joseph Blader" userId="b0d8acf786b6f7d5" providerId="LiveId" clId="{9275B08F-45AB-4C9A-8C75-FF611FAF34EF}" dt="2022-02-25T18:43:21.981" v="58"/>
          <ac:spMkLst>
            <pc:docMk/>
            <pc:sldMk cId="1448941570" sldId="260"/>
            <ac:spMk id="3" creationId="{901472AA-87A8-488F-AB2E-4393273704D7}"/>
          </ac:spMkLst>
        </pc:spChg>
        <pc:spChg chg="add del">
          <ac:chgData name="Joseph Blader" userId="b0d8acf786b6f7d5" providerId="LiveId" clId="{9275B08F-45AB-4C9A-8C75-FF611FAF34EF}" dt="2022-02-25T22:32:28.253" v="1959" actId="478"/>
          <ac:spMkLst>
            <pc:docMk/>
            <pc:sldMk cId="1448941570" sldId="260"/>
            <ac:spMk id="11" creationId="{A2BE3EDB-F780-4D0B-BC95-F64F7DC63A54}"/>
          </ac:spMkLst>
        </pc:spChg>
        <pc:spChg chg="add">
          <ac:chgData name="Joseph Blader" userId="b0d8acf786b6f7d5" providerId="LiveId" clId="{9275B08F-45AB-4C9A-8C75-FF611FAF34EF}" dt="2022-02-25T22:32:07.194" v="1935" actId="26606"/>
          <ac:spMkLst>
            <pc:docMk/>
            <pc:sldMk cId="1448941570" sldId="260"/>
            <ac:spMk id="14" creationId="{81AEB8A9-B768-4E30-BA55-D919E6687343}"/>
          </ac:spMkLst>
        </pc:spChg>
        <pc:picChg chg="add del mod">
          <ac:chgData name="Joseph Blader" userId="b0d8acf786b6f7d5" providerId="LiveId" clId="{9275B08F-45AB-4C9A-8C75-FF611FAF34EF}" dt="2022-02-25T18:42:35.223" v="57"/>
          <ac:picMkLst>
            <pc:docMk/>
            <pc:sldMk cId="1448941570" sldId="260"/>
            <ac:picMk id="5" creationId="{FCB917E8-5525-497B-82B8-45D6CEABC636}"/>
          </ac:picMkLst>
        </pc:picChg>
        <pc:picChg chg="add mod">
          <ac:chgData name="Joseph Blader" userId="b0d8acf786b6f7d5" providerId="LiveId" clId="{9275B08F-45AB-4C9A-8C75-FF611FAF34EF}" dt="2022-02-25T22:32:38.916" v="1962" actId="1076"/>
          <ac:picMkLst>
            <pc:docMk/>
            <pc:sldMk cId="1448941570" sldId="260"/>
            <ac:picMk id="7" creationId="{62E162F3-25FD-4FF9-9E2A-90FB87CEC731}"/>
          </ac:picMkLst>
        </pc:picChg>
      </pc:sldChg>
      <pc:sldChg chg="addSp delSp modSp new mod">
        <pc:chgData name="Joseph Blader" userId="b0d8acf786b6f7d5" providerId="LiveId" clId="{9275B08F-45AB-4C9A-8C75-FF611FAF34EF}" dt="2022-02-25T22:32:57.014" v="1963" actId="26606"/>
        <pc:sldMkLst>
          <pc:docMk/>
          <pc:sldMk cId="301975554" sldId="261"/>
        </pc:sldMkLst>
        <pc:spChg chg="mod">
          <ac:chgData name="Joseph Blader" userId="b0d8acf786b6f7d5" providerId="LiveId" clId="{9275B08F-45AB-4C9A-8C75-FF611FAF34EF}" dt="2022-02-25T18:55:20.175" v="801" actId="113"/>
          <ac:spMkLst>
            <pc:docMk/>
            <pc:sldMk cId="301975554" sldId="261"/>
            <ac:spMk id="2" creationId="{B992D066-E20D-4F13-918D-A4695CDD8457}"/>
          </ac:spMkLst>
        </pc:spChg>
        <pc:spChg chg="del mod">
          <ac:chgData name="Joseph Blader" userId="b0d8acf786b6f7d5" providerId="LiveId" clId="{9275B08F-45AB-4C9A-8C75-FF611FAF34EF}" dt="2022-02-25T22:32:57.014" v="1963" actId="26606"/>
          <ac:spMkLst>
            <pc:docMk/>
            <pc:sldMk cId="301975554" sldId="261"/>
            <ac:spMk id="3" creationId="{6B5BDA70-E6BA-4FD3-9543-7258CB975528}"/>
          </ac:spMkLst>
        </pc:spChg>
        <pc:graphicFrameChg chg="add">
          <ac:chgData name="Joseph Blader" userId="b0d8acf786b6f7d5" providerId="LiveId" clId="{9275B08F-45AB-4C9A-8C75-FF611FAF34EF}" dt="2022-02-25T22:32:57.014" v="1963" actId="26606"/>
          <ac:graphicFrameMkLst>
            <pc:docMk/>
            <pc:sldMk cId="301975554" sldId="261"/>
            <ac:graphicFrameMk id="5" creationId="{8C01B316-C9F8-42A1-900F-C69730F0B376}"/>
          </ac:graphicFrameMkLst>
        </pc:graphicFrameChg>
      </pc:sldChg>
      <pc:sldChg chg="addSp delSp modSp new mod setBg">
        <pc:chgData name="Joseph Blader" userId="b0d8acf786b6f7d5" providerId="LiveId" clId="{9275B08F-45AB-4C9A-8C75-FF611FAF34EF}" dt="2022-02-25T22:34:32.862" v="1994" actId="1076"/>
        <pc:sldMkLst>
          <pc:docMk/>
          <pc:sldMk cId="707360577" sldId="262"/>
        </pc:sldMkLst>
        <pc:spChg chg="mod">
          <ac:chgData name="Joseph Blader" userId="b0d8acf786b6f7d5" providerId="LiveId" clId="{9275B08F-45AB-4C9A-8C75-FF611FAF34EF}" dt="2022-02-25T22:33:56.174" v="1981" actId="20577"/>
          <ac:spMkLst>
            <pc:docMk/>
            <pc:sldMk cId="707360577" sldId="262"/>
            <ac:spMk id="2" creationId="{6F46D118-8901-4A2C-B460-81CBBF5646AC}"/>
          </ac:spMkLst>
        </pc:spChg>
        <pc:spChg chg="mod">
          <ac:chgData name="Joseph Blader" userId="b0d8acf786b6f7d5" providerId="LiveId" clId="{9275B08F-45AB-4C9A-8C75-FF611FAF34EF}" dt="2022-02-25T22:34:32.862" v="1994" actId="1076"/>
          <ac:spMkLst>
            <pc:docMk/>
            <pc:sldMk cId="707360577" sldId="262"/>
            <ac:spMk id="3" creationId="{A6958A88-803E-45BD-8CAA-B8873BED8D8C}"/>
          </ac:spMkLst>
        </pc:spChg>
        <pc:spChg chg="add del">
          <ac:chgData name="Joseph Blader" userId="b0d8acf786b6f7d5" providerId="LiveId" clId="{9275B08F-45AB-4C9A-8C75-FF611FAF34EF}" dt="2022-02-25T22:33:37.618" v="1965" actId="26606"/>
          <ac:spMkLst>
            <pc:docMk/>
            <pc:sldMk cId="707360577" sldId="262"/>
            <ac:spMk id="8" creationId="{DE7FFD28-545C-4C88-A2E7-152FB234C92C}"/>
          </ac:spMkLst>
        </pc:spChg>
        <pc:spChg chg="add del">
          <ac:chgData name="Joseph Blader" userId="b0d8acf786b6f7d5" providerId="LiveId" clId="{9275B08F-45AB-4C9A-8C75-FF611FAF34EF}" dt="2022-02-25T22:33:47.498" v="1967" actId="26606"/>
          <ac:spMkLst>
            <pc:docMk/>
            <pc:sldMk cId="707360577" sldId="262"/>
            <ac:spMk id="10" creationId="{53CF6D67-C5A8-4ADD-9E8E-1E38CA1D3166}"/>
          </ac:spMkLst>
        </pc:spChg>
        <pc:spChg chg="add del">
          <ac:chgData name="Joseph Blader" userId="b0d8acf786b6f7d5" providerId="LiveId" clId="{9275B08F-45AB-4C9A-8C75-FF611FAF34EF}" dt="2022-02-25T22:33:47.498" v="1967" actId="26606"/>
          <ac:spMkLst>
            <pc:docMk/>
            <pc:sldMk cId="707360577" sldId="262"/>
            <ac:spMk id="11" creationId="{DEE2AD96-B495-4E06-9291-B71706F728CB}"/>
          </ac:spMkLst>
        </pc:spChg>
        <pc:spChg chg="add del">
          <ac:chgData name="Joseph Blader" userId="b0d8acf786b6f7d5" providerId="LiveId" clId="{9275B08F-45AB-4C9A-8C75-FF611FAF34EF}" dt="2022-02-25T22:33:47.498" v="1967" actId="26606"/>
          <ac:spMkLst>
            <pc:docMk/>
            <pc:sldMk cId="707360577" sldId="262"/>
            <ac:spMk id="12" creationId="{86909FA0-B515-4681-B7A8-FA281D133B94}"/>
          </ac:spMkLst>
        </pc:spChg>
        <pc:spChg chg="add del">
          <ac:chgData name="Joseph Blader" userId="b0d8acf786b6f7d5" providerId="LiveId" clId="{9275B08F-45AB-4C9A-8C75-FF611FAF34EF}" dt="2022-02-25T22:33:47.498" v="1967" actId="26606"/>
          <ac:spMkLst>
            <pc:docMk/>
            <pc:sldMk cId="707360577" sldId="262"/>
            <ac:spMk id="14" creationId="{21C9FE86-FCC3-4A31-AA1C-C882262B7FE7}"/>
          </ac:spMkLst>
        </pc:spChg>
        <pc:spChg chg="add del">
          <ac:chgData name="Joseph Blader" userId="b0d8acf786b6f7d5" providerId="LiveId" clId="{9275B08F-45AB-4C9A-8C75-FF611FAF34EF}" dt="2022-02-25T22:33:47.498" v="1967" actId="26606"/>
          <ac:spMkLst>
            <pc:docMk/>
            <pc:sldMk cId="707360577" sldId="262"/>
            <ac:spMk id="16" creationId="{7D96243B-ECED-4B71-8E06-AE9A285EAD20}"/>
          </ac:spMkLst>
        </pc:spChg>
        <pc:spChg chg="add del">
          <ac:chgData name="Joseph Blader" userId="b0d8acf786b6f7d5" providerId="LiveId" clId="{9275B08F-45AB-4C9A-8C75-FF611FAF34EF}" dt="2022-02-25T22:33:47.498" v="1967" actId="26606"/>
          <ac:spMkLst>
            <pc:docMk/>
            <pc:sldMk cId="707360577" sldId="262"/>
            <ac:spMk id="18" creationId="{A09989E4-EFDC-4A90-A633-E0525FB4139E}"/>
          </ac:spMkLst>
        </pc:spChg>
        <pc:spChg chg="add">
          <ac:chgData name="Joseph Blader" userId="b0d8acf786b6f7d5" providerId="LiveId" clId="{9275B08F-45AB-4C9A-8C75-FF611FAF34EF}" dt="2022-02-25T22:33:47.506" v="1968" actId="26606"/>
          <ac:spMkLst>
            <pc:docMk/>
            <pc:sldMk cId="707360577" sldId="262"/>
            <ac:spMk id="20" creationId="{1B15ED52-F352-441B-82BF-E0EA34836D08}"/>
          </ac:spMkLst>
        </pc:spChg>
        <pc:spChg chg="add">
          <ac:chgData name="Joseph Blader" userId="b0d8acf786b6f7d5" providerId="LiveId" clId="{9275B08F-45AB-4C9A-8C75-FF611FAF34EF}" dt="2022-02-25T22:33:47.506" v="1968" actId="26606"/>
          <ac:spMkLst>
            <pc:docMk/>
            <pc:sldMk cId="707360577" sldId="262"/>
            <ac:spMk id="21" creationId="{3B2E3793-BFE6-45A2-9B7B-E18844431C99}"/>
          </ac:spMkLst>
        </pc:spChg>
        <pc:spChg chg="add">
          <ac:chgData name="Joseph Blader" userId="b0d8acf786b6f7d5" providerId="LiveId" clId="{9275B08F-45AB-4C9A-8C75-FF611FAF34EF}" dt="2022-02-25T22:33:47.506" v="1968" actId="26606"/>
          <ac:spMkLst>
            <pc:docMk/>
            <pc:sldMk cId="707360577" sldId="262"/>
            <ac:spMk id="22" creationId="{BC4C4868-CB8F-4AF9-9CDB-8108F2C19B67}"/>
          </ac:spMkLst>
        </pc:spChg>
        <pc:spChg chg="add">
          <ac:chgData name="Joseph Blader" userId="b0d8acf786b6f7d5" providerId="LiveId" clId="{9275B08F-45AB-4C9A-8C75-FF611FAF34EF}" dt="2022-02-25T22:33:47.506" v="1968" actId="26606"/>
          <ac:spMkLst>
            <pc:docMk/>
            <pc:sldMk cId="707360577" sldId="262"/>
            <ac:spMk id="23" creationId="{375E0459-6403-40CD-989D-56A4407CA12E}"/>
          </ac:spMkLst>
        </pc:spChg>
        <pc:spChg chg="add">
          <ac:chgData name="Joseph Blader" userId="b0d8acf786b6f7d5" providerId="LiveId" clId="{9275B08F-45AB-4C9A-8C75-FF611FAF34EF}" dt="2022-02-25T22:33:47.506" v="1968" actId="26606"/>
          <ac:spMkLst>
            <pc:docMk/>
            <pc:sldMk cId="707360577" sldId="262"/>
            <ac:spMk id="24" creationId="{53E5B1A8-3AC9-4BD1-9BBC-78CA94F2D1BA}"/>
          </ac:spMkLst>
        </pc:spChg>
        <pc:picChg chg="add del mod">
          <ac:chgData name="Joseph Blader" userId="b0d8acf786b6f7d5" providerId="LiveId" clId="{9275B08F-45AB-4C9A-8C75-FF611FAF34EF}" dt="2022-02-25T19:36:32.789" v="1183" actId="478"/>
          <ac:picMkLst>
            <pc:docMk/>
            <pc:sldMk cId="707360577" sldId="262"/>
            <ac:picMk id="5" creationId="{A089E974-3085-4B1E-B660-832884ABB554}"/>
          </ac:picMkLst>
        </pc:picChg>
        <pc:picChg chg="add del mod">
          <ac:chgData name="Joseph Blader" userId="b0d8acf786b6f7d5" providerId="LiveId" clId="{9275B08F-45AB-4C9A-8C75-FF611FAF34EF}" dt="2022-02-25T19:36:31.569" v="1182" actId="478"/>
          <ac:picMkLst>
            <pc:docMk/>
            <pc:sldMk cId="707360577" sldId="262"/>
            <ac:picMk id="7" creationId="{31424B0A-EF30-4CC0-9291-3F60A48FA1B7}"/>
          </ac:picMkLst>
        </pc:picChg>
      </pc:sldChg>
      <pc:sldChg chg="addSp delSp modSp new mod setBg">
        <pc:chgData name="Joseph Blader" userId="b0d8acf786b6f7d5" providerId="LiveId" clId="{9275B08F-45AB-4C9A-8C75-FF611FAF34EF}" dt="2022-02-25T22:34:50.683" v="1995" actId="26606"/>
        <pc:sldMkLst>
          <pc:docMk/>
          <pc:sldMk cId="3278984481" sldId="263"/>
        </pc:sldMkLst>
        <pc:spChg chg="mod">
          <ac:chgData name="Joseph Blader" userId="b0d8acf786b6f7d5" providerId="LiveId" clId="{9275B08F-45AB-4C9A-8C75-FF611FAF34EF}" dt="2022-02-25T22:34:50.683" v="1995" actId="26606"/>
          <ac:spMkLst>
            <pc:docMk/>
            <pc:sldMk cId="3278984481" sldId="263"/>
            <ac:spMk id="2" creationId="{42F15457-69CE-41F4-802A-90CE3C111ADD}"/>
          </ac:spMkLst>
        </pc:spChg>
        <pc:spChg chg="del mod">
          <ac:chgData name="Joseph Blader" userId="b0d8acf786b6f7d5" providerId="LiveId" clId="{9275B08F-45AB-4C9A-8C75-FF611FAF34EF}" dt="2022-02-25T22:34:50.683" v="1995" actId="26606"/>
          <ac:spMkLst>
            <pc:docMk/>
            <pc:sldMk cId="3278984481" sldId="263"/>
            <ac:spMk id="3" creationId="{734B98EE-3BC4-4ECA-B910-67193DB6C70D}"/>
          </ac:spMkLst>
        </pc:spChg>
        <pc:spChg chg="add">
          <ac:chgData name="Joseph Blader" userId="b0d8acf786b6f7d5" providerId="LiveId" clId="{9275B08F-45AB-4C9A-8C75-FF611FAF34EF}" dt="2022-02-25T22:34:50.683" v="1995" actId="26606"/>
          <ac:spMkLst>
            <pc:docMk/>
            <pc:sldMk cId="3278984481" sldId="263"/>
            <ac:spMk id="9" creationId="{BACC6370-2D7E-4714-9D71-7542949D7D5D}"/>
          </ac:spMkLst>
        </pc:spChg>
        <pc:spChg chg="add">
          <ac:chgData name="Joseph Blader" userId="b0d8acf786b6f7d5" providerId="LiveId" clId="{9275B08F-45AB-4C9A-8C75-FF611FAF34EF}" dt="2022-02-25T22:34:50.683" v="1995" actId="26606"/>
          <ac:spMkLst>
            <pc:docMk/>
            <pc:sldMk cId="3278984481" sldId="263"/>
            <ac:spMk id="11" creationId="{256B2C21-A230-48C0-8DF1-C46611373C44}"/>
          </ac:spMkLst>
        </pc:spChg>
        <pc:spChg chg="add">
          <ac:chgData name="Joseph Blader" userId="b0d8acf786b6f7d5" providerId="LiveId" clId="{9275B08F-45AB-4C9A-8C75-FF611FAF34EF}" dt="2022-02-25T22:34:50.683" v="1995" actId="26606"/>
          <ac:spMkLst>
            <pc:docMk/>
            <pc:sldMk cId="3278984481" sldId="263"/>
            <ac:spMk id="13" creationId="{3847E18C-932D-4C95-AABA-FEC7C9499AD7}"/>
          </ac:spMkLst>
        </pc:spChg>
        <pc:spChg chg="add">
          <ac:chgData name="Joseph Blader" userId="b0d8acf786b6f7d5" providerId="LiveId" clId="{9275B08F-45AB-4C9A-8C75-FF611FAF34EF}" dt="2022-02-25T22:34:50.683" v="1995" actId="26606"/>
          <ac:spMkLst>
            <pc:docMk/>
            <pc:sldMk cId="3278984481" sldId="263"/>
            <ac:spMk id="15" creationId="{3150CB11-0C61-439E-910F-5787759E72A0}"/>
          </ac:spMkLst>
        </pc:spChg>
        <pc:spChg chg="add">
          <ac:chgData name="Joseph Blader" userId="b0d8acf786b6f7d5" providerId="LiveId" clId="{9275B08F-45AB-4C9A-8C75-FF611FAF34EF}" dt="2022-02-25T22:34:50.683" v="1995" actId="26606"/>
          <ac:spMkLst>
            <pc:docMk/>
            <pc:sldMk cId="3278984481" sldId="263"/>
            <ac:spMk id="17" creationId="{43F8A58B-5155-44CE-A5FF-7647B47D0A7A}"/>
          </ac:spMkLst>
        </pc:spChg>
        <pc:spChg chg="add">
          <ac:chgData name="Joseph Blader" userId="b0d8acf786b6f7d5" providerId="LiveId" clId="{9275B08F-45AB-4C9A-8C75-FF611FAF34EF}" dt="2022-02-25T22:34:50.683" v="1995" actId="26606"/>
          <ac:spMkLst>
            <pc:docMk/>
            <pc:sldMk cId="3278984481" sldId="263"/>
            <ac:spMk id="19" creationId="{443F2ACA-E6D6-4028-82DD-F03C262D5DE6}"/>
          </ac:spMkLst>
        </pc:spChg>
        <pc:graphicFrameChg chg="add">
          <ac:chgData name="Joseph Blader" userId="b0d8acf786b6f7d5" providerId="LiveId" clId="{9275B08F-45AB-4C9A-8C75-FF611FAF34EF}" dt="2022-02-25T22:34:50.683" v="1995" actId="26606"/>
          <ac:graphicFrameMkLst>
            <pc:docMk/>
            <pc:sldMk cId="3278984481" sldId="263"/>
            <ac:graphicFrameMk id="5" creationId="{72C94329-60DF-472A-9ECD-1204B350DB2E}"/>
          </ac:graphicFrameMkLst>
        </pc:graphicFrameChg>
      </pc:sldChg>
      <pc:sldChg chg="addSp modSp new mod setBg">
        <pc:chgData name="Joseph Blader" userId="b0d8acf786b6f7d5" providerId="LiveId" clId="{9275B08F-45AB-4C9A-8C75-FF611FAF34EF}" dt="2022-02-25T22:35:24.545" v="2000" actId="404"/>
        <pc:sldMkLst>
          <pc:docMk/>
          <pc:sldMk cId="2836285758" sldId="264"/>
        </pc:sldMkLst>
        <pc:spChg chg="mod">
          <ac:chgData name="Joseph Blader" userId="b0d8acf786b6f7d5" providerId="LiveId" clId="{9275B08F-45AB-4C9A-8C75-FF611FAF34EF}" dt="2022-02-25T22:35:12.944" v="1996" actId="26606"/>
          <ac:spMkLst>
            <pc:docMk/>
            <pc:sldMk cId="2836285758" sldId="264"/>
            <ac:spMk id="2" creationId="{21804944-7EC8-489F-946E-E69B85C33FFE}"/>
          </ac:spMkLst>
        </pc:spChg>
        <pc:spChg chg="mod">
          <ac:chgData name="Joseph Blader" userId="b0d8acf786b6f7d5" providerId="LiveId" clId="{9275B08F-45AB-4C9A-8C75-FF611FAF34EF}" dt="2022-02-25T22:35:24.545" v="2000" actId="404"/>
          <ac:spMkLst>
            <pc:docMk/>
            <pc:sldMk cId="2836285758" sldId="264"/>
            <ac:spMk id="3" creationId="{BBC830E3-100A-4D78-93DE-39ED7D3B4998}"/>
          </ac:spMkLst>
        </pc:spChg>
        <pc:spChg chg="add">
          <ac:chgData name="Joseph Blader" userId="b0d8acf786b6f7d5" providerId="LiveId" clId="{9275B08F-45AB-4C9A-8C75-FF611FAF34EF}" dt="2022-02-25T22:35:12.944" v="1996" actId="26606"/>
          <ac:spMkLst>
            <pc:docMk/>
            <pc:sldMk cId="2836285758" sldId="264"/>
            <ac:spMk id="8" creationId="{DE7FFD28-545C-4C88-A2E7-152FB234C92C}"/>
          </ac:spMkLst>
        </pc:spChg>
      </pc:sldChg>
      <pc:sldChg chg="addSp delSp modSp new mod setBg">
        <pc:chgData name="Joseph Blader" userId="b0d8acf786b6f7d5" providerId="LiveId" clId="{9275B08F-45AB-4C9A-8C75-FF611FAF34EF}" dt="2022-02-25T22:37:35.507" v="2028" actId="1076"/>
        <pc:sldMkLst>
          <pc:docMk/>
          <pc:sldMk cId="433905850" sldId="265"/>
        </pc:sldMkLst>
        <pc:spChg chg="del mod">
          <ac:chgData name="Joseph Blader" userId="b0d8acf786b6f7d5" providerId="LiveId" clId="{9275B08F-45AB-4C9A-8C75-FF611FAF34EF}" dt="2022-02-25T22:07:34.659" v="1896" actId="478"/>
          <ac:spMkLst>
            <pc:docMk/>
            <pc:sldMk cId="433905850" sldId="265"/>
            <ac:spMk id="2" creationId="{79024932-9CB6-4588-824B-C1CFD6A9622E}"/>
          </ac:spMkLst>
        </pc:spChg>
        <pc:spChg chg="add del">
          <ac:chgData name="Joseph Blader" userId="b0d8acf786b6f7d5" providerId="LiveId" clId="{9275B08F-45AB-4C9A-8C75-FF611FAF34EF}" dt="2022-02-25T22:01:29.712" v="1881" actId="478"/>
          <ac:spMkLst>
            <pc:docMk/>
            <pc:sldMk cId="433905850" sldId="265"/>
            <ac:spMk id="3" creationId="{C5B7C963-5588-4CCE-977F-4BA68283E55A}"/>
          </ac:spMkLst>
        </pc:spChg>
        <pc:spChg chg="add del mod">
          <ac:chgData name="Joseph Blader" userId="b0d8acf786b6f7d5" providerId="LiveId" clId="{9275B08F-45AB-4C9A-8C75-FF611FAF34EF}" dt="2022-02-25T22:07:39.031" v="1897" actId="478"/>
          <ac:spMkLst>
            <pc:docMk/>
            <pc:sldMk cId="433905850" sldId="265"/>
            <ac:spMk id="11" creationId="{BAC03446-6C88-4EDD-8038-77EF075F69FB}"/>
          </ac:spMkLst>
        </pc:spChg>
        <pc:spChg chg="add mod">
          <ac:chgData name="Joseph Blader" userId="b0d8acf786b6f7d5" providerId="LiveId" clId="{9275B08F-45AB-4C9A-8C75-FF611FAF34EF}" dt="2022-02-25T22:37:20.430" v="2025" actId="26606"/>
          <ac:spMkLst>
            <pc:docMk/>
            <pc:sldMk cId="433905850" sldId="265"/>
            <ac:spMk id="19" creationId="{D7F0C2E9-D5E9-4345-9524-E894A332582E}"/>
          </ac:spMkLst>
        </pc:spChg>
        <pc:spChg chg="add">
          <ac:chgData name="Joseph Blader" userId="b0d8acf786b6f7d5" providerId="LiveId" clId="{9275B08F-45AB-4C9A-8C75-FF611FAF34EF}" dt="2022-02-25T22:37:20.430" v="2025" actId="26606"/>
          <ac:spMkLst>
            <pc:docMk/>
            <pc:sldMk cId="433905850" sldId="265"/>
            <ac:spMk id="24" creationId="{A8384FB5-9ADC-4DDC-881B-597D56F5B15D}"/>
          </ac:spMkLst>
        </pc:spChg>
        <pc:spChg chg="add">
          <ac:chgData name="Joseph Blader" userId="b0d8acf786b6f7d5" providerId="LiveId" clId="{9275B08F-45AB-4C9A-8C75-FF611FAF34EF}" dt="2022-02-25T22:37:20.430" v="2025" actId="26606"/>
          <ac:spMkLst>
            <pc:docMk/>
            <pc:sldMk cId="433905850" sldId="265"/>
            <ac:spMk id="26" creationId="{91E5A9A7-95C6-4F4F-B00E-C82E07FE62EF}"/>
          </ac:spMkLst>
        </pc:spChg>
        <pc:spChg chg="add">
          <ac:chgData name="Joseph Blader" userId="b0d8acf786b6f7d5" providerId="LiveId" clId="{9275B08F-45AB-4C9A-8C75-FF611FAF34EF}" dt="2022-02-25T22:37:20.430" v="2025" actId="26606"/>
          <ac:spMkLst>
            <pc:docMk/>
            <pc:sldMk cId="433905850" sldId="265"/>
            <ac:spMk id="28" creationId="{D07DD2DE-F619-49DD-B5E7-03A290FF4ED1}"/>
          </ac:spMkLst>
        </pc:spChg>
        <pc:spChg chg="add">
          <ac:chgData name="Joseph Blader" userId="b0d8acf786b6f7d5" providerId="LiveId" clId="{9275B08F-45AB-4C9A-8C75-FF611FAF34EF}" dt="2022-02-25T22:37:20.430" v="2025" actId="26606"/>
          <ac:spMkLst>
            <pc:docMk/>
            <pc:sldMk cId="433905850" sldId="265"/>
            <ac:spMk id="30" creationId="{85149191-5F60-4A28-AAFF-039F96B0F3EC}"/>
          </ac:spMkLst>
        </pc:spChg>
        <pc:spChg chg="add">
          <ac:chgData name="Joseph Blader" userId="b0d8acf786b6f7d5" providerId="LiveId" clId="{9275B08F-45AB-4C9A-8C75-FF611FAF34EF}" dt="2022-02-25T22:37:20.430" v="2025" actId="26606"/>
          <ac:spMkLst>
            <pc:docMk/>
            <pc:sldMk cId="433905850" sldId="265"/>
            <ac:spMk id="32" creationId="{F8260ED5-17F7-4158-B241-D51DD4CF1B7E}"/>
          </ac:spMkLst>
        </pc:spChg>
        <pc:graphicFrameChg chg="add del mod">
          <ac:chgData name="Joseph Blader" userId="b0d8acf786b6f7d5" providerId="LiveId" clId="{9275B08F-45AB-4C9A-8C75-FF611FAF34EF}" dt="2022-02-25T22:01:25.657" v="1880"/>
          <ac:graphicFrameMkLst>
            <pc:docMk/>
            <pc:sldMk cId="433905850" sldId="265"/>
            <ac:graphicFrameMk id="4" creationId="{D2E1F325-6DDE-4516-8BD0-194832D3D5A1}"/>
          </ac:graphicFrameMkLst>
        </pc:graphicFrameChg>
        <pc:graphicFrameChg chg="add del mod">
          <ac:chgData name="Joseph Blader" userId="b0d8acf786b6f7d5" providerId="LiveId" clId="{9275B08F-45AB-4C9A-8C75-FF611FAF34EF}" dt="2022-02-25T22:02:02.644" v="1883"/>
          <ac:graphicFrameMkLst>
            <pc:docMk/>
            <pc:sldMk cId="433905850" sldId="265"/>
            <ac:graphicFrameMk id="6" creationId="{5BAB004A-F05B-458F-BE34-D4154B60793F}"/>
          </ac:graphicFrameMkLst>
        </pc:graphicFrameChg>
        <pc:graphicFrameChg chg="add del mod">
          <ac:chgData name="Joseph Blader" userId="b0d8acf786b6f7d5" providerId="LiveId" clId="{9275B08F-45AB-4C9A-8C75-FF611FAF34EF}" dt="2022-02-25T22:04:35.259" v="1887" actId="478"/>
          <ac:graphicFrameMkLst>
            <pc:docMk/>
            <pc:sldMk cId="433905850" sldId="265"/>
            <ac:graphicFrameMk id="8" creationId="{BF4E8A26-EED5-4F11-BC43-A0B4E7C820E6}"/>
          </ac:graphicFrameMkLst>
        </pc:graphicFrameChg>
        <pc:graphicFrameChg chg="add del mod modGraphic">
          <ac:chgData name="Joseph Blader" userId="b0d8acf786b6f7d5" providerId="LiveId" clId="{9275B08F-45AB-4C9A-8C75-FF611FAF34EF}" dt="2022-02-25T22:09:41.108" v="1902" actId="478"/>
          <ac:graphicFrameMkLst>
            <pc:docMk/>
            <pc:sldMk cId="433905850" sldId="265"/>
            <ac:graphicFrameMk id="13" creationId="{16FF85E4-84F6-430B-88AF-8998728056E4}"/>
          </ac:graphicFrameMkLst>
        </pc:graphicFrameChg>
        <pc:graphicFrameChg chg="add del mod">
          <ac:chgData name="Joseph Blader" userId="b0d8acf786b6f7d5" providerId="LiveId" clId="{9275B08F-45AB-4C9A-8C75-FF611FAF34EF}" dt="2022-02-25T22:11:31.324" v="1906" actId="478"/>
          <ac:graphicFrameMkLst>
            <pc:docMk/>
            <pc:sldMk cId="433905850" sldId="265"/>
            <ac:graphicFrameMk id="16" creationId="{705CC807-33F5-4C75-87FA-E00D8DB0E572}"/>
          </ac:graphicFrameMkLst>
        </pc:graphicFrameChg>
        <pc:picChg chg="add del mod modCrop">
          <ac:chgData name="Joseph Blader" userId="b0d8acf786b6f7d5" providerId="LiveId" clId="{9275B08F-45AB-4C9A-8C75-FF611FAF34EF}" dt="2022-02-25T22:07:19.313" v="1895" actId="478"/>
          <ac:picMkLst>
            <pc:docMk/>
            <pc:sldMk cId="433905850" sldId="265"/>
            <ac:picMk id="9" creationId="{96FBFA47-DCFA-470D-8DC4-4E42BFAF68B8}"/>
          </ac:picMkLst>
        </pc:picChg>
        <pc:picChg chg="add del">
          <ac:chgData name="Joseph Blader" userId="b0d8acf786b6f7d5" providerId="LiveId" clId="{9275B08F-45AB-4C9A-8C75-FF611FAF34EF}" dt="2022-02-25T22:08:54.564" v="1899" actId="478"/>
          <ac:picMkLst>
            <pc:docMk/>
            <pc:sldMk cId="433905850" sldId="265"/>
            <ac:picMk id="12" creationId="{6B87568A-E7D2-4E95-9F82-5E2C188F5486}"/>
          </ac:picMkLst>
        </pc:picChg>
        <pc:picChg chg="add mod ord modCrop">
          <ac:chgData name="Joseph Blader" userId="b0d8acf786b6f7d5" providerId="LiveId" clId="{9275B08F-45AB-4C9A-8C75-FF611FAF34EF}" dt="2022-02-25T22:37:35.507" v="2028" actId="1076"/>
          <ac:picMkLst>
            <pc:docMk/>
            <pc:sldMk cId="433905850" sldId="265"/>
            <ac:picMk id="18" creationId="{523F1AB6-59C2-483C-9DCE-CBDA79CAAEAF}"/>
          </ac:picMkLst>
        </pc:picChg>
        <pc:cxnChg chg="add del">
          <ac:chgData name="Joseph Blader" userId="b0d8acf786b6f7d5" providerId="LiveId" clId="{9275B08F-45AB-4C9A-8C75-FF611FAF34EF}" dt="2022-02-25T22:01:25.657" v="1880"/>
          <ac:cxnSpMkLst>
            <pc:docMk/>
            <pc:sldMk cId="433905850" sldId="265"/>
            <ac:cxnSpMk id="5" creationId="{7643B60F-A141-4C54-AEF8-454AC28DC9AA}"/>
          </ac:cxnSpMkLst>
        </pc:cxnChg>
        <pc:cxnChg chg="add del mod">
          <ac:chgData name="Joseph Blader" userId="b0d8acf786b6f7d5" providerId="LiveId" clId="{9275B08F-45AB-4C9A-8C75-FF611FAF34EF}" dt="2022-02-25T22:02:02.644" v="1883"/>
          <ac:cxnSpMkLst>
            <pc:docMk/>
            <pc:sldMk cId="433905850" sldId="265"/>
            <ac:cxnSpMk id="7" creationId="{03CBFD3B-420A-44AD-B4CC-02F648C33987}"/>
          </ac:cxnSpMkLst>
        </pc:cxnChg>
        <pc:cxnChg chg="add mod ord">
          <ac:chgData name="Joseph Blader" userId="b0d8acf786b6f7d5" providerId="LiveId" clId="{9275B08F-45AB-4C9A-8C75-FF611FAF34EF}" dt="2022-02-25T22:37:20.430" v="2025" actId="26606"/>
          <ac:cxnSpMkLst>
            <pc:docMk/>
            <pc:sldMk cId="433905850" sldId="265"/>
            <ac:cxnSpMk id="14" creationId="{D04A2F2F-B3FC-4549-BFC3-099E0F2C1D95}"/>
          </ac:cxnSpMkLst>
        </pc:cxnChg>
      </pc:sldChg>
      <pc:sldChg chg="addSp delSp modSp add mod">
        <pc:chgData name="Joseph Blader" userId="b0d8acf786b6f7d5" providerId="LiveId" clId="{9275B08F-45AB-4C9A-8C75-FF611FAF34EF}" dt="2022-02-25T22:31:48.991" v="1933" actId="14100"/>
        <pc:sldMkLst>
          <pc:docMk/>
          <pc:sldMk cId="4084646476" sldId="266"/>
        </pc:sldMkLst>
        <pc:spChg chg="add del mod">
          <ac:chgData name="Joseph Blader" userId="b0d8acf786b6f7d5" providerId="LiveId" clId="{9275B08F-45AB-4C9A-8C75-FF611FAF34EF}" dt="2022-02-25T22:31:41.808" v="1931" actId="478"/>
          <ac:spMkLst>
            <pc:docMk/>
            <pc:sldMk cId="4084646476" sldId="266"/>
            <ac:spMk id="4" creationId="{8E87FBF2-6A2E-494E-A47C-DE7DEF10F774}"/>
          </ac:spMkLst>
        </pc:spChg>
        <pc:picChg chg="del">
          <ac:chgData name="Joseph Blader" userId="b0d8acf786b6f7d5" providerId="LiveId" clId="{9275B08F-45AB-4C9A-8C75-FF611FAF34EF}" dt="2022-02-25T22:31:18.851" v="1926" actId="478"/>
          <ac:picMkLst>
            <pc:docMk/>
            <pc:sldMk cId="4084646476" sldId="266"/>
            <ac:picMk id="5" creationId="{68615423-D68C-41A7-9126-BB181D5AEB36}"/>
          </ac:picMkLst>
        </pc:picChg>
        <pc:picChg chg="add mod">
          <ac:chgData name="Joseph Blader" userId="b0d8acf786b6f7d5" providerId="LiveId" clId="{9275B08F-45AB-4C9A-8C75-FF611FAF34EF}" dt="2022-02-25T22:31:48.991" v="1933" actId="14100"/>
          <ac:picMkLst>
            <pc:docMk/>
            <pc:sldMk cId="4084646476" sldId="266"/>
            <ac:picMk id="11" creationId="{1C7D36DC-3D0C-4BB4-A968-3D1268C80A0C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87251AC-666B-48B7-A863-E58DB1BCCEF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B08BEAA5-5510-4FCA-B5F7-22CB817EEBC2}">
      <dgm:prSet/>
      <dgm:spPr/>
      <dgm:t>
        <a:bodyPr/>
        <a:lstStyle/>
        <a:p>
          <a:r>
            <a:rPr lang="en-US"/>
            <a:t>Implement systematic screening and matching need to intervention. </a:t>
          </a:r>
        </a:p>
      </dgm:t>
    </dgm:pt>
    <dgm:pt modelId="{C1DABA05-970C-4E2B-9489-9A865BB7DF76}" type="parTrans" cxnId="{1BF61CC7-0ACF-4DA8-BB34-66F78C02EDB6}">
      <dgm:prSet/>
      <dgm:spPr/>
      <dgm:t>
        <a:bodyPr/>
        <a:lstStyle/>
        <a:p>
          <a:endParaRPr lang="en-US"/>
        </a:p>
      </dgm:t>
    </dgm:pt>
    <dgm:pt modelId="{D1287A5E-8D01-4C6A-AA77-B8039BF5CD52}" type="sibTrans" cxnId="{1BF61CC7-0ACF-4DA8-BB34-66F78C02EDB6}">
      <dgm:prSet/>
      <dgm:spPr/>
      <dgm:t>
        <a:bodyPr/>
        <a:lstStyle/>
        <a:p>
          <a:endParaRPr lang="en-US"/>
        </a:p>
      </dgm:t>
    </dgm:pt>
    <dgm:pt modelId="{DCE002D6-41A9-400D-A3C8-2D9FB6343799}">
      <dgm:prSet/>
      <dgm:spPr/>
      <dgm:t>
        <a:bodyPr/>
        <a:lstStyle/>
        <a:p>
          <a:r>
            <a:rPr lang="en-US"/>
            <a:t>Screening, Brief Intervention, and Treatment Model (SBIRT)</a:t>
          </a:r>
        </a:p>
      </dgm:t>
    </dgm:pt>
    <dgm:pt modelId="{AC0A40B4-417D-40DA-8FEC-A5996A68D1D2}" type="parTrans" cxnId="{41B9C33E-533C-4E92-9D01-8AA2D8C4F669}">
      <dgm:prSet/>
      <dgm:spPr/>
      <dgm:t>
        <a:bodyPr/>
        <a:lstStyle/>
        <a:p>
          <a:endParaRPr lang="en-US"/>
        </a:p>
      </dgm:t>
    </dgm:pt>
    <dgm:pt modelId="{4FEB07EA-2DDD-4A16-9BFC-5BCDCC33FA2A}" type="sibTrans" cxnId="{41B9C33E-533C-4E92-9D01-8AA2D8C4F669}">
      <dgm:prSet/>
      <dgm:spPr/>
      <dgm:t>
        <a:bodyPr/>
        <a:lstStyle/>
        <a:p>
          <a:endParaRPr lang="en-US"/>
        </a:p>
      </dgm:t>
    </dgm:pt>
    <dgm:pt modelId="{FC350A14-EDF5-4E8D-8204-AA98ED628B54}">
      <dgm:prSet/>
      <dgm:spPr/>
      <dgm:t>
        <a:bodyPr/>
        <a:lstStyle/>
        <a:p>
          <a:r>
            <a:rPr lang="en-US"/>
            <a:t>Initial focus on TCHATT.</a:t>
          </a:r>
        </a:p>
      </dgm:t>
    </dgm:pt>
    <dgm:pt modelId="{02DE5F41-2A4E-4067-B06D-7AEB0839BDA0}" type="parTrans" cxnId="{C726A002-37FB-432F-9803-8C8D3C7E6200}">
      <dgm:prSet/>
      <dgm:spPr/>
      <dgm:t>
        <a:bodyPr/>
        <a:lstStyle/>
        <a:p>
          <a:endParaRPr lang="en-US"/>
        </a:p>
      </dgm:t>
    </dgm:pt>
    <dgm:pt modelId="{6585CED1-B965-4C48-B6EF-B9075B8FA36F}" type="sibTrans" cxnId="{C726A002-37FB-432F-9803-8C8D3C7E6200}">
      <dgm:prSet/>
      <dgm:spPr/>
      <dgm:t>
        <a:bodyPr/>
        <a:lstStyle/>
        <a:p>
          <a:endParaRPr lang="en-US"/>
        </a:p>
      </dgm:t>
    </dgm:pt>
    <dgm:pt modelId="{BF25F710-A14E-499F-BB4C-6D7EB942949C}">
      <dgm:prSet/>
      <dgm:spPr/>
      <dgm:t>
        <a:bodyPr/>
        <a:lstStyle/>
        <a:p>
          <a:r>
            <a:rPr lang="en-US"/>
            <a:t>Cultivate and deploy evidence-based interventions to A-SUD</a:t>
          </a:r>
        </a:p>
      </dgm:t>
    </dgm:pt>
    <dgm:pt modelId="{5BD94B3B-65F3-4A69-BF93-4880A2357E4C}" type="parTrans" cxnId="{5EEE65F1-C1A2-457A-A716-BD29DF2B8083}">
      <dgm:prSet/>
      <dgm:spPr/>
      <dgm:t>
        <a:bodyPr/>
        <a:lstStyle/>
        <a:p>
          <a:endParaRPr lang="en-US"/>
        </a:p>
      </dgm:t>
    </dgm:pt>
    <dgm:pt modelId="{B52E9245-A5F0-40DC-990E-12AA98FC4055}" type="sibTrans" cxnId="{5EEE65F1-C1A2-457A-A716-BD29DF2B8083}">
      <dgm:prSet/>
      <dgm:spPr/>
      <dgm:t>
        <a:bodyPr/>
        <a:lstStyle/>
        <a:p>
          <a:endParaRPr lang="en-US"/>
        </a:p>
      </dgm:t>
    </dgm:pt>
    <dgm:pt modelId="{9441C943-0182-44D6-9702-B7B509CF557C}">
      <dgm:prSet/>
      <dgm:spPr/>
      <dgm:t>
        <a:bodyPr/>
        <a:lstStyle/>
        <a:p>
          <a:r>
            <a:rPr lang="en-US"/>
            <a:t>Brief Intervention, Motivational Enhancement</a:t>
          </a:r>
        </a:p>
      </dgm:t>
    </dgm:pt>
    <dgm:pt modelId="{B7C2C794-3B7A-46CF-92DD-907569FF3E3D}" type="parTrans" cxnId="{8D6AF444-D52B-43B4-B0B8-DFC97D0B5350}">
      <dgm:prSet/>
      <dgm:spPr/>
      <dgm:t>
        <a:bodyPr/>
        <a:lstStyle/>
        <a:p>
          <a:endParaRPr lang="en-US"/>
        </a:p>
      </dgm:t>
    </dgm:pt>
    <dgm:pt modelId="{0ECB4766-3579-402E-9537-8763EDF2F39A}" type="sibTrans" cxnId="{8D6AF444-D52B-43B4-B0B8-DFC97D0B5350}">
      <dgm:prSet/>
      <dgm:spPr/>
      <dgm:t>
        <a:bodyPr/>
        <a:lstStyle/>
        <a:p>
          <a:endParaRPr lang="en-US"/>
        </a:p>
      </dgm:t>
    </dgm:pt>
    <dgm:pt modelId="{AE82C9D7-650D-44AC-8D2A-CF59FBB387CB}">
      <dgm:prSet/>
      <dgm:spPr/>
      <dgm:t>
        <a:bodyPr/>
        <a:lstStyle/>
        <a:p>
          <a:r>
            <a:rPr lang="en-US"/>
            <a:t>Family-based contingency mgt; CBT; pharmacotherapy as appropriate</a:t>
          </a:r>
        </a:p>
      </dgm:t>
    </dgm:pt>
    <dgm:pt modelId="{EF8A0A23-C5C1-41D8-8CEB-FCC7F6305FCA}" type="parTrans" cxnId="{A35AC7B7-A72F-4B79-87BE-A02EADD8EA4D}">
      <dgm:prSet/>
      <dgm:spPr/>
      <dgm:t>
        <a:bodyPr/>
        <a:lstStyle/>
        <a:p>
          <a:endParaRPr lang="en-US"/>
        </a:p>
      </dgm:t>
    </dgm:pt>
    <dgm:pt modelId="{234D68BD-CF9F-4E2C-B525-17E4CB3191B0}" type="sibTrans" cxnId="{A35AC7B7-A72F-4B79-87BE-A02EADD8EA4D}">
      <dgm:prSet/>
      <dgm:spPr/>
      <dgm:t>
        <a:bodyPr/>
        <a:lstStyle/>
        <a:p>
          <a:endParaRPr lang="en-US"/>
        </a:p>
      </dgm:t>
    </dgm:pt>
    <dgm:pt modelId="{A80E99D0-288A-43B6-AA95-8D7BD12326B4}">
      <dgm:prSet/>
      <dgm:spPr/>
      <dgm:t>
        <a:bodyPr/>
        <a:lstStyle/>
        <a:p>
          <a:r>
            <a:rPr lang="en-US"/>
            <a:t>Relapse prevention and monitoring</a:t>
          </a:r>
        </a:p>
      </dgm:t>
    </dgm:pt>
    <dgm:pt modelId="{F384AC06-ABE7-40E4-B040-2575429AE4ED}" type="parTrans" cxnId="{422FC0B2-C03E-4271-97DF-96C3D19CCF71}">
      <dgm:prSet/>
      <dgm:spPr/>
      <dgm:t>
        <a:bodyPr/>
        <a:lstStyle/>
        <a:p>
          <a:endParaRPr lang="en-US"/>
        </a:p>
      </dgm:t>
    </dgm:pt>
    <dgm:pt modelId="{A9905A98-8F51-44FB-8FF8-CB4EF5B9856E}" type="sibTrans" cxnId="{422FC0B2-C03E-4271-97DF-96C3D19CCF71}">
      <dgm:prSet/>
      <dgm:spPr/>
      <dgm:t>
        <a:bodyPr/>
        <a:lstStyle/>
        <a:p>
          <a:endParaRPr lang="en-US"/>
        </a:p>
      </dgm:t>
    </dgm:pt>
    <dgm:pt modelId="{3DD0A933-7AEA-4075-9D98-68AEBCF30757}">
      <dgm:prSet/>
      <dgm:spPr/>
      <dgm:t>
        <a:bodyPr/>
        <a:lstStyle/>
        <a:p>
          <a:r>
            <a:rPr lang="en-US"/>
            <a:t>Community outreach for education and training</a:t>
          </a:r>
        </a:p>
      </dgm:t>
    </dgm:pt>
    <dgm:pt modelId="{29E9472F-C4DF-4DD9-8FC8-9D88C522D8CE}" type="parTrans" cxnId="{80C11F6E-95F4-4378-AC59-2F744B48BF92}">
      <dgm:prSet/>
      <dgm:spPr/>
      <dgm:t>
        <a:bodyPr/>
        <a:lstStyle/>
        <a:p>
          <a:endParaRPr lang="en-US"/>
        </a:p>
      </dgm:t>
    </dgm:pt>
    <dgm:pt modelId="{DEDBE7F7-4F1C-4617-8E6E-48E1FFB12633}" type="sibTrans" cxnId="{80C11F6E-95F4-4378-AC59-2F744B48BF92}">
      <dgm:prSet/>
      <dgm:spPr/>
      <dgm:t>
        <a:bodyPr/>
        <a:lstStyle/>
        <a:p>
          <a:endParaRPr lang="en-US"/>
        </a:p>
      </dgm:t>
    </dgm:pt>
    <dgm:pt modelId="{8E885875-5C39-498C-AD7A-BC8FECA3ADEC}">
      <dgm:prSet/>
      <dgm:spPr/>
      <dgm:t>
        <a:bodyPr/>
        <a:lstStyle/>
        <a:p>
          <a:r>
            <a:rPr lang="en-US"/>
            <a:t>Diverse target audience</a:t>
          </a:r>
        </a:p>
      </dgm:t>
    </dgm:pt>
    <dgm:pt modelId="{0CF7B030-41B2-4A60-8DF4-4EF59E43291A}" type="parTrans" cxnId="{3A71BE41-3160-4328-8A13-D9612DEA0EDF}">
      <dgm:prSet/>
      <dgm:spPr/>
      <dgm:t>
        <a:bodyPr/>
        <a:lstStyle/>
        <a:p>
          <a:endParaRPr lang="en-US"/>
        </a:p>
      </dgm:t>
    </dgm:pt>
    <dgm:pt modelId="{814DDE0A-03D6-4BAB-B02A-D9272704FE7E}" type="sibTrans" cxnId="{3A71BE41-3160-4328-8A13-D9612DEA0EDF}">
      <dgm:prSet/>
      <dgm:spPr/>
      <dgm:t>
        <a:bodyPr/>
        <a:lstStyle/>
        <a:p>
          <a:endParaRPr lang="en-US"/>
        </a:p>
      </dgm:t>
    </dgm:pt>
    <dgm:pt modelId="{2B63F5E2-FE54-449A-AC73-3F7875031DEB}" type="pres">
      <dgm:prSet presAssocID="{487251AC-666B-48B7-A863-E58DB1BCCEF0}" presName="linear" presStyleCnt="0">
        <dgm:presLayoutVars>
          <dgm:animLvl val="lvl"/>
          <dgm:resizeHandles val="exact"/>
        </dgm:presLayoutVars>
      </dgm:prSet>
      <dgm:spPr/>
    </dgm:pt>
    <dgm:pt modelId="{FB44E098-2A82-4FDE-891D-4D1CBCFA7349}" type="pres">
      <dgm:prSet presAssocID="{B08BEAA5-5510-4FCA-B5F7-22CB817EEBC2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FFB077C9-9345-4B1C-92F5-486C4AABF7E2}" type="pres">
      <dgm:prSet presAssocID="{B08BEAA5-5510-4FCA-B5F7-22CB817EEBC2}" presName="childText" presStyleLbl="revTx" presStyleIdx="0" presStyleCnt="3">
        <dgm:presLayoutVars>
          <dgm:bulletEnabled val="1"/>
        </dgm:presLayoutVars>
      </dgm:prSet>
      <dgm:spPr/>
    </dgm:pt>
    <dgm:pt modelId="{7311CCB5-8E75-48B0-AD99-0DAA555FCB45}" type="pres">
      <dgm:prSet presAssocID="{BF25F710-A14E-499F-BB4C-6D7EB942949C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875D3BE0-CD94-4935-9EA0-864CCCD9CE70}" type="pres">
      <dgm:prSet presAssocID="{BF25F710-A14E-499F-BB4C-6D7EB942949C}" presName="childText" presStyleLbl="revTx" presStyleIdx="1" presStyleCnt="3">
        <dgm:presLayoutVars>
          <dgm:bulletEnabled val="1"/>
        </dgm:presLayoutVars>
      </dgm:prSet>
      <dgm:spPr/>
    </dgm:pt>
    <dgm:pt modelId="{9F1FB548-7C4A-458D-890A-BC905ECB8828}" type="pres">
      <dgm:prSet presAssocID="{3DD0A933-7AEA-4075-9D98-68AEBCF30757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4BC1187F-6122-417E-9E7C-237D5ADEFCE4}" type="pres">
      <dgm:prSet presAssocID="{3DD0A933-7AEA-4075-9D98-68AEBCF30757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C726A002-37FB-432F-9803-8C8D3C7E6200}" srcId="{B08BEAA5-5510-4FCA-B5F7-22CB817EEBC2}" destId="{FC350A14-EDF5-4E8D-8204-AA98ED628B54}" srcOrd="1" destOrd="0" parTransId="{02DE5F41-2A4E-4067-B06D-7AEB0839BDA0}" sibTransId="{6585CED1-B965-4C48-B6EF-B9075B8FA36F}"/>
    <dgm:cxn modelId="{41B9C33E-533C-4E92-9D01-8AA2D8C4F669}" srcId="{B08BEAA5-5510-4FCA-B5F7-22CB817EEBC2}" destId="{DCE002D6-41A9-400D-A3C8-2D9FB6343799}" srcOrd="0" destOrd="0" parTransId="{AC0A40B4-417D-40DA-8FEC-A5996A68D1D2}" sibTransId="{4FEB07EA-2DDD-4A16-9BFC-5BCDCC33FA2A}"/>
    <dgm:cxn modelId="{3A71BE41-3160-4328-8A13-D9612DEA0EDF}" srcId="{3DD0A933-7AEA-4075-9D98-68AEBCF30757}" destId="{8E885875-5C39-498C-AD7A-BC8FECA3ADEC}" srcOrd="0" destOrd="0" parTransId="{0CF7B030-41B2-4A60-8DF4-4EF59E43291A}" sibTransId="{814DDE0A-03D6-4BAB-B02A-D9272704FE7E}"/>
    <dgm:cxn modelId="{3CBDA943-D4C5-4D5F-AA94-A2D8CC714EF7}" type="presOf" srcId="{3DD0A933-7AEA-4075-9D98-68AEBCF30757}" destId="{9F1FB548-7C4A-458D-890A-BC905ECB8828}" srcOrd="0" destOrd="0" presId="urn:microsoft.com/office/officeart/2005/8/layout/vList2"/>
    <dgm:cxn modelId="{8D6AF444-D52B-43B4-B0B8-DFC97D0B5350}" srcId="{BF25F710-A14E-499F-BB4C-6D7EB942949C}" destId="{9441C943-0182-44D6-9702-B7B509CF557C}" srcOrd="0" destOrd="0" parTransId="{B7C2C794-3B7A-46CF-92DD-907569FF3E3D}" sibTransId="{0ECB4766-3579-402E-9537-8763EDF2F39A}"/>
    <dgm:cxn modelId="{49AA0B69-F8FE-4C00-9BA7-5DE1C42F7296}" type="presOf" srcId="{9441C943-0182-44D6-9702-B7B509CF557C}" destId="{875D3BE0-CD94-4935-9EA0-864CCCD9CE70}" srcOrd="0" destOrd="0" presId="urn:microsoft.com/office/officeart/2005/8/layout/vList2"/>
    <dgm:cxn modelId="{80C11F6E-95F4-4378-AC59-2F744B48BF92}" srcId="{487251AC-666B-48B7-A863-E58DB1BCCEF0}" destId="{3DD0A933-7AEA-4075-9D98-68AEBCF30757}" srcOrd="2" destOrd="0" parTransId="{29E9472F-C4DF-4DD9-8FC8-9D88C522D8CE}" sibTransId="{DEDBE7F7-4F1C-4617-8E6E-48E1FFB12633}"/>
    <dgm:cxn modelId="{804DC091-A2C2-4188-AEC3-45DEA28AD1F1}" type="presOf" srcId="{487251AC-666B-48B7-A863-E58DB1BCCEF0}" destId="{2B63F5E2-FE54-449A-AC73-3F7875031DEB}" srcOrd="0" destOrd="0" presId="urn:microsoft.com/office/officeart/2005/8/layout/vList2"/>
    <dgm:cxn modelId="{FC04D79A-2C0D-4AC7-A425-CDD333335D2D}" type="presOf" srcId="{DCE002D6-41A9-400D-A3C8-2D9FB6343799}" destId="{FFB077C9-9345-4B1C-92F5-486C4AABF7E2}" srcOrd="0" destOrd="0" presId="urn:microsoft.com/office/officeart/2005/8/layout/vList2"/>
    <dgm:cxn modelId="{DC31749F-085A-4914-886B-D6D324201DB5}" type="presOf" srcId="{FC350A14-EDF5-4E8D-8204-AA98ED628B54}" destId="{FFB077C9-9345-4B1C-92F5-486C4AABF7E2}" srcOrd="0" destOrd="1" presId="urn:microsoft.com/office/officeart/2005/8/layout/vList2"/>
    <dgm:cxn modelId="{29A193B0-C733-4E46-B7D3-7DACC9226756}" type="presOf" srcId="{8E885875-5C39-498C-AD7A-BC8FECA3ADEC}" destId="{4BC1187F-6122-417E-9E7C-237D5ADEFCE4}" srcOrd="0" destOrd="0" presId="urn:microsoft.com/office/officeart/2005/8/layout/vList2"/>
    <dgm:cxn modelId="{422FC0B2-C03E-4271-97DF-96C3D19CCF71}" srcId="{BF25F710-A14E-499F-BB4C-6D7EB942949C}" destId="{A80E99D0-288A-43B6-AA95-8D7BD12326B4}" srcOrd="2" destOrd="0" parTransId="{F384AC06-ABE7-40E4-B040-2575429AE4ED}" sibTransId="{A9905A98-8F51-44FB-8FF8-CB4EF5B9856E}"/>
    <dgm:cxn modelId="{A35AC7B7-A72F-4B79-87BE-A02EADD8EA4D}" srcId="{BF25F710-A14E-499F-BB4C-6D7EB942949C}" destId="{AE82C9D7-650D-44AC-8D2A-CF59FBB387CB}" srcOrd="1" destOrd="0" parTransId="{EF8A0A23-C5C1-41D8-8CEB-FCC7F6305FCA}" sibTransId="{234D68BD-CF9F-4E2C-B525-17E4CB3191B0}"/>
    <dgm:cxn modelId="{A05D7EC2-575C-4385-A1D8-2A797F5A692A}" type="presOf" srcId="{AE82C9D7-650D-44AC-8D2A-CF59FBB387CB}" destId="{875D3BE0-CD94-4935-9EA0-864CCCD9CE70}" srcOrd="0" destOrd="1" presId="urn:microsoft.com/office/officeart/2005/8/layout/vList2"/>
    <dgm:cxn modelId="{1BF61CC7-0ACF-4DA8-BB34-66F78C02EDB6}" srcId="{487251AC-666B-48B7-A863-E58DB1BCCEF0}" destId="{B08BEAA5-5510-4FCA-B5F7-22CB817EEBC2}" srcOrd="0" destOrd="0" parTransId="{C1DABA05-970C-4E2B-9489-9A865BB7DF76}" sibTransId="{D1287A5E-8D01-4C6A-AA77-B8039BF5CD52}"/>
    <dgm:cxn modelId="{9AC7E9CC-AF03-44BA-B914-FEFD5034B147}" type="presOf" srcId="{B08BEAA5-5510-4FCA-B5F7-22CB817EEBC2}" destId="{FB44E098-2A82-4FDE-891D-4D1CBCFA7349}" srcOrd="0" destOrd="0" presId="urn:microsoft.com/office/officeart/2005/8/layout/vList2"/>
    <dgm:cxn modelId="{3F15FAE3-3B84-4470-86FC-8402677C51EB}" type="presOf" srcId="{A80E99D0-288A-43B6-AA95-8D7BD12326B4}" destId="{875D3BE0-CD94-4935-9EA0-864CCCD9CE70}" srcOrd="0" destOrd="2" presId="urn:microsoft.com/office/officeart/2005/8/layout/vList2"/>
    <dgm:cxn modelId="{CE44E8E9-8165-4629-B178-EDEE2DBDD6C7}" type="presOf" srcId="{BF25F710-A14E-499F-BB4C-6D7EB942949C}" destId="{7311CCB5-8E75-48B0-AD99-0DAA555FCB45}" srcOrd="0" destOrd="0" presId="urn:microsoft.com/office/officeart/2005/8/layout/vList2"/>
    <dgm:cxn modelId="{5EEE65F1-C1A2-457A-A716-BD29DF2B8083}" srcId="{487251AC-666B-48B7-A863-E58DB1BCCEF0}" destId="{BF25F710-A14E-499F-BB4C-6D7EB942949C}" srcOrd="1" destOrd="0" parTransId="{5BD94B3B-65F3-4A69-BF93-4880A2357E4C}" sibTransId="{B52E9245-A5F0-40DC-990E-12AA98FC4055}"/>
    <dgm:cxn modelId="{3841AB7B-3CB2-4186-9D7C-CF5C7D7533C8}" type="presParOf" srcId="{2B63F5E2-FE54-449A-AC73-3F7875031DEB}" destId="{FB44E098-2A82-4FDE-891D-4D1CBCFA7349}" srcOrd="0" destOrd="0" presId="urn:microsoft.com/office/officeart/2005/8/layout/vList2"/>
    <dgm:cxn modelId="{0CE1B364-4E67-45B2-8656-10B8D9B3E5A2}" type="presParOf" srcId="{2B63F5E2-FE54-449A-AC73-3F7875031DEB}" destId="{FFB077C9-9345-4B1C-92F5-486C4AABF7E2}" srcOrd="1" destOrd="0" presId="urn:microsoft.com/office/officeart/2005/8/layout/vList2"/>
    <dgm:cxn modelId="{34A6C311-D75A-45B9-A25D-6AB9E1153936}" type="presParOf" srcId="{2B63F5E2-FE54-449A-AC73-3F7875031DEB}" destId="{7311CCB5-8E75-48B0-AD99-0DAA555FCB45}" srcOrd="2" destOrd="0" presId="urn:microsoft.com/office/officeart/2005/8/layout/vList2"/>
    <dgm:cxn modelId="{10885B3F-4B78-4687-9013-05F8A76692D8}" type="presParOf" srcId="{2B63F5E2-FE54-449A-AC73-3F7875031DEB}" destId="{875D3BE0-CD94-4935-9EA0-864CCCD9CE70}" srcOrd="3" destOrd="0" presId="urn:microsoft.com/office/officeart/2005/8/layout/vList2"/>
    <dgm:cxn modelId="{52B6B433-AD2A-4F74-9449-FFFB94B78769}" type="presParOf" srcId="{2B63F5E2-FE54-449A-AC73-3F7875031DEB}" destId="{9F1FB548-7C4A-458D-890A-BC905ECB8828}" srcOrd="4" destOrd="0" presId="urn:microsoft.com/office/officeart/2005/8/layout/vList2"/>
    <dgm:cxn modelId="{57DCDF52-CF00-4AD3-AC99-6DE8091A5711}" type="presParOf" srcId="{2B63F5E2-FE54-449A-AC73-3F7875031DEB}" destId="{4BC1187F-6122-417E-9E7C-237D5ADEFCE4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209FD16-51A2-45CA-9C2B-645B5167D0B8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F321A504-BE89-4FDB-A1A2-80E56DB454B4}">
      <dgm:prSet/>
      <dgm:spPr/>
      <dgm:t>
        <a:bodyPr/>
        <a:lstStyle/>
        <a:p>
          <a:r>
            <a:rPr lang="en-US" b="1"/>
            <a:t>Cognitive-Behavioral</a:t>
          </a:r>
          <a:endParaRPr lang="en-US"/>
        </a:p>
      </dgm:t>
    </dgm:pt>
    <dgm:pt modelId="{D53934F4-78DE-4F5B-A8C9-DFEBEABE4553}" type="parTrans" cxnId="{6A019319-CFF2-46B7-A011-32376AE38A94}">
      <dgm:prSet/>
      <dgm:spPr/>
      <dgm:t>
        <a:bodyPr/>
        <a:lstStyle/>
        <a:p>
          <a:endParaRPr lang="en-US"/>
        </a:p>
      </dgm:t>
    </dgm:pt>
    <dgm:pt modelId="{309D33BF-60F1-4B85-AAD6-7F6595380B04}" type="sibTrans" cxnId="{6A019319-CFF2-46B7-A011-32376AE38A94}">
      <dgm:prSet/>
      <dgm:spPr/>
      <dgm:t>
        <a:bodyPr/>
        <a:lstStyle/>
        <a:p>
          <a:endParaRPr lang="en-US"/>
        </a:p>
      </dgm:t>
    </dgm:pt>
    <dgm:pt modelId="{3E4F6E37-6166-402B-90A9-D2BFD190027B}">
      <dgm:prSet/>
      <dgm:spPr/>
      <dgm:t>
        <a:bodyPr/>
        <a:lstStyle/>
        <a:p>
          <a:r>
            <a:rPr lang="en-US"/>
            <a:t>Motivational Enhancement / Motivational Interviewing</a:t>
          </a:r>
        </a:p>
      </dgm:t>
    </dgm:pt>
    <dgm:pt modelId="{EFFA03FD-52C7-439F-B1F9-495FF5E78557}" type="parTrans" cxnId="{A192A5ED-6E91-4049-A57C-9E07B40A085A}">
      <dgm:prSet/>
      <dgm:spPr/>
      <dgm:t>
        <a:bodyPr/>
        <a:lstStyle/>
        <a:p>
          <a:endParaRPr lang="en-US"/>
        </a:p>
      </dgm:t>
    </dgm:pt>
    <dgm:pt modelId="{32FF84E3-4030-487A-9ADF-95B47C246309}" type="sibTrans" cxnId="{A192A5ED-6E91-4049-A57C-9E07B40A085A}">
      <dgm:prSet/>
      <dgm:spPr/>
      <dgm:t>
        <a:bodyPr/>
        <a:lstStyle/>
        <a:p>
          <a:endParaRPr lang="en-US"/>
        </a:p>
      </dgm:t>
    </dgm:pt>
    <dgm:pt modelId="{BC02CAF1-C648-4DDD-BD7E-EC536385DBFE}">
      <dgm:prSet/>
      <dgm:spPr/>
      <dgm:t>
        <a:bodyPr/>
        <a:lstStyle/>
        <a:p>
          <a:r>
            <a:rPr lang="en-US"/>
            <a:t>Drug/ETOH refusal skills</a:t>
          </a:r>
        </a:p>
      </dgm:t>
    </dgm:pt>
    <dgm:pt modelId="{D2ECA52B-3A47-4BEF-BAFA-CC8AE2010593}" type="parTrans" cxnId="{01E4098B-AD02-4DF4-803C-ED797CF34778}">
      <dgm:prSet/>
      <dgm:spPr/>
      <dgm:t>
        <a:bodyPr/>
        <a:lstStyle/>
        <a:p>
          <a:endParaRPr lang="en-US"/>
        </a:p>
      </dgm:t>
    </dgm:pt>
    <dgm:pt modelId="{B016A6CB-0BBF-4769-A960-0F20BCF51A89}" type="sibTrans" cxnId="{01E4098B-AD02-4DF4-803C-ED797CF34778}">
      <dgm:prSet/>
      <dgm:spPr/>
      <dgm:t>
        <a:bodyPr/>
        <a:lstStyle/>
        <a:p>
          <a:endParaRPr lang="en-US"/>
        </a:p>
      </dgm:t>
    </dgm:pt>
    <dgm:pt modelId="{95631870-3EC5-4E97-A0A5-D9F4C1D978AC}">
      <dgm:prSet/>
      <dgm:spPr/>
      <dgm:t>
        <a:bodyPr/>
        <a:lstStyle/>
        <a:p>
          <a:r>
            <a:rPr lang="en-US"/>
            <a:t>Target factors that precipitate substance involvement</a:t>
          </a:r>
        </a:p>
      </dgm:t>
    </dgm:pt>
    <dgm:pt modelId="{17EAFDDA-96F6-413C-B0A3-572EB659897F}" type="parTrans" cxnId="{58A509A0-6FC5-442F-B9C8-B92F8915DD30}">
      <dgm:prSet/>
      <dgm:spPr/>
      <dgm:t>
        <a:bodyPr/>
        <a:lstStyle/>
        <a:p>
          <a:endParaRPr lang="en-US"/>
        </a:p>
      </dgm:t>
    </dgm:pt>
    <dgm:pt modelId="{89500A4C-CA95-4002-A6D5-A6F7E0231A7E}" type="sibTrans" cxnId="{58A509A0-6FC5-442F-B9C8-B92F8915DD30}">
      <dgm:prSet/>
      <dgm:spPr/>
      <dgm:t>
        <a:bodyPr/>
        <a:lstStyle/>
        <a:p>
          <a:endParaRPr lang="en-US"/>
        </a:p>
      </dgm:t>
    </dgm:pt>
    <dgm:pt modelId="{2399D94B-5043-436E-B169-B8931CB325BD}">
      <dgm:prSet/>
      <dgm:spPr/>
      <dgm:t>
        <a:bodyPr/>
        <a:lstStyle/>
        <a:p>
          <a:r>
            <a:rPr lang="en-US"/>
            <a:t>Establishing alternate leisure activities and peers</a:t>
          </a:r>
        </a:p>
      </dgm:t>
    </dgm:pt>
    <dgm:pt modelId="{D240BB6C-0B9B-404B-AA70-C6EC9039B0B5}" type="parTrans" cxnId="{E4151245-0876-4DC3-B6BA-EAE70238D40D}">
      <dgm:prSet/>
      <dgm:spPr/>
      <dgm:t>
        <a:bodyPr/>
        <a:lstStyle/>
        <a:p>
          <a:endParaRPr lang="en-US"/>
        </a:p>
      </dgm:t>
    </dgm:pt>
    <dgm:pt modelId="{3A4ADC35-E29E-477C-A485-8652628D89D7}" type="sibTrans" cxnId="{E4151245-0876-4DC3-B6BA-EAE70238D40D}">
      <dgm:prSet/>
      <dgm:spPr/>
      <dgm:t>
        <a:bodyPr/>
        <a:lstStyle/>
        <a:p>
          <a:endParaRPr lang="en-US"/>
        </a:p>
      </dgm:t>
    </dgm:pt>
    <dgm:pt modelId="{7EBA2472-9804-4261-A90B-9F75FD662697}">
      <dgm:prSet/>
      <dgm:spPr/>
      <dgm:t>
        <a:bodyPr/>
        <a:lstStyle/>
        <a:p>
          <a:r>
            <a:rPr lang="en-US"/>
            <a:t>Validated psychotherapies for mood and anxiety disturbances. </a:t>
          </a:r>
        </a:p>
      </dgm:t>
    </dgm:pt>
    <dgm:pt modelId="{4E99DA5F-42BB-4F10-9943-821B309FC1D1}" type="parTrans" cxnId="{5C77581E-7675-42BD-AB9C-3456D4FA46BF}">
      <dgm:prSet/>
      <dgm:spPr/>
      <dgm:t>
        <a:bodyPr/>
        <a:lstStyle/>
        <a:p>
          <a:endParaRPr lang="en-US"/>
        </a:p>
      </dgm:t>
    </dgm:pt>
    <dgm:pt modelId="{CE2EBA35-A0A6-4FBB-8F0E-F40A2BBE2050}" type="sibTrans" cxnId="{5C77581E-7675-42BD-AB9C-3456D4FA46BF}">
      <dgm:prSet/>
      <dgm:spPr/>
      <dgm:t>
        <a:bodyPr/>
        <a:lstStyle/>
        <a:p>
          <a:endParaRPr lang="en-US"/>
        </a:p>
      </dgm:t>
    </dgm:pt>
    <dgm:pt modelId="{1D5F0004-1AE5-4AC1-BE80-98EA812896F9}">
      <dgm:prSet/>
      <dgm:spPr/>
      <dgm:t>
        <a:bodyPr/>
        <a:lstStyle/>
        <a:p>
          <a:r>
            <a:rPr lang="en-US" b="1"/>
            <a:t>Family-Based</a:t>
          </a:r>
          <a:endParaRPr lang="en-US"/>
        </a:p>
      </dgm:t>
    </dgm:pt>
    <dgm:pt modelId="{917E768A-9CAA-4FF4-AAAA-4F9E007DF745}" type="parTrans" cxnId="{394FC007-BDDF-40C7-A937-8F7566587680}">
      <dgm:prSet/>
      <dgm:spPr/>
      <dgm:t>
        <a:bodyPr/>
        <a:lstStyle/>
        <a:p>
          <a:endParaRPr lang="en-US"/>
        </a:p>
      </dgm:t>
    </dgm:pt>
    <dgm:pt modelId="{ABFF8F67-B7D7-44FF-A750-33301041D15E}" type="sibTrans" cxnId="{394FC007-BDDF-40C7-A937-8F7566587680}">
      <dgm:prSet/>
      <dgm:spPr/>
      <dgm:t>
        <a:bodyPr/>
        <a:lstStyle/>
        <a:p>
          <a:endParaRPr lang="en-US"/>
        </a:p>
      </dgm:t>
    </dgm:pt>
    <dgm:pt modelId="{1C53E06D-94B5-4EFE-9C99-8EEC52FAFA6C}">
      <dgm:prSet/>
      <dgm:spPr/>
      <dgm:t>
        <a:bodyPr/>
        <a:lstStyle/>
        <a:p>
          <a:r>
            <a:rPr lang="en-US"/>
            <a:t>Contingency management (adolescent version)</a:t>
          </a:r>
        </a:p>
      </dgm:t>
    </dgm:pt>
    <dgm:pt modelId="{A8A3CF68-6D0B-4C5E-A9CA-0D4209772BB7}" type="parTrans" cxnId="{BEA0C7A3-31E2-418D-B847-084D21B41118}">
      <dgm:prSet/>
      <dgm:spPr/>
      <dgm:t>
        <a:bodyPr/>
        <a:lstStyle/>
        <a:p>
          <a:endParaRPr lang="en-US"/>
        </a:p>
      </dgm:t>
    </dgm:pt>
    <dgm:pt modelId="{9A0A5F09-A230-4A83-83D6-A90DAE9638A5}" type="sibTrans" cxnId="{BEA0C7A3-31E2-418D-B847-084D21B41118}">
      <dgm:prSet/>
      <dgm:spPr/>
      <dgm:t>
        <a:bodyPr/>
        <a:lstStyle/>
        <a:p>
          <a:endParaRPr lang="en-US"/>
        </a:p>
      </dgm:t>
    </dgm:pt>
    <dgm:pt modelId="{1F42D59C-16BC-4718-83B2-D49BC6A608BF}">
      <dgm:prSet/>
      <dgm:spPr/>
      <dgm:t>
        <a:bodyPr/>
        <a:lstStyle/>
        <a:p>
          <a:r>
            <a:rPr lang="en-US"/>
            <a:t>Improved monitoring and supervision; cohesion and conflict reduction. </a:t>
          </a:r>
        </a:p>
      </dgm:t>
    </dgm:pt>
    <dgm:pt modelId="{E115B2A9-9275-4E9C-B8FF-3B41F8252B05}" type="parTrans" cxnId="{0DD9616A-9C0A-42C1-8B56-4B965C3E20FB}">
      <dgm:prSet/>
      <dgm:spPr/>
      <dgm:t>
        <a:bodyPr/>
        <a:lstStyle/>
        <a:p>
          <a:endParaRPr lang="en-US"/>
        </a:p>
      </dgm:t>
    </dgm:pt>
    <dgm:pt modelId="{C46FCB2B-2FED-4F67-B2FF-C096CFEE494B}" type="sibTrans" cxnId="{0DD9616A-9C0A-42C1-8B56-4B965C3E20FB}">
      <dgm:prSet/>
      <dgm:spPr/>
      <dgm:t>
        <a:bodyPr/>
        <a:lstStyle/>
        <a:p>
          <a:endParaRPr lang="en-US"/>
        </a:p>
      </dgm:t>
    </dgm:pt>
    <dgm:pt modelId="{95D4C7E7-5209-49FE-9F8A-4694CE207419}">
      <dgm:prSet/>
      <dgm:spPr/>
      <dgm:t>
        <a:bodyPr/>
        <a:lstStyle/>
        <a:p>
          <a:r>
            <a:rPr lang="en-US"/>
            <a:t>Facilitating alternate leisure activities and peers.  </a:t>
          </a:r>
        </a:p>
      </dgm:t>
    </dgm:pt>
    <dgm:pt modelId="{08E401AB-07FA-4B16-98BD-C0A6005A8D1B}" type="parTrans" cxnId="{4AC189D3-681C-49F0-B9D1-7AE46F8C7636}">
      <dgm:prSet/>
      <dgm:spPr/>
      <dgm:t>
        <a:bodyPr/>
        <a:lstStyle/>
        <a:p>
          <a:endParaRPr lang="en-US"/>
        </a:p>
      </dgm:t>
    </dgm:pt>
    <dgm:pt modelId="{54DFB126-80CA-4667-8730-7323A74E3911}" type="sibTrans" cxnId="{4AC189D3-681C-49F0-B9D1-7AE46F8C7636}">
      <dgm:prSet/>
      <dgm:spPr/>
      <dgm:t>
        <a:bodyPr/>
        <a:lstStyle/>
        <a:p>
          <a:endParaRPr lang="en-US"/>
        </a:p>
      </dgm:t>
    </dgm:pt>
    <dgm:pt modelId="{2076344E-F4F9-45B9-9A2C-35D1A143880C}">
      <dgm:prSet/>
      <dgm:spPr/>
      <dgm:t>
        <a:bodyPr/>
        <a:lstStyle/>
        <a:p>
          <a:r>
            <a:rPr lang="en-US"/>
            <a:t>Risk reduction, restricting access </a:t>
          </a:r>
        </a:p>
      </dgm:t>
    </dgm:pt>
    <dgm:pt modelId="{97A24219-1811-4968-B9CF-F7CD3DFC2862}" type="parTrans" cxnId="{1B69AA4A-A3B1-43D5-98FA-345A287CA0AA}">
      <dgm:prSet/>
      <dgm:spPr/>
      <dgm:t>
        <a:bodyPr/>
        <a:lstStyle/>
        <a:p>
          <a:endParaRPr lang="en-US"/>
        </a:p>
      </dgm:t>
    </dgm:pt>
    <dgm:pt modelId="{3D0743D0-DAF2-4EF1-BD6F-0E4CF5386830}" type="sibTrans" cxnId="{1B69AA4A-A3B1-43D5-98FA-345A287CA0AA}">
      <dgm:prSet/>
      <dgm:spPr/>
      <dgm:t>
        <a:bodyPr/>
        <a:lstStyle/>
        <a:p>
          <a:endParaRPr lang="en-US"/>
        </a:p>
      </dgm:t>
    </dgm:pt>
    <dgm:pt modelId="{735FECF6-23DC-43E7-8337-96AD85C6651A}">
      <dgm:prSet/>
      <dgm:spPr/>
      <dgm:t>
        <a:bodyPr/>
        <a:lstStyle/>
        <a:p>
          <a:r>
            <a:rPr lang="en-US"/>
            <a:t>Facilitate substance-related tx for other family members, as indicated.  </a:t>
          </a:r>
        </a:p>
      </dgm:t>
    </dgm:pt>
    <dgm:pt modelId="{29B63F1B-6BBF-46C1-811F-2F97CFBFE431}" type="parTrans" cxnId="{E1C5F7C6-EEC0-44F4-9C37-2D789E026235}">
      <dgm:prSet/>
      <dgm:spPr/>
      <dgm:t>
        <a:bodyPr/>
        <a:lstStyle/>
        <a:p>
          <a:endParaRPr lang="en-US"/>
        </a:p>
      </dgm:t>
    </dgm:pt>
    <dgm:pt modelId="{AD03DCE0-7351-46E8-9992-419B42BD1AFB}" type="sibTrans" cxnId="{E1C5F7C6-EEC0-44F4-9C37-2D789E026235}">
      <dgm:prSet/>
      <dgm:spPr/>
      <dgm:t>
        <a:bodyPr/>
        <a:lstStyle/>
        <a:p>
          <a:endParaRPr lang="en-US"/>
        </a:p>
      </dgm:t>
    </dgm:pt>
    <dgm:pt modelId="{DF63ED14-01F3-4EB9-8897-FA093240900F}">
      <dgm:prSet/>
      <dgm:spPr/>
      <dgm:t>
        <a:bodyPr/>
        <a:lstStyle/>
        <a:p>
          <a:r>
            <a:rPr lang="en-US" b="1"/>
            <a:t>Other or Under Consideration by Site</a:t>
          </a:r>
          <a:endParaRPr lang="en-US"/>
        </a:p>
      </dgm:t>
    </dgm:pt>
    <dgm:pt modelId="{1708DE0E-CAD3-4008-B4A8-CAC058B7A56C}" type="parTrans" cxnId="{53605D79-1233-4455-B531-ACD0BF60F6EB}">
      <dgm:prSet/>
      <dgm:spPr/>
      <dgm:t>
        <a:bodyPr/>
        <a:lstStyle/>
        <a:p>
          <a:endParaRPr lang="en-US"/>
        </a:p>
      </dgm:t>
    </dgm:pt>
    <dgm:pt modelId="{1C3A846E-6DD8-4506-9F46-D3C9ADE25D9A}" type="sibTrans" cxnId="{53605D79-1233-4455-B531-ACD0BF60F6EB}">
      <dgm:prSet/>
      <dgm:spPr/>
      <dgm:t>
        <a:bodyPr/>
        <a:lstStyle/>
        <a:p>
          <a:endParaRPr lang="en-US"/>
        </a:p>
      </dgm:t>
    </dgm:pt>
    <dgm:pt modelId="{82F16ED7-CC27-45A8-AF17-A422D8FF26CC}">
      <dgm:prSet/>
      <dgm:spPr/>
      <dgm:t>
        <a:bodyPr/>
        <a:lstStyle/>
        <a:p>
          <a:r>
            <a:rPr lang="en-US"/>
            <a:t>Pharmacotherapy.  U/A, PEtH, etc.  Peer guidance.  MAT.  </a:t>
          </a:r>
        </a:p>
      </dgm:t>
    </dgm:pt>
    <dgm:pt modelId="{1916DB6B-A4C0-4FC2-97B0-3720B9E09074}" type="parTrans" cxnId="{7FA57F16-5F5C-4DD7-BD7A-458884A17953}">
      <dgm:prSet/>
      <dgm:spPr/>
      <dgm:t>
        <a:bodyPr/>
        <a:lstStyle/>
        <a:p>
          <a:endParaRPr lang="en-US"/>
        </a:p>
      </dgm:t>
    </dgm:pt>
    <dgm:pt modelId="{79E7C7A4-EFE8-47BB-A367-DFF20FDEF009}" type="sibTrans" cxnId="{7FA57F16-5F5C-4DD7-BD7A-458884A17953}">
      <dgm:prSet/>
      <dgm:spPr/>
      <dgm:t>
        <a:bodyPr/>
        <a:lstStyle/>
        <a:p>
          <a:endParaRPr lang="en-US"/>
        </a:p>
      </dgm:t>
    </dgm:pt>
    <dgm:pt modelId="{741994BC-C8C7-4100-B1C7-645BD2D147E9}" type="pres">
      <dgm:prSet presAssocID="{F209FD16-51A2-45CA-9C2B-645B5167D0B8}" presName="linear" presStyleCnt="0">
        <dgm:presLayoutVars>
          <dgm:animLvl val="lvl"/>
          <dgm:resizeHandles val="exact"/>
        </dgm:presLayoutVars>
      </dgm:prSet>
      <dgm:spPr/>
    </dgm:pt>
    <dgm:pt modelId="{1B06EAA9-F145-495E-AE47-89FE5DE09AE7}" type="pres">
      <dgm:prSet presAssocID="{F321A504-BE89-4FDB-A1A2-80E56DB454B4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A078D5C3-6A51-4CD9-9E7D-133388A34DC1}" type="pres">
      <dgm:prSet presAssocID="{F321A504-BE89-4FDB-A1A2-80E56DB454B4}" presName="childText" presStyleLbl="revTx" presStyleIdx="0" presStyleCnt="3">
        <dgm:presLayoutVars>
          <dgm:bulletEnabled val="1"/>
        </dgm:presLayoutVars>
      </dgm:prSet>
      <dgm:spPr/>
    </dgm:pt>
    <dgm:pt modelId="{86659BD8-FA5C-458F-AEF9-67D7D5F5D81C}" type="pres">
      <dgm:prSet presAssocID="{1D5F0004-1AE5-4AC1-BE80-98EA812896F9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91B8E124-DB77-4630-8E2A-C256A89AB9C9}" type="pres">
      <dgm:prSet presAssocID="{1D5F0004-1AE5-4AC1-BE80-98EA812896F9}" presName="childText" presStyleLbl="revTx" presStyleIdx="1" presStyleCnt="3">
        <dgm:presLayoutVars>
          <dgm:bulletEnabled val="1"/>
        </dgm:presLayoutVars>
      </dgm:prSet>
      <dgm:spPr/>
    </dgm:pt>
    <dgm:pt modelId="{F8B45F9D-5967-423B-A07C-089DF9E8E4DD}" type="pres">
      <dgm:prSet presAssocID="{DF63ED14-01F3-4EB9-8897-FA093240900F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B9E8C076-56F3-4268-ADAC-50993632E66B}" type="pres">
      <dgm:prSet presAssocID="{DF63ED14-01F3-4EB9-8897-FA093240900F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394FC007-BDDF-40C7-A937-8F7566587680}" srcId="{F209FD16-51A2-45CA-9C2B-645B5167D0B8}" destId="{1D5F0004-1AE5-4AC1-BE80-98EA812896F9}" srcOrd="1" destOrd="0" parTransId="{917E768A-9CAA-4FF4-AAAA-4F9E007DF745}" sibTransId="{ABFF8F67-B7D7-44FF-A750-33301041D15E}"/>
    <dgm:cxn modelId="{7FA57F16-5F5C-4DD7-BD7A-458884A17953}" srcId="{DF63ED14-01F3-4EB9-8897-FA093240900F}" destId="{82F16ED7-CC27-45A8-AF17-A422D8FF26CC}" srcOrd="0" destOrd="0" parTransId="{1916DB6B-A4C0-4FC2-97B0-3720B9E09074}" sibTransId="{79E7C7A4-EFE8-47BB-A367-DFF20FDEF009}"/>
    <dgm:cxn modelId="{6A019319-CFF2-46B7-A011-32376AE38A94}" srcId="{F209FD16-51A2-45CA-9C2B-645B5167D0B8}" destId="{F321A504-BE89-4FDB-A1A2-80E56DB454B4}" srcOrd="0" destOrd="0" parTransId="{D53934F4-78DE-4F5B-A8C9-DFEBEABE4553}" sibTransId="{309D33BF-60F1-4B85-AAD6-7F6595380B04}"/>
    <dgm:cxn modelId="{5C77581E-7675-42BD-AB9C-3456D4FA46BF}" srcId="{F321A504-BE89-4FDB-A1A2-80E56DB454B4}" destId="{7EBA2472-9804-4261-A90B-9F75FD662697}" srcOrd="4" destOrd="0" parTransId="{4E99DA5F-42BB-4F10-9943-821B309FC1D1}" sibTransId="{CE2EBA35-A0A6-4FBB-8F0E-F40A2BBE2050}"/>
    <dgm:cxn modelId="{0B46AF21-D680-43F3-A77F-09436ADF5676}" type="presOf" srcId="{F321A504-BE89-4FDB-A1A2-80E56DB454B4}" destId="{1B06EAA9-F145-495E-AE47-89FE5DE09AE7}" srcOrd="0" destOrd="0" presId="urn:microsoft.com/office/officeart/2005/8/layout/vList2"/>
    <dgm:cxn modelId="{E8CBB722-BEEC-434F-85DD-3E47997AB4FA}" type="presOf" srcId="{7EBA2472-9804-4261-A90B-9F75FD662697}" destId="{A078D5C3-6A51-4CD9-9E7D-133388A34DC1}" srcOrd="0" destOrd="4" presId="urn:microsoft.com/office/officeart/2005/8/layout/vList2"/>
    <dgm:cxn modelId="{AD6B673A-E005-4A83-BB4F-43D9222C5C07}" type="presOf" srcId="{BC02CAF1-C648-4DDD-BD7E-EC536385DBFE}" destId="{A078D5C3-6A51-4CD9-9E7D-133388A34DC1}" srcOrd="0" destOrd="1" presId="urn:microsoft.com/office/officeart/2005/8/layout/vList2"/>
    <dgm:cxn modelId="{5B2E0E61-787C-4DD1-87DC-8BE91312FCAB}" type="presOf" srcId="{F209FD16-51A2-45CA-9C2B-645B5167D0B8}" destId="{741994BC-C8C7-4100-B1C7-645BD2D147E9}" srcOrd="0" destOrd="0" presId="urn:microsoft.com/office/officeart/2005/8/layout/vList2"/>
    <dgm:cxn modelId="{E4151245-0876-4DC3-B6BA-EAE70238D40D}" srcId="{F321A504-BE89-4FDB-A1A2-80E56DB454B4}" destId="{2399D94B-5043-436E-B169-B8931CB325BD}" srcOrd="3" destOrd="0" parTransId="{D240BB6C-0B9B-404B-AA70-C6EC9039B0B5}" sibTransId="{3A4ADC35-E29E-477C-A485-8652628D89D7}"/>
    <dgm:cxn modelId="{0DD9616A-9C0A-42C1-8B56-4B965C3E20FB}" srcId="{1D5F0004-1AE5-4AC1-BE80-98EA812896F9}" destId="{1F42D59C-16BC-4718-83B2-D49BC6A608BF}" srcOrd="1" destOrd="0" parTransId="{E115B2A9-9275-4E9C-B8FF-3B41F8252B05}" sibTransId="{C46FCB2B-2FED-4F67-B2FF-C096CFEE494B}"/>
    <dgm:cxn modelId="{1B69AA4A-A3B1-43D5-98FA-345A287CA0AA}" srcId="{1D5F0004-1AE5-4AC1-BE80-98EA812896F9}" destId="{2076344E-F4F9-45B9-9A2C-35D1A143880C}" srcOrd="3" destOrd="0" parTransId="{97A24219-1811-4968-B9CF-F7CD3DFC2862}" sibTransId="{3D0743D0-DAF2-4EF1-BD6F-0E4CF5386830}"/>
    <dgm:cxn modelId="{7FD92F6E-ADD8-4B92-9096-B0CE366DB8B2}" type="presOf" srcId="{DF63ED14-01F3-4EB9-8897-FA093240900F}" destId="{F8B45F9D-5967-423B-A07C-089DF9E8E4DD}" srcOrd="0" destOrd="0" presId="urn:microsoft.com/office/officeart/2005/8/layout/vList2"/>
    <dgm:cxn modelId="{2FC5736E-8FE7-4FBD-B5A3-E4C12787F3D3}" type="presOf" srcId="{1D5F0004-1AE5-4AC1-BE80-98EA812896F9}" destId="{86659BD8-FA5C-458F-AEF9-67D7D5F5D81C}" srcOrd="0" destOrd="0" presId="urn:microsoft.com/office/officeart/2005/8/layout/vList2"/>
    <dgm:cxn modelId="{53605D79-1233-4455-B531-ACD0BF60F6EB}" srcId="{F209FD16-51A2-45CA-9C2B-645B5167D0B8}" destId="{DF63ED14-01F3-4EB9-8897-FA093240900F}" srcOrd="2" destOrd="0" parTransId="{1708DE0E-CAD3-4008-B4A8-CAC058B7A56C}" sibTransId="{1C3A846E-6DD8-4506-9F46-D3C9ADE25D9A}"/>
    <dgm:cxn modelId="{01E4098B-AD02-4DF4-803C-ED797CF34778}" srcId="{F321A504-BE89-4FDB-A1A2-80E56DB454B4}" destId="{BC02CAF1-C648-4DDD-BD7E-EC536385DBFE}" srcOrd="1" destOrd="0" parTransId="{D2ECA52B-3A47-4BEF-BAFA-CC8AE2010593}" sibTransId="{B016A6CB-0BBF-4769-A960-0F20BCF51A89}"/>
    <dgm:cxn modelId="{4848918C-C4B4-4901-9863-D5E904ABA8C5}" type="presOf" srcId="{1C53E06D-94B5-4EFE-9C99-8EEC52FAFA6C}" destId="{91B8E124-DB77-4630-8E2A-C256A89AB9C9}" srcOrd="0" destOrd="0" presId="urn:microsoft.com/office/officeart/2005/8/layout/vList2"/>
    <dgm:cxn modelId="{3C1A5193-ED91-4AFA-9223-4FA1F5815A02}" type="presOf" srcId="{82F16ED7-CC27-45A8-AF17-A422D8FF26CC}" destId="{B9E8C076-56F3-4268-ADAC-50993632E66B}" srcOrd="0" destOrd="0" presId="urn:microsoft.com/office/officeart/2005/8/layout/vList2"/>
    <dgm:cxn modelId="{58A509A0-6FC5-442F-B9C8-B92F8915DD30}" srcId="{F321A504-BE89-4FDB-A1A2-80E56DB454B4}" destId="{95631870-3EC5-4E97-A0A5-D9F4C1D978AC}" srcOrd="2" destOrd="0" parTransId="{17EAFDDA-96F6-413C-B0A3-572EB659897F}" sibTransId="{89500A4C-CA95-4002-A6D5-A6F7E0231A7E}"/>
    <dgm:cxn modelId="{BEA0C7A3-31E2-418D-B847-084D21B41118}" srcId="{1D5F0004-1AE5-4AC1-BE80-98EA812896F9}" destId="{1C53E06D-94B5-4EFE-9C99-8EEC52FAFA6C}" srcOrd="0" destOrd="0" parTransId="{A8A3CF68-6D0B-4C5E-A9CA-0D4209772BB7}" sibTransId="{9A0A5F09-A230-4A83-83D6-A90DAE9638A5}"/>
    <dgm:cxn modelId="{B1765ABB-31C0-4B84-97E1-BF97837BE1E7}" type="presOf" srcId="{3E4F6E37-6166-402B-90A9-D2BFD190027B}" destId="{A078D5C3-6A51-4CD9-9E7D-133388A34DC1}" srcOrd="0" destOrd="0" presId="urn:microsoft.com/office/officeart/2005/8/layout/vList2"/>
    <dgm:cxn modelId="{E1C5F7C6-EEC0-44F4-9C37-2D789E026235}" srcId="{1D5F0004-1AE5-4AC1-BE80-98EA812896F9}" destId="{735FECF6-23DC-43E7-8337-96AD85C6651A}" srcOrd="4" destOrd="0" parTransId="{29B63F1B-6BBF-46C1-811F-2F97CFBFE431}" sibTransId="{AD03DCE0-7351-46E8-9992-419B42BD1AFB}"/>
    <dgm:cxn modelId="{4AC189D3-681C-49F0-B9D1-7AE46F8C7636}" srcId="{1D5F0004-1AE5-4AC1-BE80-98EA812896F9}" destId="{95D4C7E7-5209-49FE-9F8A-4694CE207419}" srcOrd="2" destOrd="0" parTransId="{08E401AB-07FA-4B16-98BD-C0A6005A8D1B}" sibTransId="{54DFB126-80CA-4667-8730-7323A74E3911}"/>
    <dgm:cxn modelId="{328D17D5-7AE7-4A4E-87EF-57C2ACB15DFE}" type="presOf" srcId="{2076344E-F4F9-45B9-9A2C-35D1A143880C}" destId="{91B8E124-DB77-4630-8E2A-C256A89AB9C9}" srcOrd="0" destOrd="3" presId="urn:microsoft.com/office/officeart/2005/8/layout/vList2"/>
    <dgm:cxn modelId="{0BAB30E3-593D-440A-A432-73DA21A74026}" type="presOf" srcId="{1F42D59C-16BC-4718-83B2-D49BC6A608BF}" destId="{91B8E124-DB77-4630-8E2A-C256A89AB9C9}" srcOrd="0" destOrd="1" presId="urn:microsoft.com/office/officeart/2005/8/layout/vList2"/>
    <dgm:cxn modelId="{4CE12CE6-58E1-4C15-A3B1-376BFE26478B}" type="presOf" srcId="{95631870-3EC5-4E97-A0A5-D9F4C1D978AC}" destId="{A078D5C3-6A51-4CD9-9E7D-133388A34DC1}" srcOrd="0" destOrd="2" presId="urn:microsoft.com/office/officeart/2005/8/layout/vList2"/>
    <dgm:cxn modelId="{C27E61E6-FD91-4A21-A824-6731E1CD4A77}" type="presOf" srcId="{95D4C7E7-5209-49FE-9F8A-4694CE207419}" destId="{91B8E124-DB77-4630-8E2A-C256A89AB9C9}" srcOrd="0" destOrd="2" presId="urn:microsoft.com/office/officeart/2005/8/layout/vList2"/>
    <dgm:cxn modelId="{A192A5ED-6E91-4049-A57C-9E07B40A085A}" srcId="{F321A504-BE89-4FDB-A1A2-80E56DB454B4}" destId="{3E4F6E37-6166-402B-90A9-D2BFD190027B}" srcOrd="0" destOrd="0" parTransId="{EFFA03FD-52C7-439F-B1F9-495FF5E78557}" sibTransId="{32FF84E3-4030-487A-9ADF-95B47C246309}"/>
    <dgm:cxn modelId="{C10E66F6-19A5-46B1-8A0A-32E23758B6EB}" type="presOf" srcId="{735FECF6-23DC-43E7-8337-96AD85C6651A}" destId="{91B8E124-DB77-4630-8E2A-C256A89AB9C9}" srcOrd="0" destOrd="4" presId="urn:microsoft.com/office/officeart/2005/8/layout/vList2"/>
    <dgm:cxn modelId="{2482CBF7-52BA-4EF7-B7C4-940B9289F1CB}" type="presOf" srcId="{2399D94B-5043-436E-B169-B8931CB325BD}" destId="{A078D5C3-6A51-4CD9-9E7D-133388A34DC1}" srcOrd="0" destOrd="3" presId="urn:microsoft.com/office/officeart/2005/8/layout/vList2"/>
    <dgm:cxn modelId="{BC14B8C0-AC58-44DB-8614-300E975195F4}" type="presParOf" srcId="{741994BC-C8C7-4100-B1C7-645BD2D147E9}" destId="{1B06EAA9-F145-495E-AE47-89FE5DE09AE7}" srcOrd="0" destOrd="0" presId="urn:microsoft.com/office/officeart/2005/8/layout/vList2"/>
    <dgm:cxn modelId="{4288F97D-7DC8-47D5-B790-AF24BA3B58AB}" type="presParOf" srcId="{741994BC-C8C7-4100-B1C7-645BD2D147E9}" destId="{A078D5C3-6A51-4CD9-9E7D-133388A34DC1}" srcOrd="1" destOrd="0" presId="urn:microsoft.com/office/officeart/2005/8/layout/vList2"/>
    <dgm:cxn modelId="{C2E522AD-0949-4F91-9EF2-42F50FBA88FA}" type="presParOf" srcId="{741994BC-C8C7-4100-B1C7-645BD2D147E9}" destId="{86659BD8-FA5C-458F-AEF9-67D7D5F5D81C}" srcOrd="2" destOrd="0" presId="urn:microsoft.com/office/officeart/2005/8/layout/vList2"/>
    <dgm:cxn modelId="{C0B6228F-9DE7-4C50-AC42-94E1716E32B0}" type="presParOf" srcId="{741994BC-C8C7-4100-B1C7-645BD2D147E9}" destId="{91B8E124-DB77-4630-8E2A-C256A89AB9C9}" srcOrd="3" destOrd="0" presId="urn:microsoft.com/office/officeart/2005/8/layout/vList2"/>
    <dgm:cxn modelId="{0BAF8B4E-0DCD-4077-AAE3-B3F4F66DA0F0}" type="presParOf" srcId="{741994BC-C8C7-4100-B1C7-645BD2D147E9}" destId="{F8B45F9D-5967-423B-A07C-089DF9E8E4DD}" srcOrd="4" destOrd="0" presId="urn:microsoft.com/office/officeart/2005/8/layout/vList2"/>
    <dgm:cxn modelId="{F7E48074-98DF-4E7A-A5D4-FD6B668BD4DC}" type="presParOf" srcId="{741994BC-C8C7-4100-B1C7-645BD2D147E9}" destId="{B9E8C076-56F3-4268-ADAC-50993632E66B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44E098-2A82-4FDE-891D-4D1CBCFA7349}">
      <dsp:nvSpPr>
        <dsp:cNvPr id="0" name=""/>
        <dsp:cNvSpPr/>
      </dsp:nvSpPr>
      <dsp:spPr>
        <a:xfrm>
          <a:off x="0" y="72504"/>
          <a:ext cx="10515600" cy="6475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Implement systematic screening and matching need to intervention. </a:t>
          </a:r>
        </a:p>
      </dsp:txBody>
      <dsp:txXfrm>
        <a:off x="31613" y="104117"/>
        <a:ext cx="10452374" cy="584369"/>
      </dsp:txXfrm>
    </dsp:sp>
    <dsp:sp modelId="{FFB077C9-9345-4B1C-92F5-486C4AABF7E2}">
      <dsp:nvSpPr>
        <dsp:cNvPr id="0" name=""/>
        <dsp:cNvSpPr/>
      </dsp:nvSpPr>
      <dsp:spPr>
        <a:xfrm>
          <a:off x="0" y="720099"/>
          <a:ext cx="10515600" cy="7265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34290" rIns="192024" bIns="3429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/>
            <a:t>Screening, Brief Intervention, and Treatment Model (SBIRT)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/>
            <a:t>Initial focus on TCHATT.</a:t>
          </a:r>
        </a:p>
      </dsp:txBody>
      <dsp:txXfrm>
        <a:off x="0" y="720099"/>
        <a:ext cx="10515600" cy="726570"/>
      </dsp:txXfrm>
    </dsp:sp>
    <dsp:sp modelId="{7311CCB5-8E75-48B0-AD99-0DAA555FCB45}">
      <dsp:nvSpPr>
        <dsp:cNvPr id="0" name=""/>
        <dsp:cNvSpPr/>
      </dsp:nvSpPr>
      <dsp:spPr>
        <a:xfrm>
          <a:off x="0" y="1446669"/>
          <a:ext cx="10515600" cy="6475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Cultivate and deploy evidence-based interventions to A-SUD</a:t>
          </a:r>
        </a:p>
      </dsp:txBody>
      <dsp:txXfrm>
        <a:off x="31613" y="1478282"/>
        <a:ext cx="10452374" cy="584369"/>
      </dsp:txXfrm>
    </dsp:sp>
    <dsp:sp modelId="{875D3BE0-CD94-4935-9EA0-864CCCD9CE70}">
      <dsp:nvSpPr>
        <dsp:cNvPr id="0" name=""/>
        <dsp:cNvSpPr/>
      </dsp:nvSpPr>
      <dsp:spPr>
        <a:xfrm>
          <a:off x="0" y="2094264"/>
          <a:ext cx="10515600" cy="10898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34290" rIns="192024" bIns="3429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/>
            <a:t>Brief Intervention, Motivational Enhancement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/>
            <a:t>Family-based contingency mgt; CBT; pharmacotherapy as appropriate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/>
            <a:t>Relapse prevention and monitoring</a:t>
          </a:r>
        </a:p>
      </dsp:txBody>
      <dsp:txXfrm>
        <a:off x="0" y="2094264"/>
        <a:ext cx="10515600" cy="1089854"/>
      </dsp:txXfrm>
    </dsp:sp>
    <dsp:sp modelId="{9F1FB548-7C4A-458D-890A-BC905ECB8828}">
      <dsp:nvSpPr>
        <dsp:cNvPr id="0" name=""/>
        <dsp:cNvSpPr/>
      </dsp:nvSpPr>
      <dsp:spPr>
        <a:xfrm>
          <a:off x="0" y="3184119"/>
          <a:ext cx="10515600" cy="6475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Community outreach for education and training</a:t>
          </a:r>
        </a:p>
      </dsp:txBody>
      <dsp:txXfrm>
        <a:off x="31613" y="3215732"/>
        <a:ext cx="10452374" cy="584369"/>
      </dsp:txXfrm>
    </dsp:sp>
    <dsp:sp modelId="{4BC1187F-6122-417E-9E7C-237D5ADEFCE4}">
      <dsp:nvSpPr>
        <dsp:cNvPr id="0" name=""/>
        <dsp:cNvSpPr/>
      </dsp:nvSpPr>
      <dsp:spPr>
        <a:xfrm>
          <a:off x="0" y="3831714"/>
          <a:ext cx="10515600" cy="4471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34290" rIns="192024" bIns="3429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/>
            <a:t>Diverse target audience</a:t>
          </a:r>
        </a:p>
      </dsp:txBody>
      <dsp:txXfrm>
        <a:off x="0" y="3831714"/>
        <a:ext cx="10515600" cy="4471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06EAA9-F145-495E-AE47-89FE5DE09AE7}">
      <dsp:nvSpPr>
        <dsp:cNvPr id="0" name=""/>
        <dsp:cNvSpPr/>
      </dsp:nvSpPr>
      <dsp:spPr>
        <a:xfrm>
          <a:off x="0" y="159394"/>
          <a:ext cx="6666833" cy="52767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Cognitive-Behavioral</a:t>
          </a:r>
          <a:endParaRPr lang="en-US" sz="2200" kern="1200"/>
        </a:p>
      </dsp:txBody>
      <dsp:txXfrm>
        <a:off x="25759" y="185153"/>
        <a:ext cx="6615315" cy="476152"/>
      </dsp:txXfrm>
    </dsp:sp>
    <dsp:sp modelId="{A078D5C3-6A51-4CD9-9E7D-133388A34DC1}">
      <dsp:nvSpPr>
        <dsp:cNvPr id="0" name=""/>
        <dsp:cNvSpPr/>
      </dsp:nvSpPr>
      <dsp:spPr>
        <a:xfrm>
          <a:off x="0" y="687064"/>
          <a:ext cx="6666833" cy="1457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1672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/>
            <a:t>Motivational Enhancement / Motivational Interviewing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/>
            <a:t>Drug/ETOH refusal skills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/>
            <a:t>Target factors that precipitate substance involvement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/>
            <a:t>Establishing alternate leisure activities and peers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/>
            <a:t>Validated psychotherapies for mood and anxiety disturbances. </a:t>
          </a:r>
        </a:p>
      </dsp:txBody>
      <dsp:txXfrm>
        <a:off x="0" y="687064"/>
        <a:ext cx="6666833" cy="1457280"/>
      </dsp:txXfrm>
    </dsp:sp>
    <dsp:sp modelId="{86659BD8-FA5C-458F-AEF9-67D7D5F5D81C}">
      <dsp:nvSpPr>
        <dsp:cNvPr id="0" name=""/>
        <dsp:cNvSpPr/>
      </dsp:nvSpPr>
      <dsp:spPr>
        <a:xfrm>
          <a:off x="0" y="2144344"/>
          <a:ext cx="6666833" cy="527670"/>
        </a:xfrm>
        <a:prstGeom prst="roundRect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Family-Based</a:t>
          </a:r>
          <a:endParaRPr lang="en-US" sz="2200" kern="1200"/>
        </a:p>
      </dsp:txBody>
      <dsp:txXfrm>
        <a:off x="25759" y="2170103"/>
        <a:ext cx="6615315" cy="476152"/>
      </dsp:txXfrm>
    </dsp:sp>
    <dsp:sp modelId="{91B8E124-DB77-4630-8E2A-C256A89AB9C9}">
      <dsp:nvSpPr>
        <dsp:cNvPr id="0" name=""/>
        <dsp:cNvSpPr/>
      </dsp:nvSpPr>
      <dsp:spPr>
        <a:xfrm>
          <a:off x="0" y="2672014"/>
          <a:ext cx="6666833" cy="1730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1672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/>
            <a:t>Contingency management (adolescent version)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/>
            <a:t>Improved monitoring and supervision; cohesion and conflict reduction. 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/>
            <a:t>Facilitating alternate leisure activities and peers.  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/>
            <a:t>Risk reduction, restricting access 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/>
            <a:t>Facilitate substance-related tx for other family members, as indicated.  </a:t>
          </a:r>
        </a:p>
      </dsp:txBody>
      <dsp:txXfrm>
        <a:off x="0" y="2672014"/>
        <a:ext cx="6666833" cy="1730520"/>
      </dsp:txXfrm>
    </dsp:sp>
    <dsp:sp modelId="{F8B45F9D-5967-423B-A07C-089DF9E8E4DD}">
      <dsp:nvSpPr>
        <dsp:cNvPr id="0" name=""/>
        <dsp:cNvSpPr/>
      </dsp:nvSpPr>
      <dsp:spPr>
        <a:xfrm>
          <a:off x="0" y="4402535"/>
          <a:ext cx="6666833" cy="527670"/>
        </a:xfrm>
        <a:prstGeom prst="round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Other or Under Consideration by Site</a:t>
          </a:r>
          <a:endParaRPr lang="en-US" sz="2200" kern="1200"/>
        </a:p>
      </dsp:txBody>
      <dsp:txXfrm>
        <a:off x="25759" y="4428294"/>
        <a:ext cx="6615315" cy="476152"/>
      </dsp:txXfrm>
    </dsp:sp>
    <dsp:sp modelId="{B9E8C076-56F3-4268-ADAC-50993632E66B}">
      <dsp:nvSpPr>
        <dsp:cNvPr id="0" name=""/>
        <dsp:cNvSpPr/>
      </dsp:nvSpPr>
      <dsp:spPr>
        <a:xfrm>
          <a:off x="0" y="4930205"/>
          <a:ext cx="6666833" cy="3643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1672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/>
            <a:t>Pharmacotherapy.  U/A, PEtH, etc.  Peer guidance.  MAT.  </a:t>
          </a:r>
        </a:p>
      </dsp:txBody>
      <dsp:txXfrm>
        <a:off x="0" y="4930205"/>
        <a:ext cx="6666833" cy="3643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1D46F-573C-4406-AD1D-33DBAAF10C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A65A1E-DD2B-4EA9-820D-928ECFB8E5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F61758-4271-4032-A9FB-74F2FCD0E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8A025-BD27-4DEA-BF0D-FF0A5FBCA946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DB5163-2CDD-4D76-AFA0-C72E02A88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7F7722-CEE5-4147-81E2-70DC7D07F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5F80C-CFE8-4D26-B516-904F13CF98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580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8AF32-4902-4DC2-8035-A4D374815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8DA217-ED01-429D-9976-5A17E6A9C9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A9E5D8-5364-4EE1-BC17-2D619E69C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8A025-BD27-4DEA-BF0D-FF0A5FBCA946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918A57-0731-4F0D-911A-A642CC540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8808A8-C72B-4281-8779-E12616B63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5F80C-CFE8-4D26-B516-904F13CF98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180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B67E5-C482-471F-9183-F5224B3C2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C8E9CC-1430-4096-9DD0-6EE8C997A7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5C3431-71F6-4025-B311-3534BB1CE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8A025-BD27-4DEA-BF0D-FF0A5FBCA946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6B54B8-5784-438B-8059-93795F5B6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23CA2C-61CA-4E7D-A627-862C0D365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5F80C-CFE8-4D26-B516-904F13CF98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549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60FA6-C1F9-4287-AF2E-41595FF42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774C6D-473A-4974-9A79-EFC1641E8B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4392C0-373D-49D2-A201-CDB76ADA5E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F3EBC4-BC00-4F42-B213-20D149C99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8A025-BD27-4DEA-BF0D-FF0A5FBCA946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3867FB-C8DD-4539-B1EC-74F243680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61463A-D720-4B10-8A63-594B2DC8D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5F80C-CFE8-4D26-B516-904F13CF98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700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EE0A5-3C3C-490D-8EDE-4DCBF8857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33AE66-9817-46A0-832F-068B1D652A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BED9A3-D0BF-4E68-83EE-BB55A6EA4E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F6FC602-086D-44E3-AA9F-48EB752D41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99BBAA-B68F-4A60-A1B7-2CEDBF2628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ACA8FAA-ACEE-437A-BD85-7D761D064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8A025-BD27-4DEA-BF0D-FF0A5FBCA946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58A7E5-89D1-4139-831B-C30E57EA1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CE6FA6-D79C-4523-8054-F40C33216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5F80C-CFE8-4D26-B516-904F13CF98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61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D6FC8-9C85-4BF2-9105-52D8F351C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C50FBD7-23AE-4133-B651-DF3E452DC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8A025-BD27-4DEA-BF0D-FF0A5FBCA946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06742A-4157-4F65-B210-8E249FE59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258420-4F1F-4AFF-8B39-79ADFFAFF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5F80C-CFE8-4D26-B516-904F13CF98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469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E77EFB-918D-4B88-85D4-962E32520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8A025-BD27-4DEA-BF0D-FF0A5FBCA946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B3B9C4-2574-4A1E-960B-F0E1EACBC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9F102B-B0CA-43D8-80F5-97B13DD77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5F80C-CFE8-4D26-B516-904F13CF98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009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D38CF-436C-477F-8BF7-B0A7248DE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EB9900-54DB-4133-8328-A5E7C8DD02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96B74F-E750-4DED-A325-FD6C2DA252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24B850-D3CA-48D4-A082-9EC04836E3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8A025-BD27-4DEA-BF0D-FF0A5FBCA946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BD6E36-95C4-4310-BFC6-00EA1938E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163C36-3C79-4565-8665-1B1A48D2C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5F80C-CFE8-4D26-B516-904F13CF98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309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C232E-CD4E-4DED-BD43-346B07DA4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1470190-F07A-49C6-A4D6-459D41E50A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B712CC-6F63-4A67-ACE3-F466B8BEBE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C770A3-2E7A-4AD5-AC3F-9093F6681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8A025-BD27-4DEA-BF0D-FF0A5FBCA946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0215DB-9DA3-4E48-B4CE-D5403BACA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7E6968-2BF1-4E99-A274-E18D60E4C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5F80C-CFE8-4D26-B516-904F13CF98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299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7CE95-B088-4AB6-A503-0DB426B35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B39C17-A3C1-4FF8-BB8B-632A8E063C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EA68AA-EE64-402A-AF7D-47E85AF9F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8A025-BD27-4DEA-BF0D-FF0A5FBCA946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D59508-5ADB-4A4A-A963-3BBAED12A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9C72D1-1C21-43C7-BA8E-42D41FC17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5F80C-CFE8-4D26-B516-904F13CF98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880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E20BD9-2F07-4D03-8B63-9E8355925C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90540E-12C0-42D2-881E-7FDA11E9CC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35EED-4A02-4AEA-921B-84D3AF7E4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8A025-BD27-4DEA-BF0D-FF0A5FBCA946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3FAEB8-F548-43BC-816C-B107F8CC6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C2D951-D457-4387-8E6B-8B369F11D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5F80C-CFE8-4D26-B516-904F13CF98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934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E27D9A-C5B7-4F7A-801C-F131C1FC5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66047A-A304-4F58-A845-9DA346DDF1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C8AD32-3D3C-48FB-9D7E-E5F30A16AB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18A025-BD27-4DEA-BF0D-FF0A5FBCA946}" type="datetimeFigureOut">
              <a:rPr lang="en-US" smtClean="0"/>
              <a:t>2/25/2022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4E6660-8D23-49E3-99A5-419A2219D0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E3FB5F-0AD1-48D2-9F44-DF334105FD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F5F80C-CFE8-4D26-B516-904F13CF98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984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BE91BC-6A47-438B-A7B1-DF48E6C28C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8506" y="800392"/>
            <a:ext cx="10264697" cy="121210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Adolescent Substance Use Treatment Screening and Treatment Capacity Expansion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377CE1-C671-422C-B06B-7E37B2F28B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7624" y="3226786"/>
            <a:ext cx="9708995" cy="356717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r>
              <a:rPr lang="en-US" dirty="0"/>
              <a:t>University of Texas HSC at San Antonio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dirty="0"/>
              <a:t>University of Texas HSC at Houston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dirty="0"/>
              <a:t>Texas Tech University HSC at Lubbock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dirty="0"/>
              <a:t>University of Texas HSC at Tyler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dirty="0"/>
              <a:t>University of Texas at Austin, Dell School of Medicine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5769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54F9E2-AC3A-4A7E-BCA4-075B991D9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Youth SUD:  Prevalent, Pernicious &amp; Persistent </a:t>
            </a:r>
          </a:p>
        </p:txBody>
      </p:sp>
      <p:pic>
        <p:nvPicPr>
          <p:cNvPr id="5" name="Content Placeholder 4" descr="Chart, bar chart&#10;&#10;Description automatically generated">
            <a:extLst>
              <a:ext uri="{FF2B5EF4-FFF2-40B4-BE49-F238E27FC236}">
                <a16:creationId xmlns:a16="http://schemas.microsoft.com/office/drawing/2014/main" id="{C5D586E8-4190-4C4C-BBEB-4178A977E8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3390"/>
          <a:stretch/>
        </p:blipFill>
        <p:spPr>
          <a:xfrm>
            <a:off x="4241442" y="646626"/>
            <a:ext cx="7809022" cy="4583296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4478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46AEC7-D19E-4E73-9F89-657DE0600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Strong relationship to MH disorders</a:t>
            </a:r>
          </a:p>
        </p:txBody>
      </p:sp>
      <p:pic>
        <p:nvPicPr>
          <p:cNvPr id="5" name="Content Placeholder 4" descr="Chart, waterfall chart&#10;&#10;Description automatically generated">
            <a:extLst>
              <a:ext uri="{FF2B5EF4-FFF2-40B4-BE49-F238E27FC236}">
                <a16:creationId xmlns:a16="http://schemas.microsoft.com/office/drawing/2014/main" id="{68615423-D68C-41A7-9126-BB181D5AEB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3839" y="478711"/>
            <a:ext cx="7841633" cy="4450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10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46AEC7-D19E-4E73-9F89-657DE0600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Strong relationship to MH disorders</a:t>
            </a:r>
          </a:p>
        </p:txBody>
      </p:sp>
      <p:pic>
        <p:nvPicPr>
          <p:cNvPr id="11" name="Content Placeholder 6" descr="Diagram&#10;&#10;Description automatically generated">
            <a:extLst>
              <a:ext uri="{FF2B5EF4-FFF2-40B4-BE49-F238E27FC236}">
                <a16:creationId xmlns:a16="http://schemas.microsoft.com/office/drawing/2014/main" id="{1C7D36DC-3D0C-4BB4-A968-3D1268C80A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1363" y="1670613"/>
            <a:ext cx="7565435" cy="39496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84646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1AEB8A9-B768-4E30-BA55-D919E6687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0001" y="-2"/>
            <a:ext cx="4069936" cy="6858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05562A-2059-4C02-A7C9-D2A687F32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0080"/>
            <a:ext cx="3096427" cy="5613236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Only a fraction of those with SUD get treatment (at all ages)</a:t>
            </a:r>
          </a:p>
        </p:txBody>
      </p:sp>
      <p:pic>
        <p:nvPicPr>
          <p:cNvPr id="7" name="Content Placeholder 6" descr="Chart, bar chart&#10;&#10;Description automatically generated">
            <a:extLst>
              <a:ext uri="{FF2B5EF4-FFF2-40B4-BE49-F238E27FC236}">
                <a16:creationId xmlns:a16="http://schemas.microsoft.com/office/drawing/2014/main" id="{62E162F3-25FD-4FF9-9E2A-90FB87CEC7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4430" y="1755202"/>
            <a:ext cx="7875273" cy="2972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9415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2D066-E20D-4F13-918D-A4695CDD8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Aims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C01B316-C9F8-42A1-900F-C69730F0B37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350137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19755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46D118-8901-4A2C-B460-81CBBF564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Referral Pathways - tentative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958A88-803E-45BD-8CAA-B8873BED8D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0946" y="2720897"/>
            <a:ext cx="9724031" cy="3626345"/>
          </a:xfrm>
        </p:spPr>
        <p:txBody>
          <a:bodyPr anchor="ctr">
            <a:noAutofit/>
          </a:bodyPr>
          <a:lstStyle/>
          <a:p>
            <a:r>
              <a:rPr lang="en-US" dirty="0"/>
              <a:t>TCHATT and schools</a:t>
            </a:r>
          </a:p>
          <a:p>
            <a:r>
              <a:rPr lang="en-US" dirty="0"/>
              <a:t>Other community health providers</a:t>
            </a:r>
          </a:p>
          <a:p>
            <a:r>
              <a:rPr lang="en-US" dirty="0"/>
              <a:t>Family or youth self-referrals</a:t>
            </a:r>
          </a:p>
          <a:p>
            <a:endParaRPr lang="en-US" dirty="0"/>
          </a:p>
          <a:p>
            <a:r>
              <a:rPr lang="en-US" dirty="0"/>
              <a:t>Target Patient Group for SUD Specialty Treatment</a:t>
            </a:r>
          </a:p>
          <a:p>
            <a:pPr lvl="1"/>
            <a:r>
              <a:rPr lang="en-US" sz="2800" dirty="0"/>
              <a:t>Youth 13 to 18 </a:t>
            </a:r>
          </a:p>
          <a:p>
            <a:pPr lvl="1"/>
            <a:r>
              <a:rPr lang="en-US" sz="2800" dirty="0"/>
              <a:t>Use of ETOH/substances screens in the “Treatment” range </a:t>
            </a:r>
          </a:p>
          <a:p>
            <a:pPr marL="914400" lvl="2" indent="0">
              <a:buNone/>
            </a:pPr>
            <a:r>
              <a:rPr lang="en-US" sz="2800" i="1" dirty="0"/>
              <a:t>or </a:t>
            </a:r>
          </a:p>
          <a:p>
            <a:pPr lvl="1"/>
            <a:r>
              <a:rPr lang="en-US" sz="2800" dirty="0"/>
              <a:t>Very high-risk use (based on substance, settings for use, other factors</a:t>
            </a:r>
            <a:r>
              <a:rPr lang="en-US" sz="2000" dirty="0"/>
              <a:t>) 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073605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F15457-69CE-41F4-802A-90CE3C111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Specialty Competencies to Develop or Refine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2C94329-60DF-472A-9ECD-1204B350DB2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1046988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789844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E7FFD28-545C-4C88-A2E7-152FB234C9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191135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804944-7EC8-489F-946E-E69B85C33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300">
                <a:solidFill>
                  <a:srgbClr val="FFFFFF"/>
                </a:solidFill>
              </a:rPr>
              <a:t>Linkages to Related Programs &amp; Organizations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C830E3-100A-4D78-93DE-39ED7D3B4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8400"/>
            <a:ext cx="10515600" cy="37385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Including…</a:t>
            </a:r>
          </a:p>
          <a:p>
            <a:pPr marL="0" indent="0">
              <a:buNone/>
            </a:pPr>
            <a:endParaRPr lang="en-US" sz="3200" dirty="0"/>
          </a:p>
          <a:p>
            <a:pPr lvl="1"/>
            <a:r>
              <a:rPr lang="en-US" sz="3200" dirty="0"/>
              <a:t>HHSC</a:t>
            </a:r>
          </a:p>
          <a:p>
            <a:pPr lvl="1"/>
            <a:r>
              <a:rPr lang="en-US" sz="3200" dirty="0"/>
              <a:t>Association of Substance Abuse Providers</a:t>
            </a:r>
          </a:p>
          <a:p>
            <a:pPr lvl="1"/>
            <a:r>
              <a:rPr lang="en-US" sz="3200" dirty="0"/>
              <a:t>Be Well Texas</a:t>
            </a:r>
          </a:p>
          <a:p>
            <a:pPr lvl="1"/>
            <a:r>
              <a:rPr lang="en-US" sz="3200" dirty="0"/>
              <a:t>Juvenile/Family Court</a:t>
            </a:r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8362857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7F0C2E9-D5E9-4345-9524-E894A332582E}"/>
              </a:ext>
            </a:extLst>
          </p:cNvPr>
          <p:cNvSpPr txBox="1"/>
          <p:nvPr/>
        </p:nvSpPr>
        <p:spPr>
          <a:xfrm>
            <a:off x="660041" y="2767106"/>
            <a:ext cx="2880828" cy="307190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Timeline Draft</a:t>
            </a:r>
          </a:p>
        </p:txBody>
      </p:sp>
      <p:pic>
        <p:nvPicPr>
          <p:cNvPr id="18" name="Picture 17" descr="A picture containing table&#10;&#10;Description automatically generated">
            <a:extLst>
              <a:ext uri="{FF2B5EF4-FFF2-40B4-BE49-F238E27FC236}">
                <a16:creationId xmlns:a16="http://schemas.microsoft.com/office/drawing/2014/main" id="{523F1AB6-59C2-483C-9DCE-CBDA79CAAE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8" t="3577" r="2715" b="9431"/>
          <a:stretch/>
        </p:blipFill>
        <p:spPr>
          <a:xfrm>
            <a:off x="4214621" y="134528"/>
            <a:ext cx="7801360" cy="5533865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04A2F2F-B3FC-4549-BFC3-099E0F2C1D95}"/>
              </a:ext>
            </a:extLst>
          </p:cNvPr>
          <p:cNvCxnSpPr/>
          <p:nvPr/>
        </p:nvCxnSpPr>
        <p:spPr>
          <a:xfrm>
            <a:off x="13696950" y="8702675"/>
            <a:ext cx="235267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39058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</TotalTime>
  <Words>311</Words>
  <Application>Microsoft Office PowerPoint</Application>
  <PresentationFormat>Widescreen</PresentationFormat>
  <Paragraphs>56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Adolescent Substance Use Treatment Screening and Treatment Capacity Expansion</vt:lpstr>
      <vt:lpstr>Youth SUD:  Prevalent, Pernicious &amp; Persistent </vt:lpstr>
      <vt:lpstr>Strong relationship to MH disorders</vt:lpstr>
      <vt:lpstr>Strong relationship to MH disorders</vt:lpstr>
      <vt:lpstr>Only a fraction of those with SUD get treatment (at all ages)</vt:lpstr>
      <vt:lpstr>Aims</vt:lpstr>
      <vt:lpstr>Referral Pathways - tentative</vt:lpstr>
      <vt:lpstr>Specialty Competencies to Develop or Refine</vt:lpstr>
      <vt:lpstr>Linkages to Related Programs &amp; Organizations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Joseph Blader</dc:creator>
  <cp:lastModifiedBy>Joseph Blader</cp:lastModifiedBy>
  <cp:revision>1</cp:revision>
  <dcterms:created xsi:type="dcterms:W3CDTF">2022-02-25T18:06:54Z</dcterms:created>
  <dcterms:modified xsi:type="dcterms:W3CDTF">2022-02-25T22:43:07Z</dcterms:modified>
</cp:coreProperties>
</file>